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4300" y="374650"/>
            <a:ext cx="11797030" cy="56953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 algn="ctr"/>
            <a:r>
              <a:rPr lang="en-US" b="1" u="sng">
                <a:latin typeface="Calibri" panose="020F0502020204030204" charset="0"/>
                <a:cs typeface="等线" charset="0"/>
              </a:rPr>
              <a:t>Algorithm</a:t>
            </a:r>
            <a:r>
              <a:rPr lang="en-US" b="0">
                <a:latin typeface="Calibri" panose="020F0502020204030204" charset="0"/>
                <a:cs typeface="等线" charset="0"/>
              </a:rPr>
              <a:t> </a:t>
            </a:r>
            <a:r>
              <a:rPr lang="en-US" b="0">
                <a:latin typeface="Wingdings" panose="05000000000000000000" charset="0"/>
                <a:cs typeface="等线" charset="0"/>
              </a:rPr>
              <a:t>l </a:t>
            </a:r>
            <a:r>
              <a:rPr lang="en-US" b="0">
                <a:latin typeface="Calibri" panose="020F0502020204030204" charset="0"/>
                <a:cs typeface="等线" charset="0"/>
              </a:rPr>
              <a:t>Input:   - Prompt the user to enter the degree of the polynomial they want to solve (2 for quadratic, 3 for cubic, 4 for quartic).   - Take input values for coefficients (a, b, c, d, e) depending on the degree of the polynomial. </a:t>
            </a:r>
            <a:r>
              <a:rPr lang="en-US" b="0">
                <a:latin typeface="Wingdings" panose="05000000000000000000" charset="0"/>
                <a:cs typeface="等线" charset="0"/>
              </a:rPr>
              <a:t>l </a:t>
            </a:r>
            <a:r>
              <a:rPr lang="en-US" b="0">
                <a:latin typeface="Calibri" panose="020F0502020204030204" charset="0"/>
                <a:cs typeface="等线" charset="0"/>
              </a:rPr>
              <a:t>Main Function   - Prompt the user for the degree of the polynomial.   - If the degree is not within the supported range (2 to 4), print an error message and recursively call the main function again.   - If the degree is valid, proceed to input coefficients accordingly.   - Based on the degree:     - Call the `quad` function if degree is 2.     - Call the `cubic` function if degree is 3.     - Call the `quartic` function if degree is 4. </a:t>
            </a:r>
            <a:r>
              <a:rPr lang="en-US" b="0">
                <a:latin typeface="Wingdings" panose="05000000000000000000" charset="0"/>
                <a:cs typeface="等线" charset="0"/>
              </a:rPr>
              <a:t>l </a:t>
            </a:r>
            <a:r>
              <a:rPr lang="en-US" b="0">
                <a:latin typeface="Calibri" panose="020F0502020204030204" charset="0"/>
                <a:cs typeface="等线" charset="0"/>
              </a:rPr>
              <a:t>Quadratic Function - Compute the discriminant of the quadratic equation.   - If discriminant is zero, calculate and print one real root.   - If discriminant is positive, calculate and print two real roots.   - If discriminant is negative, calculate and print two complex roots. </a:t>
            </a:r>
            <a:r>
              <a:rPr lang="en-US" b="0">
                <a:latin typeface="Wingdings" panose="05000000000000000000" charset="0"/>
                <a:cs typeface="等线" charset="0"/>
              </a:rPr>
              <a:t></a:t>
            </a:r>
            <a:endParaRPr lang="en-US" b="0">
              <a:latin typeface="Calibri" panose="020F0502020204030204" charset="0"/>
              <a:cs typeface="等线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8125" y="92075"/>
            <a:ext cx="11767185" cy="64236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ctr"/>
            <a:r>
              <a:rPr lang="en-US">
                <a:latin typeface="Wingdings" panose="05000000000000000000" charset="0"/>
                <a:cs typeface="等线" charset="0"/>
                <a:sym typeface="+mn-ea"/>
              </a:rPr>
              <a:t>l </a:t>
            </a:r>
            <a:r>
              <a:rPr lang="en-US">
                <a:latin typeface="Calibri" panose="020F0502020204030204" charset="0"/>
                <a:cs typeface="等线" charset="0"/>
                <a:sym typeface="+mn-ea"/>
              </a:rPr>
              <a:t>Cubic Function    - Compute the coefficients for the depressed cubic equation.   - Compute the discriminant of the depressed cubic.   - Depending on the discriminant:     - If discriminant is positive, calculate and print one real root and solve the quadratic part.     - If discriminant is negative, calculate and print one real root and two complex roots.     - If discriminant is zero, apply special case handling.   - Solve the quadratic part of the equation. </a:t>
            </a:r>
            <a:r>
              <a:rPr lang="en-US">
                <a:latin typeface="Wingdings" panose="05000000000000000000" charset="0"/>
                <a:cs typeface="等线" charset="0"/>
                <a:sym typeface="+mn-ea"/>
              </a:rPr>
              <a:t>l </a:t>
            </a:r>
            <a:r>
              <a:rPr lang="en-US">
                <a:latin typeface="Calibri" panose="020F0502020204030204" charset="0"/>
                <a:cs typeface="等线" charset="0"/>
                <a:sym typeface="+mn-ea"/>
              </a:rPr>
              <a:t>Quartic Function (`quartic`):   - Implement the solution for the quartic equation using appropriate mathematical formulas.   - Calculate intermediate values as required for quartic equation solution.   - Compute and print the four roots of the quartic equation. </a:t>
            </a:r>
            <a:r>
              <a:rPr lang="en-US">
                <a:latin typeface="Wingdings" panose="05000000000000000000" charset="0"/>
                <a:cs typeface="等线" charset="0"/>
                <a:sym typeface="+mn-ea"/>
              </a:rPr>
              <a:t>l </a:t>
            </a:r>
            <a:r>
              <a:rPr lang="en-US">
                <a:latin typeface="Calibri" panose="020F0502020204030204" charset="0"/>
                <a:cs typeface="等线" charset="0"/>
                <a:sym typeface="+mn-ea"/>
              </a:rPr>
              <a:t>Output:   - Print the roots of the polynomial equation based on the calculations made in the respective functions. </a:t>
            </a:r>
            <a:r>
              <a:rPr lang="en-US">
                <a:latin typeface="Wingdings" panose="05000000000000000000" charset="0"/>
                <a:cs typeface="等线" charset="0"/>
                <a:sym typeface="+mn-ea"/>
              </a:rPr>
              <a:t>l </a:t>
            </a:r>
            <a:r>
              <a:rPr lang="en-US">
                <a:latin typeface="Calibri" panose="020F0502020204030204" charset="0"/>
                <a:cs typeface="等线" charset="0"/>
                <a:sym typeface="+mn-ea"/>
              </a:rPr>
              <a:t>Error Handling:   - Ensure that the input degree is within the supported range.   - Handle special cases such as when the discriminant is zero or negative in the quadratic and cubic functions respectively.</a:t>
            </a:r>
            <a:endParaRPr lang="en-US">
              <a:latin typeface="Calibri" panose="020F0502020204030204" charset="0"/>
              <a:cs typeface="等线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2017</Words>
  <Application>WPS Presentation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等线</vt:lpstr>
      <vt:lpstr>Times New Roman</vt:lpstr>
      <vt:lpstr>Wingdings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Odinaka Ife-mbonu</cp:lastModifiedBy>
  <cp:revision>1</cp:revision>
  <dcterms:created xsi:type="dcterms:W3CDTF">2024-03-30T23:26:21Z</dcterms:created>
  <dcterms:modified xsi:type="dcterms:W3CDTF">2024-03-30T23:26:21Z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E93B048F5EDF40F0A0011BD9B4E139A4_11</vt:lpwstr>
  </property>
  <property fmtid="{D5CDD505-2E9C-101B-9397-08002B2CF9AE}" pid="3" name="KSOProductBuildVer">
    <vt:lpwstr>1033-12.2.0.13472</vt:lpwstr>
  </property>
</Properties>
</file>