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7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0C07-2811-4A41-B769-CEB92C737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PH" sz="5400" b="0" i="0" u="none" strike="noStrike" kern="1200" cap="all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Gameplay programming</a:t>
            </a:r>
            <a:br>
              <a:rPr kumimoji="0" lang="en-PH" sz="5400" b="0" i="0" u="none" strike="noStrike" kern="1200" cap="all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PH" sz="4000" b="0" i="0" u="none" strike="noStrike" kern="1200" cap="all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Zombie Survival Ai agent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0E74C-D198-410D-A0E4-DFDCBF8D5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By Kevin Deketelaere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7488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DFE4-95FB-45E0-A457-0ACF1627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9E8D-C842-4F9C-8C84-186452A5F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Basic ideas</a:t>
            </a:r>
          </a:p>
          <a:p>
            <a:r>
              <a:rPr lang="en-PH" dirty="0"/>
              <a:t>Decision making structure</a:t>
            </a:r>
          </a:p>
          <a:p>
            <a:r>
              <a:rPr lang="en-PH" dirty="0"/>
              <a:t>Movement</a:t>
            </a:r>
          </a:p>
          <a:p>
            <a:r>
              <a:rPr lang="en-PH" dirty="0"/>
              <a:t>Dealing with enemies</a:t>
            </a:r>
          </a:p>
          <a:p>
            <a:r>
              <a:rPr lang="en-PH" dirty="0"/>
              <a:t>Item registration and usage</a:t>
            </a:r>
          </a:p>
          <a:p>
            <a:r>
              <a:rPr lang="en-PH" dirty="0"/>
              <a:t>Map exploration(Extra ai topic)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8178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ED24-D5D9-44F3-BA73-2BBC8BD2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Basic ideas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6E89-A892-4144-9AAD-58A52D963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5 main things the ai need to do are:</a:t>
            </a:r>
          </a:p>
          <a:p>
            <a:pPr lvl="1"/>
            <a:r>
              <a:rPr lang="en-PH" dirty="0"/>
              <a:t>Search map for houses </a:t>
            </a:r>
          </a:p>
          <a:p>
            <a:pPr lvl="1"/>
            <a:r>
              <a:rPr lang="en-PH" dirty="0"/>
              <a:t>Search houses for items </a:t>
            </a:r>
          </a:p>
          <a:p>
            <a:pPr lvl="1"/>
            <a:r>
              <a:rPr lang="en-PH" dirty="0"/>
              <a:t>Item usage</a:t>
            </a:r>
          </a:p>
          <a:p>
            <a:pPr lvl="1"/>
            <a:r>
              <a:rPr lang="en-PH" dirty="0"/>
              <a:t>Deal with enemies </a:t>
            </a:r>
          </a:p>
          <a:p>
            <a:pPr lvl="1"/>
            <a:r>
              <a:rPr lang="en-PH" dirty="0"/>
              <a:t>Avoid the purge zones</a:t>
            </a:r>
          </a:p>
        </p:txBody>
      </p:sp>
    </p:spTree>
    <p:extLst>
      <p:ext uri="{BB962C8B-B14F-4D97-AF65-F5344CB8AC3E}">
        <p14:creationId xmlns:p14="http://schemas.microsoft.com/office/powerpoint/2010/main" val="160877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761F-805E-4C1C-916A-E06A2E6F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AAD72-F719-4B51-97E8-807242D2B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Blended steering with 2 components:</a:t>
            </a:r>
          </a:p>
          <a:p>
            <a:pPr lvl="1"/>
            <a:r>
              <a:rPr lang="en-PH" dirty="0"/>
              <a:t>Seek</a:t>
            </a:r>
          </a:p>
          <a:p>
            <a:pPr lvl="1"/>
            <a:r>
              <a:rPr lang="en-PH" dirty="0" err="1"/>
              <a:t>EnemyAvoidance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8960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761F-805E-4C1C-916A-E06A2E6F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Dealing with enemies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AAD72-F719-4B51-97E8-807242D2B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Shooting the enemy </a:t>
            </a:r>
          </a:p>
          <a:p>
            <a:r>
              <a:rPr lang="en-PH" dirty="0"/>
              <a:t>Dodging the enemy</a:t>
            </a:r>
          </a:p>
          <a:p>
            <a:r>
              <a:rPr lang="en-PH" dirty="0"/>
              <a:t>Running from the enemy</a:t>
            </a:r>
          </a:p>
        </p:txBody>
      </p:sp>
    </p:spTree>
    <p:extLst>
      <p:ext uri="{BB962C8B-B14F-4D97-AF65-F5344CB8AC3E}">
        <p14:creationId xmlns:p14="http://schemas.microsoft.com/office/powerpoint/2010/main" val="386252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761F-805E-4C1C-916A-E06A2E6F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Item registration and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AAD72-F719-4B51-97E8-807242D2B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Register</a:t>
            </a:r>
          </a:p>
          <a:p>
            <a:r>
              <a:rPr lang="en-PH" dirty="0"/>
              <a:t>Identify</a:t>
            </a:r>
          </a:p>
          <a:p>
            <a:r>
              <a:rPr lang="en-PH" dirty="0"/>
              <a:t>Need?</a:t>
            </a:r>
          </a:p>
          <a:p>
            <a:r>
              <a:rPr lang="en-PH" dirty="0"/>
              <a:t>Pickup</a:t>
            </a:r>
          </a:p>
          <a:p>
            <a:r>
              <a:rPr lang="en-PH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10268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761F-805E-4C1C-916A-E06A2E6F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Map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AAD72-F719-4B51-97E8-807242D2B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Search patterns</a:t>
            </a:r>
          </a:p>
          <a:p>
            <a:r>
              <a:rPr lang="en-PH" dirty="0"/>
              <a:t>On the way: explore houses, which have not been explored yet/ have been explored an x time ago.</a:t>
            </a:r>
          </a:p>
          <a:p>
            <a:r>
              <a:rPr lang="en-PH" dirty="0"/>
              <a:t>When in a house, calculate the search path and register item</a:t>
            </a:r>
          </a:p>
        </p:txBody>
      </p:sp>
    </p:spTree>
    <p:extLst>
      <p:ext uri="{BB962C8B-B14F-4D97-AF65-F5344CB8AC3E}">
        <p14:creationId xmlns:p14="http://schemas.microsoft.com/office/powerpoint/2010/main" val="170492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761F-805E-4C1C-916A-E06A2E6F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Map exploration(Extra ai topic)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AAD72-F719-4B51-97E8-807242D2B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(Forensic) Search patterns</a:t>
            </a:r>
          </a:p>
          <a:p>
            <a:r>
              <a:rPr lang="en-PH" dirty="0"/>
              <a:t>Implemented:</a:t>
            </a:r>
          </a:p>
          <a:p>
            <a:pPr lvl="1"/>
            <a:r>
              <a:rPr lang="en-PH" dirty="0"/>
              <a:t>Spiral inwards</a:t>
            </a:r>
          </a:p>
          <a:p>
            <a:pPr lvl="1"/>
            <a:r>
              <a:rPr lang="en-PH" dirty="0"/>
              <a:t>Grid/Zigzag search</a:t>
            </a:r>
          </a:p>
          <a:p>
            <a:pPr lvl="1"/>
            <a:r>
              <a:rPr lang="en-PH" dirty="0"/>
              <a:t>Spiral outwards</a:t>
            </a:r>
          </a:p>
          <a:p>
            <a:pPr lvl="1"/>
            <a:r>
              <a:rPr lang="en-PH" dirty="0"/>
              <a:t>Quadrant + spiral outwards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9589C-D152-4ED6-87CD-93DBD6129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061" y="1552575"/>
            <a:ext cx="57340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9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761F-805E-4C1C-916A-E06A2E6F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AAD72-F719-4B51-97E8-807242D2B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283101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101</TotalTime>
  <Words>160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Gameplay programming Zombie Survival Ai agent</vt:lpstr>
      <vt:lpstr>Index</vt:lpstr>
      <vt:lpstr>Basic ideas </vt:lpstr>
      <vt:lpstr>Movement</vt:lpstr>
      <vt:lpstr>Dealing with enemies</vt:lpstr>
      <vt:lpstr>Item registration and usage</vt:lpstr>
      <vt:lpstr>Map exploration</vt:lpstr>
      <vt:lpstr>Map exploration(Extra ai topic)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Gameplay programming Zombie Survival Ai agent</dc:title>
  <dc:creator>kevin deketelaere</dc:creator>
  <cp:lastModifiedBy>kevin deketelaere</cp:lastModifiedBy>
  <cp:revision>3</cp:revision>
  <dcterms:created xsi:type="dcterms:W3CDTF">2020-08-27T19:13:10Z</dcterms:created>
  <dcterms:modified xsi:type="dcterms:W3CDTF">2020-08-27T20:54:23Z</dcterms:modified>
</cp:coreProperties>
</file>