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Default Extension="jpeg" ContentType="image/jpeg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00DF-3DE4-4AC5-AFFA-7B6D398D1E3D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2BBE-61D0-4718-89B1-CD5F6C1C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2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00DF-3DE4-4AC5-AFFA-7B6D398D1E3D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2BBE-61D0-4718-89B1-CD5F6C1C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5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00DF-3DE4-4AC5-AFFA-7B6D398D1E3D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2BBE-61D0-4718-89B1-CD5F6C1C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00DF-3DE4-4AC5-AFFA-7B6D398D1E3D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2BBE-61D0-4718-89B1-CD5F6C1C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7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00DF-3DE4-4AC5-AFFA-7B6D398D1E3D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2BBE-61D0-4718-89B1-CD5F6C1C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00DF-3DE4-4AC5-AFFA-7B6D398D1E3D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2BBE-61D0-4718-89B1-CD5F6C1C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0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00DF-3DE4-4AC5-AFFA-7B6D398D1E3D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2BBE-61D0-4718-89B1-CD5F6C1C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7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00DF-3DE4-4AC5-AFFA-7B6D398D1E3D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2BBE-61D0-4718-89B1-CD5F6C1C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2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00DF-3DE4-4AC5-AFFA-7B6D398D1E3D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2BBE-61D0-4718-89B1-CD5F6C1C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6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00DF-3DE4-4AC5-AFFA-7B6D398D1E3D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2BBE-61D0-4718-89B1-CD5F6C1C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6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00DF-3DE4-4AC5-AFFA-7B6D398D1E3D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2BBE-61D0-4718-89B1-CD5F6C1C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4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000DF-3DE4-4AC5-AFFA-7B6D398D1E3D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B2BBE-61D0-4718-89B1-CD5F6C1C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7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ITECH 100 Mid-Term – Part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Proceed to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160364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picture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the box to the right, add an image of an ocelot (use the web search tool)</a:t>
            </a:r>
          </a:p>
          <a:p>
            <a:r>
              <a:rPr lang="en-US" dirty="0"/>
              <a:t>Style the image however you like.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61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three bullet points for your favorite movies to this slide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4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theme of this presentation to whatever you 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97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Create a new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slide after this one</a:t>
            </a:r>
          </a:p>
          <a:p>
            <a:r>
              <a:rPr lang="en-US" dirty="0"/>
              <a:t>Use the two-content layout</a:t>
            </a:r>
          </a:p>
          <a:p>
            <a:r>
              <a:rPr lang="en-US" dirty="0"/>
              <a:t>Give it a title: Computer Output Devices</a:t>
            </a:r>
          </a:p>
          <a:p>
            <a:r>
              <a:rPr lang="en-US" dirty="0"/>
              <a:t>In the left content box, list 4 computer output devices</a:t>
            </a:r>
          </a:p>
          <a:p>
            <a:r>
              <a:rPr lang="en-US" dirty="0"/>
              <a:t>In the right content box, add a picture of a printer</a:t>
            </a:r>
          </a:p>
        </p:txBody>
      </p:sp>
    </p:spTree>
    <p:extLst>
      <p:ext uri="{BB962C8B-B14F-4D97-AF65-F5344CB8AC3E}">
        <p14:creationId xmlns:p14="http://schemas.microsoft.com/office/powerpoint/2010/main" val="41466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your slide about output devices, add an animation so that the bullets appear one at a time</a:t>
            </a:r>
          </a:p>
        </p:txBody>
      </p:sp>
    </p:spTree>
    <p:extLst>
      <p:ext uri="{BB962C8B-B14F-4D97-AF65-F5344CB8AC3E}">
        <p14:creationId xmlns:p14="http://schemas.microsoft.com/office/powerpoint/2010/main" val="80208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a transition to every slide in this presentation</a:t>
            </a:r>
          </a:p>
          <a:p>
            <a:r>
              <a:rPr lang="en-US" dirty="0"/>
              <a:t>Use whichever one you like</a:t>
            </a:r>
          </a:p>
        </p:txBody>
      </p:sp>
    </p:spTree>
    <p:extLst>
      <p:ext uri="{BB962C8B-B14F-4D97-AF65-F5344CB8AC3E}">
        <p14:creationId xmlns:p14="http://schemas.microsoft.com/office/powerpoint/2010/main" val="3151513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D57DC751F6F54FA77F3E53F01F774E" ma:contentTypeVersion="0" ma:contentTypeDescription="Create a new document." ma:contentTypeScope="" ma:versionID="5206377e6a67366f49bdbd7adcc39ece">
  <xsd:schema xmlns:xsd="http://www.w3.org/2001/XMLSchema" xmlns:p="http://schemas.microsoft.com/office/2006/metadata/properties" targetNamespace="http://schemas.microsoft.com/office/2006/metadata/properties" ma:root="true" ma:fieldsID="c70049b5c63494542d8a7772f5d2ed8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BA6C76D-3D6A-470B-901B-798DD70E6722}"/>
</file>

<file path=customXml/itemProps2.xml><?xml version="1.0" encoding="utf-8"?>
<ds:datastoreItem xmlns:ds="http://schemas.openxmlformats.org/officeDocument/2006/customXml" ds:itemID="{1CB95ECD-7AC5-42CC-B4F7-E31F8AEDBAE1}"/>
</file>

<file path=customXml/itemProps3.xml><?xml version="1.0" encoding="utf-8"?>
<ds:datastoreItem xmlns:ds="http://schemas.openxmlformats.org/officeDocument/2006/customXml" ds:itemID="{58383911-4C9A-4116-8D83-010D51C4D64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144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ITECH 100 Mid-Term – Part 2</vt:lpstr>
      <vt:lpstr>Add a picture</vt:lpstr>
      <vt:lpstr>Add three bullet points for your favorite movies to this slide</vt:lpstr>
      <vt:lpstr>Theme</vt:lpstr>
      <vt:lpstr>Create a new Slide</vt:lpstr>
      <vt:lpstr>Animation</vt:lpstr>
      <vt:lpstr>Transitions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ITECH 100 Mid-Term</dc:title>
  <dc:creator>Eric Kuha</dc:creator>
  <cp:lastModifiedBy>Eric Kuha</cp:lastModifiedBy>
  <cp:revision>3</cp:revision>
  <dcterms:created xsi:type="dcterms:W3CDTF">2017-03-16T16:06:48Z</dcterms:created>
  <dcterms:modified xsi:type="dcterms:W3CDTF">2017-03-16T16:29:30Z</dcterms:modified>
</cp:coreProperties>
</file>