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4B55-4552-4D2B-96CC-1A679F0F6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1A9F-C8CD-41DA-ADB7-EF972E12F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F7431-0888-496A-BEA7-D0645774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8344-BCB0-491D-B83D-B9DAEAC0F63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616FC-C2FE-455E-8DC8-86759C5E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3CDDC-2D30-475A-BFF0-10FBD07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1255-C66A-4EBF-AB83-6FD20306F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6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10E7-CEB8-41FE-976D-1B053642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30F31-E43E-497E-8677-BB58E7C97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D5EDE-6642-4880-8FFD-6EB280E2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8344-BCB0-491D-B83D-B9DAEAC0F63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3CE33-8E74-45F6-B71D-E218A684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CEDC9-72C6-41F7-832B-4F28C4A0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1255-C66A-4EBF-AB83-6FD20306F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4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298423-FAA4-4EBE-80A5-0E4686422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9094D-2386-4B39-A55F-1A067EE56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221C8-8942-459A-A5CA-FE9996932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8344-BCB0-491D-B83D-B9DAEAC0F63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75087-53B8-4D05-9A90-8AB90D9E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6E52E-7CB8-4157-83B3-4DC20745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1255-C66A-4EBF-AB83-6FD20306F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6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3D2F-1784-479E-A9C2-8194F7274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0C659-768A-4D13-9423-BF8992D10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59CF0-1736-4624-B0BC-C45B2781E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8344-BCB0-491D-B83D-B9DAEAC0F63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24EAF-A3CC-4AF9-AA5C-DD05879E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B1F62-2CD2-4E56-B3AC-40CBC63A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1255-C66A-4EBF-AB83-6FD20306F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8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5881-57FC-4E89-90C3-1B2E75E1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B72A1-4660-4CF9-98BB-57C1DF290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7E8F0-0A3A-4E95-9A97-75EA0124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8344-BCB0-491D-B83D-B9DAEAC0F63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783C-4D82-405D-955A-ADCC9013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C8BE-33B3-41A9-93CA-CE564A6E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1255-C66A-4EBF-AB83-6FD20306F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2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FD83-6273-446A-9D5B-E4BDAF58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57AF1-A975-4271-8C8B-B0E6DB891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4F5A4-06C8-4262-A3E8-4EE82CF30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4493D-69EA-4B4D-A538-F0F83356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8344-BCB0-491D-B83D-B9DAEAC0F63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26832-2BCD-4F86-BA09-8D3001A2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5F347-EB66-4556-8BF4-7B58CF2D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1255-C66A-4EBF-AB83-6FD20306F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7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0AE73-7B2E-4725-8075-DB4B6453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1E881-467B-45B6-8878-3103B3B22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EA6E1-B5ED-4F8F-8CB6-19F9CCCF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4EE0B-6489-49BC-AE12-654A48E8B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C5E121-634E-4832-9E2A-3A89075AF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3A7EAB-F14B-44D6-84D7-D5E2CDFA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8344-BCB0-491D-B83D-B9DAEAC0F63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A25AB6-FD1A-46C4-98CB-F7281550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21BAF-5BAD-4A1C-B1DC-D855EBB7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1255-C66A-4EBF-AB83-6FD20306F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3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910A-5795-4563-90EF-ED1F591B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9CDBCC-9285-4D70-8BBC-714A1163B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8344-BCB0-491D-B83D-B9DAEAC0F63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D9A81-E78C-4960-AB17-3E3296431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A5A3D-6BAA-4904-BDD4-51CF75BC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1255-C66A-4EBF-AB83-6FD20306F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6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BBF31-43EE-4FB4-88EC-27C6F269E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8344-BCB0-491D-B83D-B9DAEAC0F63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E17BD-08BD-41F8-BE7F-7E2ACB4B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41940-E986-4CDF-B98C-2AE15D68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1255-C66A-4EBF-AB83-6FD20306F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9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2627-0422-4EF9-81A0-401741F1F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311C-A986-4555-97F0-CF44F7E9C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B5F8B-0DDC-4D96-905E-A2CB9242A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EAB60-E1C1-46DE-BF8E-6947F37A5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8344-BCB0-491D-B83D-B9DAEAC0F63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41098-BF0A-4CC4-BF94-C42B5468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E28AD-D77C-4C28-A78B-E537D231A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1255-C66A-4EBF-AB83-6FD20306F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4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EBED-DC05-4B7B-97C0-D9F2B8FF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9D48FD-FD68-4FB5-9512-1CD40A8A6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6AE27-3A4D-447A-AE94-5A1291CB5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17A97-9AB1-4859-9D00-A9DE47D44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8344-BCB0-491D-B83D-B9DAEAC0F63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56281-5D40-4618-ACC1-B3B0A881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B1004-64D1-4091-A065-52D3015BB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61255-C66A-4EBF-AB83-6FD20306F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2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B45500-E001-4416-850F-D1C83FCB7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3BD27-C8A2-46EB-B0A0-B5D3A3F4A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E650A-CD2E-4860-B522-9E22AA345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E8344-BCB0-491D-B83D-B9DAEAC0F63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DCF5E-45DD-4769-88D9-56B0AA64D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F0771-DA6E-45BE-BAAE-CBBD52AE9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61255-C66A-4EBF-AB83-6FD20306F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8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79BB-50C3-4C1F-8A3A-180907409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D60D7-6108-41DA-9DE8-EE780055E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85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Kuha</dc:creator>
  <cp:lastModifiedBy>Eric Kuha</cp:lastModifiedBy>
  <cp:revision>1</cp:revision>
  <dcterms:created xsi:type="dcterms:W3CDTF">2017-09-28T18:07:18Z</dcterms:created>
  <dcterms:modified xsi:type="dcterms:W3CDTF">2017-09-28T18:07:52Z</dcterms:modified>
</cp:coreProperties>
</file>