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A466-14C3-421B-A315-53793053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FC99B-189B-4B61-8883-4B77CE205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CA2DB-E984-47C9-B812-D4CE5EC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2CA1-0277-40A5-B9CF-5FA7A4D5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C4A4-21FC-4127-8D86-F5E370D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735E-6E1C-43E0-9ED1-F426A6C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E42D4-911D-4EF7-B22B-705A9FE3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254F-309E-45F7-867A-EF3464D6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4D75-F2D6-48E7-B5E9-51A0EFBC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A028-B4B1-463F-BE26-7DC5D445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3F7B5-BCAD-4B81-AE64-15615A5AE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9473F-936F-43E1-AE48-31CBAE34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6252-98EA-433F-9BCE-88906F1B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2CB6-3728-455B-AAC2-88060C5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DCC-3965-48DB-837E-3335ECA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86DA-A33F-4EFB-8D34-8DEE8E5F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7850-3FE3-437A-9892-6F7CE788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42599-2CAA-4BEC-A98D-0BC8521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3DD6-2DDA-4FDA-95B7-55661EE8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EBDA-79CB-41CB-AEA7-6226C390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7568-C6B6-44D6-8B31-191ED4F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4277-7756-44FA-80A8-BB8070C97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49005-9609-473E-9670-70B2A3C3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BF6-496D-4AF5-9B06-478EBEA0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82C1-EE61-4A2B-B3B0-6584BDF0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73A-1527-4929-AA17-00799F8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9F9E-2D77-4E73-82C3-7EC623C8E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EE08D-BB55-4573-B124-F292D491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889B-1C55-4BAE-AF78-76DAF845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C294-3EEC-47F8-93AA-16E035CF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44B6-C75E-41FF-AC4E-67026CF8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97E0-8F38-4347-8E46-D22DE068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5C6F-5CF2-4562-A49B-DD733A2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02D9-6AB7-4ECA-BB15-814ECB22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849F-5993-4861-A2A0-7B086EEF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79482-F597-4071-A477-BE4E335A1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5523D-B41F-4BFD-A7B1-672C3B09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88078-2860-4A5D-B041-704C5C8A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1C2F2-AB3A-42CD-A262-E9385F1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4BD4-3922-484D-8D33-432B5B5A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B6F4-B81A-4A44-A6F6-1547B8B7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0C9A-52D2-4E9A-863B-A2F20025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E76C2-D2FC-4CDE-9597-EB37284A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4570-9963-4EE0-BCC3-68040248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90EB-BF1D-474F-9072-3721D8B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C422-0507-4D4C-9BEA-E8F5B1C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BFB-7F64-4871-A4F6-B967716F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E661-D5C7-4A9C-8734-596093DC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D0C9-5A21-444D-B594-3BE1E83A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0385-779B-4801-B308-D91BE864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67E7-FD28-4B3C-AAF2-4A47CB6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A039-A25C-42B3-AFEC-64A102FE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5E06-7389-49BE-B4DA-1B67EB6F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49D9F-5B52-4E44-B69F-3ECAD4228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0E1D-0A49-4552-90F9-5D97D80C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4E24-0B6F-4F82-9A3E-52AD64E5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38320-5BE7-4877-999E-942ACB6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47EC-A650-4FB2-9A64-38081509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EE51A-D452-4A6F-A2CB-A20E0CD2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5D457-4A49-411B-B465-BD094F65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61DE-B4E3-4927-BF6C-12190D22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754-B334-4E75-A0CA-A6EEE93DF87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3F071-F072-43BE-8125-A85CDD3D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330D-D09C-4248-93E8-E892BB931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7ABA-01F3-4B53-9993-E7892F650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FFB7-3492-44E4-98B4-3818C6189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Rockwell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8EB70-F828-49D1-A245-78A53C69D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nation’s premiere supplier of the finest widgets.</a:t>
            </a:r>
          </a:p>
        </p:txBody>
      </p:sp>
    </p:spTree>
    <p:extLst>
      <p:ext uri="{BB962C8B-B14F-4D97-AF65-F5344CB8AC3E}">
        <p14:creationId xmlns:p14="http://schemas.microsoft.com/office/powerpoint/2010/main" val="18062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66A3-E358-44D9-80C1-E1D28734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0B3D-2EB1-49E8-B89C-20E0CF9C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world’s leading manufacturer of industrial widgets</a:t>
            </a:r>
          </a:p>
          <a:p>
            <a:r>
              <a:rPr lang="en-US" dirty="0"/>
              <a:t>Supplier of widgets to 90% of Fortune 500 companies</a:t>
            </a:r>
          </a:p>
          <a:p>
            <a:r>
              <a:rPr lang="en-US" dirty="0"/>
              <a:t>Family-friendly and family-owned</a:t>
            </a:r>
          </a:p>
          <a:p>
            <a:r>
              <a:rPr lang="en-US" dirty="0"/>
              <a:t>Community-centered, global-minded</a:t>
            </a:r>
          </a:p>
        </p:txBody>
      </p:sp>
    </p:spTree>
    <p:extLst>
      <p:ext uri="{BB962C8B-B14F-4D97-AF65-F5344CB8AC3E}">
        <p14:creationId xmlns:p14="http://schemas.microsoft.com/office/powerpoint/2010/main" val="315397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108-792E-4BA4-AF6F-3BC48AE2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74C9BD-5B7F-417E-A9FE-9DAEABB0F9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0B771-944E-42AD-83BA-50D9884CB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“Build the Widgets that will take us into the next generation”</a:t>
            </a:r>
          </a:p>
          <a:p>
            <a:pPr algn="r">
              <a:buFontTx/>
              <a:buChar char="-"/>
            </a:pPr>
            <a:r>
              <a:rPr lang="en-US" dirty="0"/>
              <a:t>Lance Rockwell, Founder, CEO</a:t>
            </a:r>
          </a:p>
        </p:txBody>
      </p:sp>
    </p:spTree>
    <p:extLst>
      <p:ext uri="{BB962C8B-B14F-4D97-AF65-F5344CB8AC3E}">
        <p14:creationId xmlns:p14="http://schemas.microsoft.com/office/powerpoint/2010/main" val="326677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Rockwell Automation</vt:lpstr>
      <vt:lpstr>Who We Are</vt:lpstr>
      <vt:lpstr>Our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Got Widgets</dc:title>
  <dc:creator>Eric Kuha</dc:creator>
  <cp:lastModifiedBy>Eric Kuha</cp:lastModifiedBy>
  <cp:revision>7</cp:revision>
  <dcterms:created xsi:type="dcterms:W3CDTF">2017-09-30T18:00:49Z</dcterms:created>
  <dcterms:modified xsi:type="dcterms:W3CDTF">2017-09-30T18:48:39Z</dcterms:modified>
</cp:coreProperties>
</file>