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3DEA5-CB94-48BB-B912-D898439F91B9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F1EF15-8F91-44A6-92DC-602CF4AD6A74}">
      <dgm:prSet/>
      <dgm:spPr/>
      <dgm:t>
        <a:bodyPr/>
        <a:lstStyle/>
        <a:p>
          <a:r>
            <a:rPr lang="en-US" dirty="0"/>
            <a:t>https://itech.erickuha.com/book/ch6-internet/what_is_internet.html </a:t>
          </a:r>
        </a:p>
      </dgm:t>
    </dgm:pt>
    <dgm:pt modelId="{23FFC54E-356A-4CD3-879C-574DD7BFA8CF}" type="parTrans" cxnId="{E48C83FA-6465-408C-BCC4-3FAD8B449B60}">
      <dgm:prSet/>
      <dgm:spPr/>
      <dgm:t>
        <a:bodyPr/>
        <a:lstStyle/>
        <a:p>
          <a:endParaRPr lang="en-US"/>
        </a:p>
      </dgm:t>
    </dgm:pt>
    <dgm:pt modelId="{B654976F-7A56-4682-826C-F67C3B63D6F5}" type="sibTrans" cxnId="{E48C83FA-6465-408C-BCC4-3FAD8B449B60}">
      <dgm:prSet/>
      <dgm:spPr/>
      <dgm:t>
        <a:bodyPr/>
        <a:lstStyle/>
        <a:p>
          <a:endParaRPr lang="en-US"/>
        </a:p>
      </dgm:t>
    </dgm:pt>
    <dgm:pt modelId="{31A2475C-A9D8-437F-8ECF-8A0196CD316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https – </a:t>
          </a:r>
          <a:r>
            <a:rPr lang="en-US" dirty="0"/>
            <a:t>The protocol</a:t>
          </a:r>
        </a:p>
      </dgm:t>
    </dgm:pt>
    <dgm:pt modelId="{9E1F7741-F5E8-49B0-852A-4E32FC90FAD6}" type="parTrans" cxnId="{892F441E-3060-4261-B446-01664FB6B010}">
      <dgm:prSet/>
      <dgm:spPr/>
      <dgm:t>
        <a:bodyPr/>
        <a:lstStyle/>
        <a:p>
          <a:endParaRPr lang="en-US"/>
        </a:p>
      </dgm:t>
    </dgm:pt>
    <dgm:pt modelId="{0A503542-23B9-4DDA-B9B8-BB353D82AAF2}" type="sibTrans" cxnId="{892F441E-3060-4261-B446-01664FB6B010}">
      <dgm:prSet/>
      <dgm:spPr/>
      <dgm:t>
        <a:bodyPr/>
        <a:lstStyle/>
        <a:p>
          <a:endParaRPr lang="en-US"/>
        </a:p>
      </dgm:t>
    </dgm:pt>
    <dgm:pt modelId="{F5B0CE3D-FF46-42C3-857D-DF315E0B8B6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:// - </a:t>
          </a:r>
          <a:r>
            <a:rPr lang="en-US" dirty="0"/>
            <a:t>A delimiter</a:t>
          </a:r>
        </a:p>
      </dgm:t>
    </dgm:pt>
    <dgm:pt modelId="{C1434CC9-14F6-4091-ACE8-4A0D6A9E062D}" type="parTrans" cxnId="{EA4FCAEE-5320-44F7-B358-C525A9A8F89E}">
      <dgm:prSet/>
      <dgm:spPr/>
      <dgm:t>
        <a:bodyPr/>
        <a:lstStyle/>
        <a:p>
          <a:endParaRPr lang="en-US"/>
        </a:p>
      </dgm:t>
    </dgm:pt>
    <dgm:pt modelId="{A82AD5B6-E8E2-40D8-8948-6F11425671AF}" type="sibTrans" cxnId="{EA4FCAEE-5320-44F7-B358-C525A9A8F89E}">
      <dgm:prSet/>
      <dgm:spPr/>
      <dgm:t>
        <a:bodyPr/>
        <a:lstStyle/>
        <a:p>
          <a:endParaRPr lang="en-US"/>
        </a:p>
      </dgm:t>
    </dgm:pt>
    <dgm:pt modelId="{40F00CA7-C968-4FFB-9185-0DBB97BB9C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com – </a:t>
          </a:r>
          <a:r>
            <a:rPr lang="en-US" dirty="0"/>
            <a:t>Top-level domain</a:t>
          </a:r>
        </a:p>
      </dgm:t>
    </dgm:pt>
    <dgm:pt modelId="{BE943C85-9001-44AB-A205-6A5FDC4B4314}" type="parTrans" cxnId="{66AA568C-0C67-449A-9C72-CD7DC4BDD7C6}">
      <dgm:prSet/>
      <dgm:spPr/>
      <dgm:t>
        <a:bodyPr/>
        <a:lstStyle/>
        <a:p>
          <a:endParaRPr lang="en-US"/>
        </a:p>
      </dgm:t>
    </dgm:pt>
    <dgm:pt modelId="{AE49EEBC-5F52-4072-8818-A5AC3420A549}" type="sibTrans" cxnId="{66AA568C-0C67-449A-9C72-CD7DC4BDD7C6}">
      <dgm:prSet/>
      <dgm:spPr/>
      <dgm:t>
        <a:bodyPr/>
        <a:lstStyle/>
        <a:p>
          <a:endParaRPr lang="en-US"/>
        </a:p>
      </dgm:t>
    </dgm:pt>
    <dgm:pt modelId="{37FD0672-EF45-4DFE-9050-7ADAB75826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erickuha – </a:t>
          </a:r>
          <a:r>
            <a:rPr lang="en-US" dirty="0"/>
            <a:t>Domain name</a:t>
          </a:r>
        </a:p>
      </dgm:t>
    </dgm:pt>
    <dgm:pt modelId="{5D3AF99A-5A1B-4FD6-A156-C5D11FA1D700}" type="parTrans" cxnId="{74ED98F1-3832-4E75-978A-52D5CF48A4B3}">
      <dgm:prSet/>
      <dgm:spPr/>
      <dgm:t>
        <a:bodyPr/>
        <a:lstStyle/>
        <a:p>
          <a:endParaRPr lang="en-US"/>
        </a:p>
      </dgm:t>
    </dgm:pt>
    <dgm:pt modelId="{B555568A-A110-4AD4-AD84-D7DA869C09C8}" type="sibTrans" cxnId="{74ED98F1-3832-4E75-978A-52D5CF48A4B3}">
      <dgm:prSet/>
      <dgm:spPr/>
      <dgm:t>
        <a:bodyPr/>
        <a:lstStyle/>
        <a:p>
          <a:endParaRPr lang="en-US"/>
        </a:p>
      </dgm:t>
    </dgm:pt>
    <dgm:pt modelId="{32B003B9-99EC-45CA-B1ED-307F4EBD4BA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 err="1"/>
            <a:t>itech</a:t>
          </a:r>
          <a:r>
            <a:rPr lang="en-US" b="1" dirty="0"/>
            <a:t> – </a:t>
          </a:r>
          <a:r>
            <a:rPr lang="en-US" dirty="0"/>
            <a:t>subdomain</a:t>
          </a:r>
        </a:p>
      </dgm:t>
    </dgm:pt>
    <dgm:pt modelId="{C468C64A-47CF-4360-9B13-ACCA6C1A921E}" type="parTrans" cxnId="{34BCD9B6-0A51-4311-AC4D-BB1A4D097BB7}">
      <dgm:prSet/>
      <dgm:spPr/>
      <dgm:t>
        <a:bodyPr/>
        <a:lstStyle/>
        <a:p>
          <a:endParaRPr lang="en-US"/>
        </a:p>
      </dgm:t>
    </dgm:pt>
    <dgm:pt modelId="{9DF59CFC-D5E4-4967-925B-84A25ECB32A2}" type="sibTrans" cxnId="{34BCD9B6-0A51-4311-AC4D-BB1A4D097BB7}">
      <dgm:prSet/>
      <dgm:spPr/>
      <dgm:t>
        <a:bodyPr/>
        <a:lstStyle/>
        <a:p>
          <a:endParaRPr lang="en-US"/>
        </a:p>
      </dgm:t>
    </dgm:pt>
    <dgm:pt modelId="{BA058C77-CD59-43E9-B589-8C0BB923F4D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/book/ch6-internet/what_is_internet.html - </a:t>
          </a:r>
          <a:r>
            <a:rPr lang="en-US" dirty="0"/>
            <a:t>Path</a:t>
          </a:r>
        </a:p>
      </dgm:t>
    </dgm:pt>
    <dgm:pt modelId="{C994223E-5310-4F69-BC23-879E1D56A5B6}" type="parTrans" cxnId="{77912E80-F1F1-4292-8144-A9CCCE2EC9F1}">
      <dgm:prSet/>
      <dgm:spPr/>
      <dgm:t>
        <a:bodyPr/>
        <a:lstStyle/>
        <a:p>
          <a:endParaRPr lang="en-US"/>
        </a:p>
      </dgm:t>
    </dgm:pt>
    <dgm:pt modelId="{8D0933EF-0E33-4222-B022-D4720BDA6C16}" type="sibTrans" cxnId="{77912E80-F1F1-4292-8144-A9CCCE2EC9F1}">
      <dgm:prSet/>
      <dgm:spPr/>
      <dgm:t>
        <a:bodyPr/>
        <a:lstStyle/>
        <a:p>
          <a:endParaRPr lang="en-US"/>
        </a:p>
      </dgm:t>
    </dgm:pt>
    <dgm:pt modelId="{BC4BF8F8-C865-4EB5-8D34-BA5D36EBCBB1}" type="pres">
      <dgm:prSet presAssocID="{5533DEA5-CB94-48BB-B912-D898439F91B9}" presName="Name0" presStyleCnt="0">
        <dgm:presLayoutVars>
          <dgm:dir/>
          <dgm:animLvl val="lvl"/>
          <dgm:resizeHandles val="exact"/>
        </dgm:presLayoutVars>
      </dgm:prSet>
      <dgm:spPr/>
    </dgm:pt>
    <dgm:pt modelId="{D42E808A-020E-4AC7-BEE9-216320542C6E}" type="pres">
      <dgm:prSet presAssocID="{F5F1EF15-8F91-44A6-92DC-602CF4AD6A74}" presName="composite" presStyleCnt="0"/>
      <dgm:spPr/>
    </dgm:pt>
    <dgm:pt modelId="{BAFC4FEF-9274-4826-9A35-6759DCD6F011}" type="pres">
      <dgm:prSet presAssocID="{F5F1EF15-8F91-44A6-92DC-602CF4AD6A7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6C9F35E-0E3D-4C18-9450-C128726070CE}" type="pres">
      <dgm:prSet presAssocID="{F5F1EF15-8F91-44A6-92DC-602CF4AD6A7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1813C15-86A9-4CF6-9226-FF9E46A8362B}" type="presOf" srcId="{5533DEA5-CB94-48BB-B912-D898439F91B9}" destId="{BC4BF8F8-C865-4EB5-8D34-BA5D36EBCBB1}" srcOrd="0" destOrd="0" presId="urn:microsoft.com/office/officeart/2005/8/layout/hList1"/>
    <dgm:cxn modelId="{935C2E17-E4A5-4A49-8DCC-0F2615A15457}" type="presOf" srcId="{BA058C77-CD59-43E9-B589-8C0BB923F4D9}" destId="{46C9F35E-0E3D-4C18-9450-C128726070CE}" srcOrd="0" destOrd="5" presId="urn:microsoft.com/office/officeart/2005/8/layout/hList1"/>
    <dgm:cxn modelId="{892F441E-3060-4261-B446-01664FB6B010}" srcId="{F5F1EF15-8F91-44A6-92DC-602CF4AD6A74}" destId="{31A2475C-A9D8-437F-8ECF-8A0196CD316D}" srcOrd="0" destOrd="0" parTransId="{9E1F7741-F5E8-49B0-852A-4E32FC90FAD6}" sibTransId="{0A503542-23B9-4DDA-B9B8-BB353D82AAF2}"/>
    <dgm:cxn modelId="{C723AB1F-B3E9-423D-811D-FE275C92F5E4}" type="presOf" srcId="{37FD0672-EF45-4DFE-9050-7ADAB75826E4}" destId="{46C9F35E-0E3D-4C18-9450-C128726070CE}" srcOrd="0" destOrd="3" presId="urn:microsoft.com/office/officeart/2005/8/layout/hList1"/>
    <dgm:cxn modelId="{F8748728-0478-4CC1-873F-D5F1FA52C5A4}" type="presOf" srcId="{F5F1EF15-8F91-44A6-92DC-602CF4AD6A74}" destId="{BAFC4FEF-9274-4826-9A35-6759DCD6F011}" srcOrd="0" destOrd="0" presId="urn:microsoft.com/office/officeart/2005/8/layout/hList1"/>
    <dgm:cxn modelId="{AA2FA737-C1B7-4211-A340-86E941BE124A}" type="presOf" srcId="{40F00CA7-C968-4FFB-9185-0DBB97BB9C8D}" destId="{46C9F35E-0E3D-4C18-9450-C128726070CE}" srcOrd="0" destOrd="2" presId="urn:microsoft.com/office/officeart/2005/8/layout/hList1"/>
    <dgm:cxn modelId="{FB5FD049-3943-4ED4-B397-32C7916535CC}" type="presOf" srcId="{31A2475C-A9D8-437F-8ECF-8A0196CD316D}" destId="{46C9F35E-0E3D-4C18-9450-C128726070CE}" srcOrd="0" destOrd="0" presId="urn:microsoft.com/office/officeart/2005/8/layout/hList1"/>
    <dgm:cxn modelId="{77912E80-F1F1-4292-8144-A9CCCE2EC9F1}" srcId="{F5F1EF15-8F91-44A6-92DC-602CF4AD6A74}" destId="{BA058C77-CD59-43E9-B589-8C0BB923F4D9}" srcOrd="5" destOrd="0" parTransId="{C994223E-5310-4F69-BC23-879E1D56A5B6}" sibTransId="{8D0933EF-0E33-4222-B022-D4720BDA6C16}"/>
    <dgm:cxn modelId="{66AA568C-0C67-449A-9C72-CD7DC4BDD7C6}" srcId="{F5F1EF15-8F91-44A6-92DC-602CF4AD6A74}" destId="{40F00CA7-C968-4FFB-9185-0DBB97BB9C8D}" srcOrd="2" destOrd="0" parTransId="{BE943C85-9001-44AB-A205-6A5FDC4B4314}" sibTransId="{AE49EEBC-5F52-4072-8818-A5AC3420A549}"/>
    <dgm:cxn modelId="{51438C90-E422-45AD-A062-78EBC70CF99D}" type="presOf" srcId="{32B003B9-99EC-45CA-B1ED-307F4EBD4BA2}" destId="{46C9F35E-0E3D-4C18-9450-C128726070CE}" srcOrd="0" destOrd="4" presId="urn:microsoft.com/office/officeart/2005/8/layout/hList1"/>
    <dgm:cxn modelId="{639D90A5-0F5F-4265-BB91-90B9D4EE31C2}" type="presOf" srcId="{F5B0CE3D-FF46-42C3-857D-DF315E0B8B6C}" destId="{46C9F35E-0E3D-4C18-9450-C128726070CE}" srcOrd="0" destOrd="1" presId="urn:microsoft.com/office/officeart/2005/8/layout/hList1"/>
    <dgm:cxn modelId="{34BCD9B6-0A51-4311-AC4D-BB1A4D097BB7}" srcId="{F5F1EF15-8F91-44A6-92DC-602CF4AD6A74}" destId="{32B003B9-99EC-45CA-B1ED-307F4EBD4BA2}" srcOrd="4" destOrd="0" parTransId="{C468C64A-47CF-4360-9B13-ACCA6C1A921E}" sibTransId="{9DF59CFC-D5E4-4967-925B-84A25ECB32A2}"/>
    <dgm:cxn modelId="{EA4FCAEE-5320-44F7-B358-C525A9A8F89E}" srcId="{F5F1EF15-8F91-44A6-92DC-602CF4AD6A74}" destId="{F5B0CE3D-FF46-42C3-857D-DF315E0B8B6C}" srcOrd="1" destOrd="0" parTransId="{C1434CC9-14F6-4091-ACE8-4A0D6A9E062D}" sibTransId="{A82AD5B6-E8E2-40D8-8948-6F11425671AF}"/>
    <dgm:cxn modelId="{74ED98F1-3832-4E75-978A-52D5CF48A4B3}" srcId="{F5F1EF15-8F91-44A6-92DC-602CF4AD6A74}" destId="{37FD0672-EF45-4DFE-9050-7ADAB75826E4}" srcOrd="3" destOrd="0" parTransId="{5D3AF99A-5A1B-4FD6-A156-C5D11FA1D700}" sibTransId="{B555568A-A110-4AD4-AD84-D7DA869C09C8}"/>
    <dgm:cxn modelId="{E48C83FA-6465-408C-BCC4-3FAD8B449B60}" srcId="{5533DEA5-CB94-48BB-B912-D898439F91B9}" destId="{F5F1EF15-8F91-44A6-92DC-602CF4AD6A74}" srcOrd="0" destOrd="0" parTransId="{23FFC54E-356A-4CD3-879C-574DD7BFA8CF}" sibTransId="{B654976F-7A56-4682-826C-F67C3B63D6F5}"/>
    <dgm:cxn modelId="{83417F4C-D065-4C21-BA25-3742CB229D4C}" type="presParOf" srcId="{BC4BF8F8-C865-4EB5-8D34-BA5D36EBCBB1}" destId="{D42E808A-020E-4AC7-BEE9-216320542C6E}" srcOrd="0" destOrd="0" presId="urn:microsoft.com/office/officeart/2005/8/layout/hList1"/>
    <dgm:cxn modelId="{196A647F-60AA-4207-87BD-4CBA0C342725}" type="presParOf" srcId="{D42E808A-020E-4AC7-BEE9-216320542C6E}" destId="{BAFC4FEF-9274-4826-9A35-6759DCD6F011}" srcOrd="0" destOrd="0" presId="urn:microsoft.com/office/officeart/2005/8/layout/hList1"/>
    <dgm:cxn modelId="{43693979-7C6F-4A44-93FB-2F51759069AA}" type="presParOf" srcId="{D42E808A-020E-4AC7-BEE9-216320542C6E}" destId="{46C9F35E-0E3D-4C18-9450-C128726070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C4FEF-9274-4826-9A35-6759DCD6F011}">
      <dsp:nvSpPr>
        <dsp:cNvPr id="0" name=""/>
        <dsp:cNvSpPr/>
      </dsp:nvSpPr>
      <dsp:spPr>
        <a:xfrm>
          <a:off x="0" y="84743"/>
          <a:ext cx="11029615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https://itech.erickuha.com/book/ch6-internet/what_is_internet.html </a:t>
          </a:r>
        </a:p>
      </dsp:txBody>
      <dsp:txXfrm>
        <a:off x="0" y="84743"/>
        <a:ext cx="11029615" cy="720000"/>
      </dsp:txXfrm>
    </dsp:sp>
    <dsp:sp modelId="{46C9F35E-0E3D-4C18-9450-C128726070CE}">
      <dsp:nvSpPr>
        <dsp:cNvPr id="0" name=""/>
        <dsp:cNvSpPr/>
      </dsp:nvSpPr>
      <dsp:spPr>
        <a:xfrm>
          <a:off x="0" y="804743"/>
          <a:ext cx="11029615" cy="27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1" kern="1200" dirty="0"/>
            <a:t>https – </a:t>
          </a:r>
          <a:r>
            <a:rPr lang="en-US" sz="2500" kern="1200" dirty="0"/>
            <a:t>The protocol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1" kern="1200" dirty="0"/>
            <a:t>:// - </a:t>
          </a:r>
          <a:r>
            <a:rPr lang="en-US" sz="2500" kern="1200" dirty="0"/>
            <a:t>A delimiter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1" kern="1200" dirty="0"/>
            <a:t>com – </a:t>
          </a:r>
          <a:r>
            <a:rPr lang="en-US" sz="2500" kern="1200" dirty="0"/>
            <a:t>Top-level domain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1" kern="1200" dirty="0"/>
            <a:t>erickuha – </a:t>
          </a:r>
          <a:r>
            <a:rPr lang="en-US" sz="2500" kern="1200" dirty="0"/>
            <a:t>Domain name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1" kern="1200" dirty="0" err="1"/>
            <a:t>itech</a:t>
          </a:r>
          <a:r>
            <a:rPr lang="en-US" sz="2500" b="1" kern="1200" dirty="0"/>
            <a:t> – </a:t>
          </a:r>
          <a:r>
            <a:rPr lang="en-US" sz="2500" kern="1200" dirty="0"/>
            <a:t>subdomain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1" kern="1200" dirty="0"/>
            <a:t>/book/ch6-internet/what_is_internet.html - </a:t>
          </a:r>
          <a:r>
            <a:rPr lang="en-US" sz="2500" kern="1200" dirty="0"/>
            <a:t>Path</a:t>
          </a:r>
        </a:p>
      </dsp:txBody>
      <dsp:txXfrm>
        <a:off x="0" y="804743"/>
        <a:ext cx="11029615" cy="27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EC5F-D6C2-4AF5-B83F-FFF84A57702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3294-6008-4EED-A767-6CADCB47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NSP is required to connect to at least three </a:t>
            </a:r>
            <a:r>
              <a:rPr lang="en-US" b="1" dirty="0"/>
              <a:t>Network Access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13294-6008-4EED-A767-6CADCB476E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45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76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55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11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16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69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67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00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19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66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88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82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itech.erickuha.com/book/ch6-internet/history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water, wooden, player, ball&#10;&#10;Description automatically generated">
            <a:extLst>
              <a:ext uri="{FF2B5EF4-FFF2-40B4-BE49-F238E27FC236}">
                <a16:creationId xmlns:a16="http://schemas.microsoft.com/office/drawing/2014/main" id="{679972BA-A32A-4680-B7FD-BA15D2C52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 b="9407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81E75-292A-46E9-86C8-733A60E9C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472B4-E076-4D0E-B6A2-19060D9C5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>
                    <a:alpha val="75000"/>
                  </a:srgbClr>
                </a:solidFill>
              </a:rPr>
              <a:t>What is it, anyway?</a:t>
            </a:r>
          </a:p>
        </p:txBody>
      </p:sp>
    </p:spTree>
    <p:extLst>
      <p:ext uri="{BB962C8B-B14F-4D97-AF65-F5344CB8AC3E}">
        <p14:creationId xmlns:p14="http://schemas.microsoft.com/office/powerpoint/2010/main" val="134303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78754-54A9-496B-A5D4-D6E85B68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5116-98EF-474C-8431-B6C20AADB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Packet Switching</a:t>
            </a:r>
          </a:p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Basic process:</a:t>
            </a:r>
          </a:p>
          <a:p>
            <a:pPr lvl="1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Break up large files into smaller parcels</a:t>
            </a:r>
          </a:p>
          <a:p>
            <a:pPr lvl="1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Transmit them over the internet</a:t>
            </a:r>
          </a:p>
          <a:p>
            <a:pPr lvl="1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Reassemble them at the other end.</a:t>
            </a:r>
          </a:p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TCP/IP stack is the primary mechanism.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A5FC93-9480-44EA-9074-48DCFEA1F3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95779" y="936141"/>
            <a:ext cx="662440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5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78754-54A9-496B-A5D4-D6E85B68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5116-98EF-474C-8431-B6C20AADB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Conceptualize the internet as a layered construct</a:t>
            </a:r>
          </a:p>
          <a:p>
            <a:r>
              <a:rPr lang="en-US" dirty="0">
                <a:solidFill>
                  <a:srgbClr val="FFFFFF"/>
                </a:solidFill>
              </a:rPr>
              <a:t>Each layer is responsible for a part of the process</a:t>
            </a:r>
          </a:p>
          <a:p>
            <a:r>
              <a:rPr lang="en-US" dirty="0">
                <a:solidFill>
                  <a:srgbClr val="FFFFFF"/>
                </a:solidFill>
              </a:rPr>
              <a:t>We go down the stack, and then back up it.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A5FC93-9480-44EA-9074-48DCFEA1F3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95779" y="936141"/>
            <a:ext cx="662440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7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957355A3-6DAA-428E-9C6A-5A6E08C54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4" y="633730"/>
            <a:ext cx="11301984" cy="316455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10FED1-7992-4123-9188-D1D457B3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Journey of a Packet</a:t>
            </a:r>
          </a:p>
        </p:txBody>
      </p:sp>
    </p:spTree>
    <p:extLst>
      <p:ext uri="{BB962C8B-B14F-4D97-AF65-F5344CB8AC3E}">
        <p14:creationId xmlns:p14="http://schemas.microsoft.com/office/powerpoint/2010/main" val="288617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EB3E-150B-4AC6-8041-DDB0273C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 for reals?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E1B9-B3C8-4D4B-9A01-1B3F3A88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physical level, the internet is constructed of network hardware. Lots of it.</a:t>
            </a:r>
          </a:p>
          <a:p>
            <a:r>
              <a:rPr lang="en-US" dirty="0"/>
              <a:t>Fable: Internet is this anarchic decentralized network of computers</a:t>
            </a:r>
          </a:p>
          <a:p>
            <a:r>
              <a:rPr lang="en-US" dirty="0"/>
              <a:t>Reality: Internet is hierarchically constructed of several tiers of networks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Internet Service Providers</a:t>
            </a:r>
          </a:p>
          <a:p>
            <a:pPr lvl="1"/>
            <a:r>
              <a:rPr lang="en-US" dirty="0"/>
              <a:t>Network Service Providers (Internet Backbone)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72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781A-814B-4AA3-91BF-A9862B88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Anatomy of a URL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7C8081-029E-4D38-A87E-B0C8A775A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532987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028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FC4FEF-9274-4826-9A35-6759DCD6F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AFC4FEF-9274-4826-9A35-6759DCD6F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AFC4FEF-9274-4826-9A35-6759DCD6F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C9F35E-0E3D-4C18-9450-C12872607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46C9F35E-0E3D-4C18-9450-C12872607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46C9F35E-0E3D-4C18-9450-C12872607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E85B-E4E4-4EC4-ADED-2BC1401E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going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2A5F-21BD-4F39-85DA-201F735C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lot of active research going on in network protocols</a:t>
            </a:r>
          </a:p>
          <a:p>
            <a:r>
              <a:rPr lang="en-US" dirty="0"/>
              <a:t>The fundamental structure of the Internet is constantly evolving</a:t>
            </a:r>
          </a:p>
          <a:p>
            <a:r>
              <a:rPr lang="en-US" dirty="0"/>
              <a:t>This evolution could kick into high gear soon-</a:t>
            </a:r>
            <a:r>
              <a:rPr lang="en-US" dirty="0" err="1"/>
              <a:t>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2B87AD-27C0-4471-A024-87F36E7D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History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E07C-586C-4807-ACA1-367BA423A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  <a:hlinkClick r:id="rId2"/>
              </a:rPr>
              <a:t>Check this link</a:t>
            </a:r>
            <a:endParaRPr lang="en-US" sz="1600" kern="1200" cap="all">
              <a:solidFill>
                <a:srgbClr val="FFFFFF">
                  <a:alpha val="75000"/>
                </a:srgb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B594153-2C18-4FE6-A1A5-0F8DD176D6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962700"/>
            <a:ext cx="6764864" cy="29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5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D3822"/>
      </a:dk2>
      <a:lt2>
        <a:srgbClr val="E5E8E2"/>
      </a:lt2>
      <a:accent1>
        <a:srgbClr val="884DC3"/>
      </a:accent1>
      <a:accent2>
        <a:srgbClr val="655DBF"/>
      </a:accent2>
      <a:accent3>
        <a:srgbClr val="4D74C3"/>
      </a:accent3>
      <a:accent4>
        <a:srgbClr val="3B94B1"/>
      </a:accent4>
      <a:accent5>
        <a:srgbClr val="46B4A1"/>
      </a:accent5>
      <a:accent6>
        <a:srgbClr val="3BB16C"/>
      </a:accent6>
      <a:hlink>
        <a:srgbClr val="309191"/>
      </a:hlink>
      <a:folHlink>
        <a:srgbClr val="828282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News Gothic MT</vt:lpstr>
      <vt:lpstr>Wingdings 2</vt:lpstr>
      <vt:lpstr>DividendVTI</vt:lpstr>
      <vt:lpstr>The Internet</vt:lpstr>
      <vt:lpstr>The Basic Idea</vt:lpstr>
      <vt:lpstr>The Stack</vt:lpstr>
      <vt:lpstr>The Journey of a Packet</vt:lpstr>
      <vt:lpstr>How does this work for reals?</vt:lpstr>
      <vt:lpstr>Anatomy of a URL</vt:lpstr>
      <vt:lpstr>The internet is going to change</vt:lpstr>
      <vt:lpstr>History of the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Eric Kuha</dc:creator>
  <cp:lastModifiedBy>Eric Kuha</cp:lastModifiedBy>
  <cp:revision>1</cp:revision>
  <dcterms:created xsi:type="dcterms:W3CDTF">2019-10-21T20:56:47Z</dcterms:created>
  <dcterms:modified xsi:type="dcterms:W3CDTF">2019-10-21T20:57:12Z</dcterms:modified>
</cp:coreProperties>
</file>