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8" r:id="rId3"/>
    <p:sldId id="268" r:id="rId4"/>
    <p:sldId id="262" r:id="rId5"/>
    <p:sldId id="263" r:id="rId6"/>
    <p:sldId id="269" r:id="rId7"/>
    <p:sldId id="265" r:id="rId8"/>
    <p:sldId id="266" r:id="rId9"/>
    <p:sldId id="280" r:id="rId10"/>
    <p:sldId id="267" r:id="rId11"/>
    <p:sldId id="273" r:id="rId12"/>
    <p:sldId id="271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971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-6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095B-031C-4359-9486-50BB52A483B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0EA02-8321-4C3D-A37B-C0F16AE3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800" dirty="0"/>
              <a:t>Selamat </a:t>
            </a:r>
            <a:r>
              <a:rPr lang="en-US" sz="800" dirty="0" err="1"/>
              <a:t>siang</a:t>
            </a:r>
            <a:r>
              <a:rPr lang="en-US" sz="800" dirty="0"/>
              <a:t> </a:t>
            </a:r>
            <a:r>
              <a:rPr lang="en-US" sz="800" dirty="0" err="1"/>
              <a:t>kepada</a:t>
            </a:r>
            <a:r>
              <a:rPr lang="en-US" sz="800" dirty="0"/>
              <a:t> Bapak Gede dan Ibu </a:t>
            </a:r>
            <a:r>
              <a:rPr lang="en-US" sz="800" dirty="0" err="1"/>
              <a:t>Heni</a:t>
            </a:r>
            <a:r>
              <a:rPr lang="en-US" sz="800" dirty="0"/>
              <a:t> </a:t>
            </a:r>
            <a:r>
              <a:rPr lang="en-US" sz="800" dirty="0" err="1"/>
              <a:t>selaku</a:t>
            </a:r>
            <a:r>
              <a:rPr lang="en-US" sz="800" dirty="0"/>
              <a:t> dosen </a:t>
            </a:r>
            <a:r>
              <a:rPr lang="en-US" sz="800" dirty="0" err="1"/>
              <a:t>penguji</a:t>
            </a:r>
            <a:r>
              <a:rPr lang="en-US" sz="800" dirty="0"/>
              <a:t> dan Bapak Keenan </a:t>
            </a:r>
            <a:r>
              <a:rPr lang="en-US" sz="800" dirty="0" err="1"/>
              <a:t>selaku</a:t>
            </a:r>
            <a:r>
              <a:rPr lang="en-US" sz="800" dirty="0"/>
              <a:t> dosen </a:t>
            </a:r>
            <a:r>
              <a:rPr lang="en-US" sz="800" dirty="0" err="1"/>
              <a:t>pembimbing</a:t>
            </a:r>
            <a:r>
              <a:rPr lang="id-ID" sz="800" dirty="0"/>
              <a:t>. Terima kasih atas waktu dan kesempatan yang telah diberikan</a:t>
            </a:r>
            <a:r>
              <a:rPr lang="en-US" sz="800" dirty="0"/>
              <a:t> </a:t>
            </a:r>
            <a:r>
              <a:rPr lang="en-US" sz="800" dirty="0" err="1"/>
              <a:t>sehingga</a:t>
            </a:r>
            <a:r>
              <a:rPr lang="en-US" sz="800" dirty="0"/>
              <a:t> sidang </a:t>
            </a:r>
            <a:r>
              <a:rPr lang="en-US" sz="800" dirty="0" err="1"/>
              <a:t>tugas</a:t>
            </a:r>
            <a:r>
              <a:rPr lang="en-US" sz="800" dirty="0"/>
              <a:t> akhir </a:t>
            </a:r>
            <a:r>
              <a:rPr lang="en-US" sz="800" dirty="0" err="1"/>
              <a:t>dapat</a:t>
            </a:r>
            <a:r>
              <a:rPr lang="en-US" sz="800" dirty="0"/>
              <a:t> </a:t>
            </a:r>
            <a:r>
              <a:rPr lang="en-US" sz="800" dirty="0" err="1"/>
              <a:t>dijalankan</a:t>
            </a:r>
            <a:r>
              <a:rPr lang="id-ID" sz="800" dirty="0"/>
              <a:t>. Saya </a:t>
            </a:r>
            <a:r>
              <a:rPr lang="en-US" sz="800" dirty="0"/>
              <a:t>Rio Aurelio </a:t>
            </a:r>
            <a:r>
              <a:rPr lang="en-US" sz="800" dirty="0" err="1"/>
              <a:t>Sumantri</a:t>
            </a:r>
            <a:r>
              <a:rPr lang="en-US" sz="800" dirty="0"/>
              <a:t> </a:t>
            </a:r>
            <a:r>
              <a:rPr lang="id-ID" sz="800" dirty="0"/>
              <a:t>dengan NPM 20177300</a:t>
            </a:r>
            <a:r>
              <a:rPr lang="en-US" sz="800" dirty="0"/>
              <a:t>0</a:t>
            </a:r>
            <a:r>
              <a:rPr lang="id-ID" sz="800" dirty="0"/>
              <a:t>4 akan melakukan presentasi sidang </a:t>
            </a:r>
            <a:r>
              <a:rPr lang="en-US" sz="800" dirty="0" err="1"/>
              <a:t>tugas</a:t>
            </a:r>
            <a:r>
              <a:rPr lang="en-US" sz="800" dirty="0"/>
              <a:t> akhir </a:t>
            </a:r>
            <a:r>
              <a:rPr lang="id-ID" sz="800" dirty="0"/>
              <a:t>dengan judul .......</a:t>
            </a:r>
            <a:endParaRPr lang="en-US" sz="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fitur yang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Bagian 1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output stream dengan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ditulis. Output stream ini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data pada file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/>
              <a:t>Bagian 2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entry folder.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apakah basepath </a:t>
            </a:r>
            <a:r>
              <a:rPr lang="en-US" dirty="0" err="1"/>
              <a:t>tidak</a:t>
            </a:r>
            <a:r>
              <a:rPr lang="en-US" dirty="0"/>
              <a:t> sama dengan kosong atau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dengan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root.</a:t>
            </a:r>
          </a:p>
          <a:p>
            <a:r>
              <a:rPr lang="en-US" dirty="0"/>
              <a:t>Lalu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method </a:t>
            </a:r>
            <a:r>
              <a:rPr lang="en-US" dirty="0" err="1"/>
              <a:t>listFiles</a:t>
            </a:r>
            <a:r>
              <a:rPr lang="en-US" dirty="0"/>
              <a:t>()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men-list semua file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</a:p>
          <a:p>
            <a:r>
              <a:rPr lang="en-US" dirty="0"/>
              <a:t>Setelah itu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apakah </a:t>
            </a:r>
            <a:r>
              <a:rPr lang="en-US" dirty="0" err="1"/>
              <a:t>objek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atau folder.</a:t>
            </a:r>
          </a:p>
          <a:p>
            <a:r>
              <a:rPr lang="en-US" dirty="0"/>
              <a:t>Bagian 3 </a:t>
            </a:r>
            <a:r>
              <a:rPr lang="en-US" dirty="0" err="1"/>
              <a:t>merupakan</a:t>
            </a:r>
            <a:r>
              <a:rPr lang="en-US" dirty="0"/>
              <a:t> kode yang </a:t>
            </a:r>
            <a:r>
              <a:rPr lang="en-US" dirty="0" err="1"/>
              <a:t>menghandle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folder. Akan </a:t>
            </a:r>
            <a:r>
              <a:rPr lang="en-US" dirty="0" err="1"/>
              <a:t>memprint</a:t>
            </a:r>
            <a:r>
              <a:rPr lang="en-US" dirty="0"/>
              <a:t> status </a:t>
            </a:r>
            <a:r>
              <a:rPr lang="en-US" dirty="0" err="1"/>
              <a:t>bahwa</a:t>
            </a:r>
            <a:r>
              <a:rPr lang="en-US" dirty="0"/>
              <a:t> PL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mengarsip</a:t>
            </a:r>
            <a:r>
              <a:rPr lang="en-US" dirty="0"/>
              <a:t> folder </a:t>
            </a:r>
            <a:r>
              <a:rPr lang="en-US" dirty="0" err="1"/>
              <a:t>tersebut</a:t>
            </a:r>
            <a:r>
              <a:rPr lang="en-US" dirty="0"/>
              <a:t>. Lalu </a:t>
            </a:r>
            <a:r>
              <a:rPr lang="en-US" dirty="0" err="1"/>
              <a:t>basePath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 dengan ditambah dengan </a:t>
            </a:r>
            <a:r>
              <a:rPr lang="en-US" dirty="0" err="1"/>
              <a:t>nama</a:t>
            </a:r>
            <a:r>
              <a:rPr lang="en-US" dirty="0"/>
              <a:t> folder </a:t>
            </a:r>
            <a:r>
              <a:rPr lang="en-US" dirty="0" err="1"/>
              <a:t>tersebut</a:t>
            </a:r>
            <a:r>
              <a:rPr lang="en-US" dirty="0"/>
              <a:t>. Setelah itu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pada method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mengarsip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folder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Bagian 4 </a:t>
            </a:r>
            <a:r>
              <a:rPr lang="en-US" dirty="0" err="1"/>
              <a:t>merupakan</a:t>
            </a:r>
            <a:r>
              <a:rPr lang="en-US" dirty="0"/>
              <a:t> kode yang </a:t>
            </a:r>
            <a:r>
              <a:rPr lang="en-US" dirty="0" err="1"/>
              <a:t>menghandle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file. PL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Alamat file, Alamat file, </a:t>
            </a:r>
            <a:r>
              <a:rPr lang="en-US" dirty="0" err="1"/>
              <a:t>ukuran</a:t>
            </a:r>
            <a:r>
              <a:rPr lang="en-US" dirty="0"/>
              <a:t> file. Lalu PL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file. Di </a:t>
            </a:r>
            <a:r>
              <a:rPr lang="en-US" dirty="0" err="1"/>
              <a:t>saat</a:t>
            </a:r>
            <a:r>
              <a:rPr lang="en-US" dirty="0"/>
              <a:t> yang sama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dirty="0" err="1"/>
              <a:t>penghitungan</a:t>
            </a:r>
            <a:r>
              <a:rPr lang="en-US" dirty="0"/>
              <a:t> checksum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Konten</a:t>
            </a:r>
            <a:r>
              <a:rPr lang="en-US" dirty="0"/>
              <a:t> 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buffer lalu ditulis pada file </a:t>
            </a:r>
            <a:r>
              <a:rPr lang="en-US" dirty="0" err="1"/>
              <a:t>arsip</a:t>
            </a:r>
            <a:r>
              <a:rPr lang="en-US" dirty="0"/>
              <a:t>. Juga checksum </a:t>
            </a:r>
            <a:r>
              <a:rPr lang="en-US" dirty="0" err="1"/>
              <a:t>akan</a:t>
            </a:r>
            <a:r>
              <a:rPr lang="en-US" dirty="0"/>
              <a:t> ditulis pada file </a:t>
            </a:r>
            <a:r>
              <a:rPr lang="en-US" dirty="0" err="1"/>
              <a:t>arsip</a:t>
            </a:r>
            <a:r>
              <a:rPr lang="en-US" dirty="0"/>
              <a:t>.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output stream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pada </a:t>
            </a:r>
            <a:r>
              <a:rPr lang="en-US" dirty="0" err="1"/>
              <a:t>presentasi</a:t>
            </a:r>
            <a:r>
              <a:rPr lang="en-US" dirty="0"/>
              <a:t>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 err="1"/>
              <a:t>Pendahuluan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dan </a:t>
            </a:r>
            <a:r>
              <a:rPr lang="en-US" dirty="0" err="1"/>
              <a:t>permasalahan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Akan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Akan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Akan </a:t>
            </a:r>
            <a:r>
              <a:rPr lang="en-US" dirty="0" err="1"/>
              <a:t>dijelaskan</a:t>
            </a:r>
            <a:r>
              <a:rPr lang="en-US" dirty="0"/>
              <a:t> kode program </a:t>
            </a:r>
            <a:r>
              <a:rPr lang="en-US" dirty="0" err="1"/>
              <a:t>untuk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fitur pada PL</a:t>
            </a:r>
          </a:p>
          <a:p>
            <a:pPr marL="228600" indent="-228600">
              <a:buAutoNum type="arabicPeriod"/>
            </a:pPr>
            <a:r>
              <a:rPr lang="en-US" dirty="0"/>
              <a:t>Akan </a:t>
            </a:r>
            <a:r>
              <a:rPr lang="en-US" dirty="0" err="1"/>
              <a:t>ditampilkan</a:t>
            </a:r>
            <a:r>
              <a:rPr lang="en-US" dirty="0"/>
              <a:t> demo PL yang sudah </a:t>
            </a:r>
            <a:r>
              <a:rPr lang="en-US" dirty="0" err="1"/>
              <a:t>dibangun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Kesimpulan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Pengarsipan</a:t>
            </a:r>
            <a:r>
              <a:rPr lang="en-US" dirty="0"/>
              <a:t> file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era digital ini yang </a:t>
            </a:r>
            <a:r>
              <a:rPr lang="en-US" dirty="0" err="1"/>
              <a:t>penuh</a:t>
            </a:r>
            <a:r>
              <a:rPr lang="en-US" dirty="0"/>
              <a:t> dengan </a:t>
            </a:r>
            <a:r>
              <a:rPr lang="en-US" dirty="0" err="1"/>
              <a:t>informasi</a:t>
            </a:r>
            <a:r>
              <a:rPr lang="en-US" dirty="0"/>
              <a:t> dan data. 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dokumen yang perlu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email, </a:t>
            </a:r>
            <a:r>
              <a:rPr lang="en-US" dirty="0" err="1"/>
              <a:t>akan</a:t>
            </a:r>
            <a:r>
              <a:rPr lang="en-US" dirty="0"/>
              <a:t> lebih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mengarsipkannya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file ZIP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file </a:t>
            </a:r>
            <a:r>
              <a:rPr lang="en-US" dirty="0" err="1"/>
              <a:t>terpisah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dokumen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, gambar, dan spreadsheet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diarsipkan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Jika </a:t>
            </a:r>
            <a:r>
              <a:rPr lang="en-US" dirty="0" err="1"/>
              <a:t>ada</a:t>
            </a:r>
            <a:r>
              <a:rPr lang="en-US" dirty="0"/>
              <a:t> beberapa dokumen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dibackup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disalin</a:t>
            </a:r>
            <a:r>
              <a:rPr lang="en-US" dirty="0"/>
              <a:t> lalu </a:t>
            </a:r>
            <a:r>
              <a:rPr lang="en-US" dirty="0" err="1"/>
              <a:t>diarsip</a:t>
            </a:r>
            <a:r>
              <a:rPr lang="en-US" dirty="0"/>
              <a:t> lalu </a:t>
            </a:r>
            <a:r>
              <a:rPr lang="en-US" dirty="0" err="1"/>
              <a:t>disimpan</a:t>
            </a:r>
            <a:r>
              <a:rPr lang="en-US" dirty="0"/>
              <a:t> pada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cloud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pada computer?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file pada computer? … Teknik hashing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Java.io.File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baru.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menulis</a:t>
            </a:r>
            <a:r>
              <a:rPr lang="en-US" sz="1200" dirty="0"/>
              <a:t> pada file baru atau file yang sudah </a:t>
            </a:r>
            <a:r>
              <a:rPr lang="en-US" sz="1200" dirty="0" err="1"/>
              <a:t>ada</a:t>
            </a:r>
            <a:r>
              <a:rPr lang="en-US" sz="1200" dirty="0"/>
              <a:t>. </a:t>
            </a:r>
            <a:r>
              <a:rPr lang="en-US" sz="1200" dirty="0" err="1"/>
              <a:t>FileInputStream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membaca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file. </a:t>
            </a:r>
            <a:r>
              <a:rPr lang="en-US" sz="1200" dirty="0" err="1"/>
              <a:t>DataOutputStream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menulis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</a:t>
            </a:r>
            <a:r>
              <a:rPr lang="en-US" sz="1200" dirty="0" err="1"/>
              <a:t>primitif</a:t>
            </a:r>
            <a:r>
              <a:rPr lang="en-US" sz="1200" dirty="0"/>
              <a:t> Java pada </a:t>
            </a:r>
            <a:r>
              <a:rPr lang="en-US" sz="1200" dirty="0" err="1"/>
              <a:t>sebuah</a:t>
            </a:r>
            <a:r>
              <a:rPr lang="en-US" sz="1200" dirty="0"/>
              <a:t> file. </a:t>
            </a:r>
            <a:r>
              <a:rPr lang="en-US" sz="1200" dirty="0" err="1"/>
              <a:t>DataInputStream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membaca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</a:t>
            </a:r>
            <a:r>
              <a:rPr lang="en-US" sz="1200" dirty="0" err="1"/>
              <a:t>primitif</a:t>
            </a:r>
            <a:r>
              <a:rPr lang="en-US" sz="1200" dirty="0"/>
              <a:t> Java pada </a:t>
            </a:r>
            <a:r>
              <a:rPr lang="en-US" sz="1200" dirty="0" err="1"/>
              <a:t>sebuah</a:t>
            </a:r>
            <a:r>
              <a:rPr lang="en-US" sz="1200" dirty="0"/>
              <a:t> file.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dengan (jelasin gambar). Data ditulis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file </a:t>
            </a:r>
            <a:r>
              <a:rPr lang="en-US" dirty="0" err="1"/>
              <a:t>maka</a:t>
            </a:r>
            <a:r>
              <a:rPr lang="en-US" dirty="0"/>
              <a:t> data file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ditulis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lalu data file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. Proses </a:t>
            </a:r>
            <a:r>
              <a:rPr lang="en-US" dirty="0" err="1"/>
              <a:t>ekstrasi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dengan proses </a:t>
            </a:r>
            <a:r>
              <a:rPr lang="en-US" dirty="0" err="1"/>
              <a:t>pengarsipan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PL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data file </a:t>
            </a:r>
            <a:r>
              <a:rPr lang="en-US" dirty="0" err="1"/>
              <a:t>pertama</a:t>
            </a:r>
            <a:r>
              <a:rPr lang="en-US" dirty="0"/>
              <a:t> lalu </a:t>
            </a:r>
            <a:r>
              <a:rPr lang="en-US" dirty="0" err="1"/>
              <a:t>menulisnya</a:t>
            </a:r>
            <a:r>
              <a:rPr lang="en-US" dirty="0"/>
              <a:t>. Setelah itu PL </a:t>
            </a:r>
            <a:r>
              <a:rPr lang="en-US" dirty="0" err="1"/>
              <a:t>akan</a:t>
            </a:r>
            <a:r>
              <a:rPr lang="en-US" dirty="0"/>
              <a:t> lanjut </a:t>
            </a:r>
            <a:r>
              <a:rPr lang="en-US" dirty="0" err="1"/>
              <a:t>membaca</a:t>
            </a:r>
            <a:r>
              <a:rPr lang="en-US" dirty="0"/>
              <a:t> data file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Bisa </a:t>
            </a:r>
            <a:r>
              <a:rPr lang="en-US" dirty="0" err="1"/>
              <a:t>dilihat</a:t>
            </a:r>
            <a:r>
              <a:rPr lang="en-US" dirty="0"/>
              <a:t> pada gambar, </a:t>
            </a:r>
            <a:r>
              <a:rPr lang="en-US" dirty="0" err="1"/>
              <a:t>setiap</a:t>
            </a:r>
            <a:r>
              <a:rPr lang="en-US" dirty="0"/>
              <a:t> 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header dan body. Header </a:t>
            </a:r>
            <a:r>
              <a:rPr lang="en-US" dirty="0" err="1"/>
              <a:t>berisi</a:t>
            </a:r>
            <a:r>
              <a:rPr lang="en-US" dirty="0"/>
              <a:t> (gambar). Body </a:t>
            </a:r>
            <a:r>
              <a:rPr lang="en-US" dirty="0" err="1"/>
              <a:t>berisi</a:t>
            </a:r>
            <a:r>
              <a:rPr lang="en-US" dirty="0"/>
              <a:t> (gambar).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pengarsipan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menulis</a:t>
            </a:r>
            <a:r>
              <a:rPr lang="en-US" dirty="0"/>
              <a:t> Header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diarsip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Setelah itu,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baru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menulis</a:t>
            </a:r>
            <a:r>
              <a:rPr lang="en-US" dirty="0"/>
              <a:t> body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 Proses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dengan proses </a:t>
            </a:r>
            <a:r>
              <a:rPr lang="en-US" dirty="0" err="1"/>
              <a:t>pengarsipan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header file lalu body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ditulis pada file baru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 </a:t>
            </a:r>
            <a:r>
              <a:rPr lang="en-US" dirty="0" err="1"/>
              <a:t>ekstraksi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data </a:t>
            </a:r>
            <a:r>
              <a:rPr lang="en-US" dirty="0" err="1"/>
              <a:t>struktur</a:t>
            </a:r>
            <a:r>
              <a:rPr lang="en-US" dirty="0"/>
              <a:t> ini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struktur</a:t>
            </a:r>
            <a:r>
              <a:rPr lang="en-US" dirty="0"/>
              <a:t> ini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dan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struktur</a:t>
            </a:r>
            <a:r>
              <a:rPr lang="en-US" dirty="0"/>
              <a:t> 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6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Jadi </a:t>
            </a:r>
            <a:r>
              <a:rPr lang="en-US" dirty="0" err="1"/>
              <a:t>saat</a:t>
            </a:r>
            <a:r>
              <a:rPr lang="en-US" dirty="0"/>
              <a:t> 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diarsip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checksum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lalu </a:t>
            </a:r>
            <a:r>
              <a:rPr lang="en-US" dirty="0" err="1"/>
              <a:t>disimpan</a:t>
            </a:r>
            <a:r>
              <a:rPr lang="en-US" dirty="0"/>
              <a:t> pada </a:t>
            </a:r>
            <a:r>
              <a:rPr lang="en-US" dirty="0" err="1"/>
              <a:t>arsip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diekstrak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checksum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lalu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dirty="0" err="1"/>
              <a:t>nilai</a:t>
            </a:r>
            <a:r>
              <a:rPr lang="en-US" dirty="0"/>
              <a:t> checksum yang sudah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Jika </a:t>
            </a:r>
            <a:r>
              <a:rPr lang="en-US" dirty="0" err="1"/>
              <a:t>nilai</a:t>
            </a:r>
            <a:r>
              <a:rPr lang="en-US" dirty="0"/>
              <a:t> sama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terjaga</a:t>
            </a:r>
            <a:r>
              <a:rPr lang="en-US" dirty="0"/>
              <a:t>. 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terjaga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EA02-8321-4C3D-A37B-C0F16AE34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16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82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432-0F70-44A3-9561-57CEBA5D8D4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0A1EB2-79ED-4661-9C2B-5FD0BB2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0269-57D2-5208-27B9-338A734A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6934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Pembangunan </a:t>
            </a:r>
            <a:r>
              <a:rPr lang="en-US" dirty="0" err="1"/>
              <a:t>Pengarsip</a:t>
            </a:r>
            <a:r>
              <a:rPr lang="en-US" dirty="0"/>
              <a:t> File </a:t>
            </a:r>
            <a:r>
              <a:rPr lang="en-US" dirty="0" err="1"/>
              <a:t>Sederhana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4B8DE-AC6E-5C93-2B66-501B857B6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9" y="124176"/>
            <a:ext cx="1009920" cy="993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E5E83-1B84-D153-A91F-F77DF5A1AE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37" y="226908"/>
            <a:ext cx="3102628" cy="788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79867-21B7-B408-0925-E8F96E65A2E2}"/>
              </a:ext>
            </a:extLst>
          </p:cNvPr>
          <p:cNvSpPr txBox="1"/>
          <p:nvPr/>
        </p:nvSpPr>
        <p:spPr>
          <a:xfrm>
            <a:off x="2589213" y="5027127"/>
            <a:ext cx="6809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Pembimbing</a:t>
            </a:r>
            <a:r>
              <a:rPr lang="en-US" sz="2800" dirty="0"/>
              <a:t>:</a:t>
            </a:r>
          </a:p>
          <a:p>
            <a:r>
              <a:rPr lang="en-US" sz="2800" dirty="0"/>
              <a:t>Keenan </a:t>
            </a:r>
            <a:r>
              <a:rPr lang="en-US" sz="2800" dirty="0" err="1"/>
              <a:t>Adiwijaya</a:t>
            </a:r>
            <a:r>
              <a:rPr lang="en-US" sz="2800" dirty="0"/>
              <a:t> Leman, S.T., M.T.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1DB4-CEC6-976A-19D6-226BDF555E34}"/>
              </a:ext>
            </a:extLst>
          </p:cNvPr>
          <p:cNvSpPr txBox="1"/>
          <p:nvPr/>
        </p:nvSpPr>
        <p:spPr>
          <a:xfrm>
            <a:off x="2589213" y="4156811"/>
            <a:ext cx="723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Rio Aurelio </a:t>
            </a:r>
            <a:r>
              <a:rPr lang="en-US" sz="2800" dirty="0" err="1"/>
              <a:t>Sumantri</a:t>
            </a:r>
            <a:r>
              <a:rPr lang="en-US" sz="2800" dirty="0"/>
              <a:t> - 2017730004</a:t>
            </a:r>
          </a:p>
        </p:txBody>
      </p:sp>
    </p:spTree>
    <p:extLst>
      <p:ext uri="{BB962C8B-B14F-4D97-AF65-F5344CB8AC3E}">
        <p14:creationId xmlns:p14="http://schemas.microsoft.com/office/powerpoint/2010/main" val="162846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4837686" cy="938360"/>
          </a:xfrm>
        </p:spPr>
        <p:txBody>
          <a:bodyPr>
            <a:normAutofit/>
          </a:bodyPr>
          <a:lstStyle/>
          <a:p>
            <a:r>
              <a:rPr lang="en-US" sz="4800" dirty="0"/>
              <a:t>Teknik </a:t>
            </a:r>
            <a:r>
              <a:rPr lang="en-US" sz="4800" i="1" dirty="0"/>
              <a:t>hashing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Teknik </a:t>
            </a:r>
            <a:r>
              <a:rPr lang="en-US" sz="2800" i="1" dirty="0"/>
              <a:t>hashing</a:t>
            </a:r>
            <a:r>
              <a:rPr lang="en-US" sz="2800" dirty="0"/>
              <a:t> MD5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integritas</a:t>
            </a:r>
            <a:r>
              <a:rPr lang="en-US" sz="2800" dirty="0"/>
              <a:t>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Checksum yang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265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4837686" cy="938360"/>
          </a:xfrm>
        </p:spPr>
        <p:txBody>
          <a:bodyPr>
            <a:normAutofit/>
          </a:bodyPr>
          <a:lstStyle/>
          <a:p>
            <a:r>
              <a:rPr lang="en-US" sz="4800" dirty="0" err="1"/>
              <a:t>Analisis</a:t>
            </a:r>
            <a:r>
              <a:rPr lang="en-US" sz="4800" dirty="0"/>
              <a:t> Fitur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411549"/>
            <a:ext cx="85219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fitur-fitur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Mengarsip</a:t>
            </a:r>
            <a:r>
              <a:rPr lang="en-US" sz="2800" dirty="0"/>
              <a:t> file dan folder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Menambah</a:t>
            </a:r>
            <a:r>
              <a:rPr lang="en-US" sz="2800" dirty="0"/>
              <a:t> file atau folder pada file </a:t>
            </a:r>
            <a:r>
              <a:rPr lang="en-US" sz="2800" dirty="0" err="1"/>
              <a:t>arsip</a:t>
            </a:r>
            <a:r>
              <a:rPr lang="en-US" sz="2800" dirty="0"/>
              <a:t> yang sudah </a:t>
            </a:r>
            <a:r>
              <a:rPr lang="en-US" sz="2800" dirty="0" err="1"/>
              <a:t>ada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Mengekstrak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Mengekstrak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file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Mengekstrak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folder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Menghapus</a:t>
            </a:r>
            <a:r>
              <a:rPr lang="en-US" sz="2800" dirty="0"/>
              <a:t> file atau folder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B6D-F5F1-6E0F-4820-4BF1FC3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2819400"/>
            <a:ext cx="9517063" cy="2724845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0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FB-4DD1-FC5E-D6AD-C3892DE8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C4A76-B6B5-96B6-73C1-59A9BE84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2055276" cy="5408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07959C-B6A9-7E83-474A-79DB8263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92" y="1264554"/>
            <a:ext cx="4210424" cy="54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FB-4DD1-FC5E-D6AD-C3892DE8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140F3-B508-00E5-B489-B36DE2EF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3903126" cy="52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4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B6D-F5F1-6E0F-4820-4BF1FC3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2819400"/>
            <a:ext cx="9517063" cy="2724845"/>
          </a:xfrm>
        </p:spPr>
        <p:txBody>
          <a:bodyPr/>
          <a:lstStyle/>
          <a:p>
            <a:r>
              <a:rPr lang="en-US" dirty="0"/>
              <a:t>Kode Program</a:t>
            </a:r>
          </a:p>
        </p:txBody>
      </p:sp>
    </p:spTree>
    <p:extLst>
      <p:ext uri="{BB962C8B-B14F-4D97-AF65-F5344CB8AC3E}">
        <p14:creationId xmlns:p14="http://schemas.microsoft.com/office/powerpoint/2010/main" val="11455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FB-4DD1-FC5E-D6AD-C3892DE8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3B3A7-155D-D54C-5157-F6FB8864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1264555"/>
            <a:ext cx="6046251" cy="5474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0D58F-0D1B-D087-FFD9-88DF7E8F5F7A}"/>
              </a:ext>
            </a:extLst>
          </p:cNvPr>
          <p:cNvSpPr txBox="1"/>
          <p:nvPr/>
        </p:nvSpPr>
        <p:spPr>
          <a:xfrm>
            <a:off x="6871475" y="1443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9D946-1BE4-64F7-4F7B-BBAFFFACC96D}"/>
              </a:ext>
            </a:extLst>
          </p:cNvPr>
          <p:cNvSpPr txBox="1"/>
          <p:nvPr/>
        </p:nvSpPr>
        <p:spPr>
          <a:xfrm>
            <a:off x="6871475" y="22199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EF602-FC92-858A-B54D-715515788820}"/>
              </a:ext>
            </a:extLst>
          </p:cNvPr>
          <p:cNvSpPr txBox="1"/>
          <p:nvPr/>
        </p:nvSpPr>
        <p:spPr>
          <a:xfrm>
            <a:off x="7533829" y="3453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036A8-3E39-0589-66B9-1A5FD9190CDB}"/>
              </a:ext>
            </a:extLst>
          </p:cNvPr>
          <p:cNvSpPr txBox="1"/>
          <p:nvPr/>
        </p:nvSpPr>
        <p:spPr>
          <a:xfrm>
            <a:off x="7533829" y="45558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365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B6D-F5F1-6E0F-4820-4BF1FC3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2819400"/>
            <a:ext cx="9517063" cy="2724845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B6D-F5F1-6E0F-4820-4BF1FC3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2819400"/>
            <a:ext cx="9517063" cy="2724845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50769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6419944" cy="938360"/>
          </a:xfrm>
        </p:spPr>
        <p:txBody>
          <a:bodyPr>
            <a:normAutofit/>
          </a:bodyPr>
          <a:lstStyle/>
          <a:p>
            <a:r>
              <a:rPr lang="en-US" sz="4800" dirty="0"/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pengarsip</a:t>
            </a:r>
            <a:r>
              <a:rPr lang="en-US" sz="2800" dirty="0"/>
              <a:t> file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dengan </a:t>
            </a:r>
            <a:r>
              <a:rPr lang="en-US" sz="2800" dirty="0" err="1"/>
              <a:t>baik</a:t>
            </a:r>
            <a:r>
              <a:rPr lang="en-US" sz="2800" dirty="0"/>
              <a:t> dan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pengarsipan</a:t>
            </a:r>
            <a:r>
              <a:rPr lang="en-US" sz="2800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efisien</a:t>
            </a:r>
            <a:r>
              <a:rPr lang="en-US" sz="2800" dirty="0"/>
              <a:t> dan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pengarsipan</a:t>
            </a:r>
            <a:r>
              <a:rPr lang="en-US" sz="2800" dirty="0"/>
              <a:t> file yang </a:t>
            </a:r>
            <a:r>
              <a:rPr lang="en-US" sz="2800" dirty="0" err="1"/>
              <a:t>sederhana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3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D1D65F-8492-6B58-8DD5-938BB6E121F8}"/>
              </a:ext>
            </a:extLst>
          </p:cNvPr>
          <p:cNvSpPr txBox="1"/>
          <p:nvPr/>
        </p:nvSpPr>
        <p:spPr>
          <a:xfrm>
            <a:off x="3561425" y="372862"/>
            <a:ext cx="5069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Topik</a:t>
            </a:r>
            <a:r>
              <a:rPr lang="en-US" sz="5400" dirty="0"/>
              <a:t> </a:t>
            </a:r>
            <a:r>
              <a:rPr lang="en-US" sz="5400" dirty="0" err="1"/>
              <a:t>Bahasan</a:t>
            </a:r>
            <a:endParaRPr lang="en-US" sz="5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5AF47-BADC-3259-00D8-841729227B67}"/>
              </a:ext>
            </a:extLst>
          </p:cNvPr>
          <p:cNvSpPr/>
          <p:nvPr/>
        </p:nvSpPr>
        <p:spPr>
          <a:xfrm>
            <a:off x="1025370" y="1828340"/>
            <a:ext cx="762000" cy="6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Open Sauce" panose="020B0604020202020204" charset="0"/>
              </a:rPr>
              <a:t>1</a:t>
            </a:r>
            <a:endParaRPr lang="en-ID" b="1" dirty="0">
              <a:solidFill>
                <a:schemeClr val="tx1"/>
              </a:solidFill>
              <a:latin typeface="Open Sauce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E64F9-F63D-65AB-2D23-BC3FF61F3EAC}"/>
              </a:ext>
            </a:extLst>
          </p:cNvPr>
          <p:cNvSpPr/>
          <p:nvPr/>
        </p:nvSpPr>
        <p:spPr>
          <a:xfrm>
            <a:off x="2043713" y="1778220"/>
            <a:ext cx="3035424" cy="77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Pendahuluan</a:t>
            </a:r>
            <a:endParaRPr lang="en-ID" sz="2400" dirty="0">
              <a:solidFill>
                <a:schemeClr val="tx1"/>
              </a:solidFill>
              <a:latin typeface="Open Sauce Bold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AA0C9-713F-B868-7D50-175811582025}"/>
              </a:ext>
            </a:extLst>
          </p:cNvPr>
          <p:cNvSpPr/>
          <p:nvPr/>
        </p:nvSpPr>
        <p:spPr>
          <a:xfrm>
            <a:off x="2043713" y="2889409"/>
            <a:ext cx="3035424" cy="77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Analisis</a:t>
            </a:r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Lunak</a:t>
            </a:r>
            <a:endParaRPr lang="en-ID" sz="2400" dirty="0">
              <a:solidFill>
                <a:schemeClr val="tx1"/>
              </a:solidFill>
              <a:latin typeface="Open Sauce Bol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D322D-1969-935D-30FF-755347381149}"/>
              </a:ext>
            </a:extLst>
          </p:cNvPr>
          <p:cNvSpPr/>
          <p:nvPr/>
        </p:nvSpPr>
        <p:spPr>
          <a:xfrm>
            <a:off x="2043713" y="4002256"/>
            <a:ext cx="3035424" cy="77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Perancangan</a:t>
            </a:r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Lunak</a:t>
            </a:r>
            <a:endParaRPr lang="en-ID" sz="2400" dirty="0">
              <a:solidFill>
                <a:schemeClr val="tx1"/>
              </a:solidFill>
              <a:latin typeface="Open Sauce Bold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0E5C3-0DA1-2A01-0044-90455BCF0D65}"/>
              </a:ext>
            </a:extLst>
          </p:cNvPr>
          <p:cNvSpPr/>
          <p:nvPr/>
        </p:nvSpPr>
        <p:spPr>
          <a:xfrm>
            <a:off x="7112865" y="2886454"/>
            <a:ext cx="3035424" cy="77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Demo </a:t>
            </a:r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Open Sauce Bold" panose="020B0604020202020204" charset="0"/>
              </a:rPr>
              <a:t>Lunak</a:t>
            </a:r>
            <a:endParaRPr lang="en-ID" sz="2400" dirty="0">
              <a:solidFill>
                <a:schemeClr val="tx1"/>
              </a:solidFill>
              <a:latin typeface="Open Sauce Bold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6CC1C-A575-043E-1652-6AF811DD9841}"/>
              </a:ext>
            </a:extLst>
          </p:cNvPr>
          <p:cNvSpPr/>
          <p:nvPr/>
        </p:nvSpPr>
        <p:spPr>
          <a:xfrm>
            <a:off x="7112865" y="3945942"/>
            <a:ext cx="3035424" cy="77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Kesimpulan</a:t>
            </a:r>
            <a:endParaRPr lang="en-ID" sz="2400" dirty="0">
              <a:solidFill>
                <a:schemeClr val="tx1"/>
              </a:solidFill>
              <a:latin typeface="Open Sauce Bold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393F04-9966-2F1B-75C4-F73D20489F43}"/>
              </a:ext>
            </a:extLst>
          </p:cNvPr>
          <p:cNvSpPr/>
          <p:nvPr/>
        </p:nvSpPr>
        <p:spPr>
          <a:xfrm>
            <a:off x="1025370" y="2945721"/>
            <a:ext cx="762000" cy="6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Open Sauce" panose="020B0604020202020204" charset="0"/>
              </a:rPr>
              <a:t>2</a:t>
            </a:r>
            <a:endParaRPr lang="en-ID" b="1" dirty="0">
              <a:solidFill>
                <a:schemeClr val="tx1"/>
              </a:solidFill>
              <a:latin typeface="Open Sauce" panose="020B060402020202020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E872DA-94E0-59CB-6AA2-0FCC4A9A2484}"/>
              </a:ext>
            </a:extLst>
          </p:cNvPr>
          <p:cNvSpPr/>
          <p:nvPr/>
        </p:nvSpPr>
        <p:spPr>
          <a:xfrm>
            <a:off x="1025370" y="4058568"/>
            <a:ext cx="762000" cy="6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Open Sauce" panose="020B0604020202020204" charset="0"/>
              </a:rPr>
              <a:t>3</a:t>
            </a:r>
            <a:endParaRPr lang="en-ID" b="1" dirty="0">
              <a:solidFill>
                <a:schemeClr val="tx1"/>
              </a:solidFill>
              <a:latin typeface="Open Sauce" panose="020B060402020202020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9B3ECF-7326-A90A-0619-FF34C1A38748}"/>
              </a:ext>
            </a:extLst>
          </p:cNvPr>
          <p:cNvSpPr/>
          <p:nvPr/>
        </p:nvSpPr>
        <p:spPr>
          <a:xfrm>
            <a:off x="6095999" y="2945721"/>
            <a:ext cx="762000" cy="6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tx1"/>
                </a:solidFill>
                <a:latin typeface="Open Sauce" panose="020B0604020202020204" charset="0"/>
              </a:rPr>
              <a:t>5</a:t>
            </a:r>
            <a:endParaRPr lang="en-ID" b="1" dirty="0">
              <a:solidFill>
                <a:schemeClr val="tx1"/>
              </a:solidFill>
              <a:latin typeface="Open Sauce" panose="020B060402020202020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703DE1-B78B-8178-34DF-CD2461CDAEBF}"/>
              </a:ext>
            </a:extLst>
          </p:cNvPr>
          <p:cNvSpPr/>
          <p:nvPr/>
        </p:nvSpPr>
        <p:spPr>
          <a:xfrm>
            <a:off x="6095999" y="4058568"/>
            <a:ext cx="762000" cy="6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tx1"/>
                </a:solidFill>
                <a:latin typeface="Open Sauce" panose="020B0604020202020204" charset="0"/>
              </a:rPr>
              <a:t>6</a:t>
            </a:r>
            <a:endParaRPr lang="en-ID" b="1" dirty="0">
              <a:solidFill>
                <a:schemeClr val="tx1"/>
              </a:solidFill>
              <a:latin typeface="Open Sauce" panose="020B060402020202020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67F023-3047-1700-DE96-8AA725893295}"/>
              </a:ext>
            </a:extLst>
          </p:cNvPr>
          <p:cNvSpPr/>
          <p:nvPr/>
        </p:nvSpPr>
        <p:spPr>
          <a:xfrm>
            <a:off x="6095999" y="1828340"/>
            <a:ext cx="762000" cy="6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tx1"/>
                </a:solidFill>
                <a:latin typeface="Open Sauce" panose="020B0604020202020204" charset="0"/>
              </a:rPr>
              <a:t>4</a:t>
            </a:r>
            <a:endParaRPr lang="en-ID" b="1" dirty="0">
              <a:solidFill>
                <a:schemeClr val="tx1"/>
              </a:solidFill>
              <a:latin typeface="Open Sauce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2B9AE-4259-44D9-74C6-FBBA418F5DDE}"/>
              </a:ext>
            </a:extLst>
          </p:cNvPr>
          <p:cNvSpPr/>
          <p:nvPr/>
        </p:nvSpPr>
        <p:spPr>
          <a:xfrm>
            <a:off x="7112865" y="1778220"/>
            <a:ext cx="3035424" cy="77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>
                <a:solidFill>
                  <a:schemeClr val="tx1"/>
                </a:solidFill>
                <a:latin typeface="Open Sauce Bold" panose="020B0604020202020204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Open Sauce Bold" panose="020B0604020202020204" charset="0"/>
              </a:rPr>
              <a:t>ode Program</a:t>
            </a:r>
            <a:endParaRPr lang="en-ID" sz="2400" dirty="0">
              <a:solidFill>
                <a:schemeClr val="tx1"/>
              </a:solidFill>
              <a:latin typeface="Open Sauce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9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B6D-F5F1-6E0F-4820-4BF1FC3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2819400"/>
            <a:ext cx="9517063" cy="2724845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47443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6B3C-90DB-2C01-33D5-EFDF4828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138" y="2743200"/>
            <a:ext cx="8915400" cy="2724845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4837686" cy="938360"/>
          </a:xfrm>
        </p:spPr>
        <p:txBody>
          <a:bodyPr>
            <a:normAutofit/>
          </a:bodyPr>
          <a:lstStyle/>
          <a:p>
            <a:r>
              <a:rPr lang="en-US" sz="4800" dirty="0" err="1"/>
              <a:t>Latar</a:t>
            </a:r>
            <a:r>
              <a:rPr lang="en-US" sz="4800" dirty="0"/>
              <a:t> </a:t>
            </a:r>
            <a:r>
              <a:rPr lang="en-US" sz="4800" dirty="0" err="1"/>
              <a:t>Belakang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Pengarsipan</a:t>
            </a:r>
            <a:r>
              <a:rPr lang="en-US" sz="2800" dirty="0"/>
              <a:t> file </a:t>
            </a:r>
            <a:r>
              <a:rPr lang="en-US" sz="2800" dirty="0" err="1"/>
              <a:t>adalah</a:t>
            </a:r>
            <a:r>
              <a:rPr lang="en-US" sz="2800" dirty="0"/>
              <a:t> proses </a:t>
            </a:r>
            <a:r>
              <a:rPr lang="en-US" sz="2800" dirty="0" err="1"/>
              <a:t>penyimpanan</a:t>
            </a:r>
            <a:r>
              <a:rPr lang="en-US" sz="2800" dirty="0"/>
              <a:t> dan </a:t>
            </a:r>
            <a:r>
              <a:rPr lang="en-US" sz="2800" dirty="0" err="1"/>
              <a:t>pengelolaan</a:t>
            </a:r>
            <a:r>
              <a:rPr lang="en-US" sz="2800" dirty="0"/>
              <a:t> file digital dengan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agar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, </a:t>
            </a:r>
            <a:r>
              <a:rPr lang="en-US" sz="2800" dirty="0" err="1"/>
              <a:t>diorganisasi</a:t>
            </a:r>
            <a:r>
              <a:rPr lang="en-US" sz="2800" dirty="0"/>
              <a:t>, dan </a:t>
            </a:r>
            <a:r>
              <a:rPr lang="en-US" sz="2800" dirty="0" err="1"/>
              <a:t>dipertahankan</a:t>
            </a:r>
            <a:r>
              <a:rPr lang="en-US" sz="2800" dirty="0"/>
              <a:t> dengan </a:t>
            </a:r>
            <a:r>
              <a:rPr lang="en-US" sz="2800" dirty="0" err="1"/>
              <a:t>mudah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Manfaat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pengarsipan</a:t>
            </a:r>
            <a:r>
              <a:rPr lang="en-US" sz="2800" dirty="0"/>
              <a:t> file: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Praktis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dipindahkan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diorganisasi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keperluan</a:t>
            </a:r>
            <a:r>
              <a:rPr lang="en-US" sz="2800" dirty="0"/>
              <a:t>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51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4837686" cy="938360"/>
          </a:xfrm>
        </p:spPr>
        <p:txBody>
          <a:bodyPr>
            <a:normAutofit/>
          </a:bodyPr>
          <a:lstStyle/>
          <a:p>
            <a:r>
              <a:rPr lang="en-US" sz="4800" dirty="0" err="1"/>
              <a:t>Permasalahan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mengarsip</a:t>
            </a:r>
            <a:r>
              <a:rPr lang="en-US" sz="2800" dirty="0"/>
              <a:t> file pada </a:t>
            </a:r>
            <a:r>
              <a:rPr lang="en-US" sz="2800" dirty="0" err="1"/>
              <a:t>komputer</a:t>
            </a:r>
            <a:r>
              <a:rPr lang="en-US" sz="2800" dirty="0"/>
              <a:t>, perlu </a:t>
            </a:r>
            <a:r>
              <a:rPr lang="en-US" sz="2800" dirty="0" err="1"/>
              <a:t>diketahui</a:t>
            </a:r>
            <a:r>
              <a:rPr lang="en-US" sz="2800" dirty="0"/>
              <a:t> beberapa </a:t>
            </a:r>
            <a:r>
              <a:rPr lang="en-US" sz="2800" dirty="0" err="1"/>
              <a:t>hal</a:t>
            </a:r>
            <a:r>
              <a:rPr lang="en-US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Teknik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tulis</a:t>
            </a:r>
            <a:r>
              <a:rPr lang="en-US" sz="2800" dirty="0"/>
              <a:t> file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Rancangan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Teknik </a:t>
            </a:r>
            <a:r>
              <a:rPr lang="en-US" sz="2800" i="1" dirty="0"/>
              <a:t>hashing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04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B6D-F5F1-6E0F-4820-4BF1FC3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88" y="2800350"/>
            <a:ext cx="8915400" cy="2724845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6419944" cy="938360"/>
          </a:xfrm>
        </p:spPr>
        <p:txBody>
          <a:bodyPr>
            <a:normAutofit/>
          </a:bodyPr>
          <a:lstStyle/>
          <a:p>
            <a:r>
              <a:rPr lang="en-US" sz="4800" dirty="0"/>
              <a:t>Teknik Baca </a:t>
            </a:r>
            <a:r>
              <a:rPr lang="en-US" sz="4800" dirty="0" err="1"/>
              <a:t>Tulis</a:t>
            </a:r>
            <a:r>
              <a:rPr lang="en-US" sz="4800" dirty="0"/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Teknik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tulis</a:t>
            </a:r>
            <a:r>
              <a:rPr lang="en-US" sz="2800" dirty="0"/>
              <a:t> file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milik</a:t>
            </a:r>
            <a:r>
              <a:rPr lang="en-US" sz="2800" dirty="0"/>
              <a:t> Java.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Java.io.File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Java.io.FileOutputStream</a:t>
            </a:r>
            <a:r>
              <a:rPr lang="en-US" sz="2800" dirty="0"/>
              <a:t> &amp; </a:t>
            </a:r>
            <a:r>
              <a:rPr lang="en-US" sz="2800" dirty="0" err="1"/>
              <a:t>FileInputStream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Java.io.DataOutputStream</a:t>
            </a:r>
            <a:r>
              <a:rPr lang="en-US" sz="2800" dirty="0"/>
              <a:t> &amp; </a:t>
            </a:r>
            <a:r>
              <a:rPr lang="en-US" sz="2800" dirty="0" err="1"/>
              <a:t>DataInputStream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6" y="473189"/>
            <a:ext cx="9305286" cy="938360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Rancangan</a:t>
            </a:r>
            <a:r>
              <a:rPr lang="en-US" sz="4800" dirty="0"/>
              <a:t> </a:t>
            </a:r>
            <a:r>
              <a:rPr lang="en-US" sz="4800" dirty="0" err="1"/>
              <a:t>Struktur</a:t>
            </a:r>
            <a:r>
              <a:rPr lang="en-US" sz="4800" dirty="0"/>
              <a:t> Data </a:t>
            </a:r>
            <a:r>
              <a:rPr lang="en-US" sz="4800" dirty="0" err="1"/>
              <a:t>Arsip</a:t>
            </a:r>
            <a:r>
              <a:rPr lang="en-US" sz="4800" dirty="0"/>
              <a:t>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Rancangan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Struktur</a:t>
            </a:r>
            <a:r>
              <a:rPr lang="en-US" sz="2800" dirty="0"/>
              <a:t> data linear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A8ECB-E4A7-167B-B535-AAF96689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88" y="3340906"/>
            <a:ext cx="8323751" cy="21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A26-A9AC-3D5F-1B63-DF65102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05" y="473189"/>
            <a:ext cx="9208571" cy="938360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Rancangan</a:t>
            </a:r>
            <a:r>
              <a:rPr lang="en-US" sz="4800" dirty="0"/>
              <a:t> </a:t>
            </a:r>
            <a:r>
              <a:rPr lang="en-US" sz="4800" dirty="0" err="1"/>
              <a:t>Struktur</a:t>
            </a:r>
            <a:r>
              <a:rPr lang="en-US" sz="4800" dirty="0"/>
              <a:t> Data </a:t>
            </a:r>
            <a:r>
              <a:rPr lang="en-US" sz="4800" dirty="0" err="1"/>
              <a:t>Arsip</a:t>
            </a:r>
            <a:r>
              <a:rPr lang="en-US" sz="4800" dirty="0"/>
              <a:t>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35C8-429A-18B3-C477-B039C091596C}"/>
              </a:ext>
            </a:extLst>
          </p:cNvPr>
          <p:cNvSpPr txBox="1"/>
          <p:nvPr/>
        </p:nvSpPr>
        <p:spPr>
          <a:xfrm>
            <a:off x="2362106" y="1899174"/>
            <a:ext cx="8521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Rancangan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arsip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i="1" dirty="0"/>
              <a:t>header </a:t>
            </a:r>
            <a:r>
              <a:rPr lang="en-US" sz="2800" dirty="0"/>
              <a:t>dan </a:t>
            </a:r>
            <a:r>
              <a:rPr lang="en-US" sz="2800" i="1" dirty="0"/>
              <a:t>body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7C96C-EDDB-D24D-5D44-E95CD85C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0" y="3771794"/>
            <a:ext cx="11271739" cy="20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731</TotalTime>
  <Words>1039</Words>
  <Application>Microsoft Office PowerPoint</Application>
  <PresentationFormat>Widescreen</PresentationFormat>
  <Paragraphs>103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Open Sauce</vt:lpstr>
      <vt:lpstr>Open Sauce Bold</vt:lpstr>
      <vt:lpstr>Wingdings</vt:lpstr>
      <vt:lpstr>Wingdings 3</vt:lpstr>
      <vt:lpstr>Wisp</vt:lpstr>
      <vt:lpstr>Pembangunan Pengarsip File Sederhana</vt:lpstr>
      <vt:lpstr>PowerPoint Presentation</vt:lpstr>
      <vt:lpstr>Pendahuluan</vt:lpstr>
      <vt:lpstr>Latar Belakang</vt:lpstr>
      <vt:lpstr>Permasalahan</vt:lpstr>
      <vt:lpstr>Analisis Perangkat Lunak</vt:lpstr>
      <vt:lpstr>Teknik Baca Tulis File</vt:lpstr>
      <vt:lpstr>Rancangan Struktur Data Arsip (1)</vt:lpstr>
      <vt:lpstr>Rancangan Struktur Data Arsip (2)</vt:lpstr>
      <vt:lpstr>Teknik hashing</vt:lpstr>
      <vt:lpstr>Analisis Fitur</vt:lpstr>
      <vt:lpstr>Perancangan Perangkat Lunak</vt:lpstr>
      <vt:lpstr>Flowchart (1)</vt:lpstr>
      <vt:lpstr>Flowchart (2)</vt:lpstr>
      <vt:lpstr>Kode Program</vt:lpstr>
      <vt:lpstr>Kode Program</vt:lpstr>
      <vt:lpstr>Demo Perangkat Lunak</vt:lpstr>
      <vt:lpstr>Kesimpulan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Rio Aurelio</dc:creator>
  <cp:lastModifiedBy>Rio Aurelio</cp:lastModifiedBy>
  <cp:revision>8</cp:revision>
  <dcterms:created xsi:type="dcterms:W3CDTF">2024-06-19T11:43:27Z</dcterms:created>
  <dcterms:modified xsi:type="dcterms:W3CDTF">2024-06-21T01:37:22Z</dcterms:modified>
</cp:coreProperties>
</file>