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6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9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9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3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1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010F-2A70-4C03-9399-31AB325EA100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A271-DB65-452E-B6D6-157635BE3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StrongholdLike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Создал </a:t>
            </a:r>
            <a:r>
              <a:rPr lang="ru-RU" dirty="0" err="1" smtClean="0"/>
              <a:t>Кондулуков</a:t>
            </a:r>
            <a:r>
              <a:rPr lang="ru-RU" dirty="0" smtClean="0"/>
              <a:t>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3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Заимствование идеи</a:t>
            </a:r>
            <a:endParaRPr lang="ru-RU" dirty="0"/>
          </a:p>
        </p:txBody>
      </p:sp>
      <p:pic>
        <p:nvPicPr>
          <p:cNvPr id="1026" name="Picture 2" descr="http://stronghold.ucoz.net/_fr/0/422344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1" y="1385888"/>
            <a:ext cx="6787091" cy="50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виджеты и решения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20" y="1407055"/>
            <a:ext cx="6619347" cy="49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виджеты и решения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028" y="1690688"/>
            <a:ext cx="4422550" cy="43455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360333" cy="43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1492"/>
            <a:ext cx="5068586" cy="50748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1526"/>
            <a:ext cx="5719071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7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StrongholdLike</vt:lpstr>
      <vt:lpstr>Заимствование идеи</vt:lpstr>
      <vt:lpstr>Использованные виджеты и решения</vt:lpstr>
      <vt:lpstr>Использованные виджеты и решения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StrongholdLike</dc:title>
  <dc:creator>ANTON</dc:creator>
  <cp:lastModifiedBy>ANTON</cp:lastModifiedBy>
  <cp:revision>2</cp:revision>
  <dcterms:created xsi:type="dcterms:W3CDTF">2019-11-11T18:23:13Z</dcterms:created>
  <dcterms:modified xsi:type="dcterms:W3CDTF">2019-11-11T18:29:00Z</dcterms:modified>
</cp:coreProperties>
</file>