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5B8C-D2FA-469F-8943-E6BEEBE95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3594C-C4D6-4B19-BF79-73364D0E0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E3BAF-8F9A-4DCA-8D95-40F947D4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8042-C0E5-499E-8F0E-BAAEE669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8F82-1B27-4298-B6D2-4FD6A59D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7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19D2-9FC0-4F70-B143-F8F91FD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0901-91C6-450D-B490-B27CDCED3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D018-D4BF-4906-8DD8-C8DD0DD9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3986-AE58-46CB-BB8B-937DC2E5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65C9-DB8E-4949-A8BF-2FE50BCC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96448-2EAE-4B4B-85A9-5B6096EB0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5405C-9EC9-49C5-9787-EF23DC9E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8036-35BE-41EC-B7FF-C479B287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87D4D-C6F3-4BFE-862A-1B8F39A0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B05B-A8A5-40A8-9B02-0A75892C4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1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317A-2362-4838-9EEE-10C98C0D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B106-043A-4A7B-A118-345E470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DAA0D-F07A-4FA9-BB50-86517C12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A072D-1011-4974-BC9D-63B38676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D79D-C1F7-457D-AB47-38CCC7E2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4CB8-0FAA-46FC-B60C-AE4282D3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5D57-5F29-44CB-88CF-E44052DC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ACAF-C4BA-46CB-98F5-0289947B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697C-8417-41BC-96E9-BF39C488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A9EB-9D77-4D8D-9188-1145F848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C2B5-F6BD-4ED7-8DAF-5FB5FF04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2805-BEA4-4B45-B3DA-42D41D481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03CA5-8990-4407-BBF3-C5F00392F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C520-6053-46B4-B392-0B7EB958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6A20-4593-4244-BF05-06308E55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4794-B3B7-4270-9397-D2D69BC1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8437-9C17-46CB-82F7-97F67460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73FD1-18A5-489E-8DF3-FCB0AAEDC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53A1C-DDB3-464E-9CA4-96E2C473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9D185-F149-4002-9976-961022EBA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156FB-2332-4230-AE30-6BB685463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BCAF-EECC-40A3-AE5D-43BD8DDB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15A1C-7917-4461-B97B-16FC4B20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6676C-ECBD-4D1C-B6D3-573365C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9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F9D7-8082-453C-ABF7-B7F7B95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B73BE-32E6-4E02-88EE-F7D2689D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74D-4B7F-4981-8245-A60A4237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DFDE-A3CB-47B6-AE17-24D90A49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C5E6B-96E0-42CB-9ABF-6E55F7E2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1B038-A80C-4055-981F-2F35F0C9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ABD2-7362-40F9-8706-67585332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4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BC54-3C45-491A-A68F-B3FFE182A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FE03-5C52-4E3F-A62D-7D590107D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478EB-E3C5-428D-A2CB-3AED309CC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CC5A3-F6FE-467F-B8BD-249F14D6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472EF-6AF8-43B9-9642-CE9D0C89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3D4F-6F61-49AC-91FE-F4BA0DC4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49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2623-163C-4F9D-BB05-5C6D387F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315BD-B452-4B86-8CC7-6219BD574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FA599-6081-44D9-90A8-18A19ABCB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80A2E-BF57-42DB-8B41-2C8FC063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24E1-DC17-4B7B-BF1D-96786938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8AD08-0EC1-4CFE-A385-36345012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258F5-79B0-4766-A3DB-791EE4BC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666F0-C873-401B-A788-9AAA8B67A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77436-31C4-4A77-A3B4-07D843F7F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43C6E-DB60-451F-A946-D55BF150EBF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F33A0-1A60-4236-9CE1-45C37A6F7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5D38-47BC-4ECA-938A-D9CE68F2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AF01-2027-4970-938C-352ABDD18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AEDF9F-F7B7-40A1-A6DF-4378529F4C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2000"/>
                    </a14:imgEffect>
                    <a14:imgEffect>
                      <a14:brightnessContrast bright="-57000" contrast="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775"/>
          <a:stretch/>
        </p:blipFill>
        <p:spPr>
          <a:xfrm>
            <a:off x="802448" y="-2177224"/>
            <a:ext cx="9334500" cy="5230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6722D-515C-4678-9FBE-7541841B9500}"/>
              </a:ext>
            </a:extLst>
          </p:cNvPr>
          <p:cNvSpPr txBox="1"/>
          <p:nvPr/>
        </p:nvSpPr>
        <p:spPr>
          <a:xfrm>
            <a:off x="0" y="3908121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bnjuuhu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0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DIAKITE Sira</dc:creator>
  <cp:lastModifiedBy>DIAKITE Sira</cp:lastModifiedBy>
  <cp:revision>2</cp:revision>
  <dcterms:created xsi:type="dcterms:W3CDTF">2025-04-02T15:55:36Z</dcterms:created>
  <dcterms:modified xsi:type="dcterms:W3CDTF">2025-04-03T07:41:27Z</dcterms:modified>
</cp:coreProperties>
</file>