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307" autoAdjust="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4B931-B703-4849-A258-A704E73216E3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F1217-E6F2-4808-BAF2-E1C6F5EB115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Vison</a:t>
          </a:r>
        </a:p>
        <a:p>
          <a:r>
            <a:rPr lang="en-US" dirty="0" smtClean="0">
              <a:solidFill>
                <a:schemeClr val="bg1"/>
              </a:solidFill>
            </a:rPr>
            <a:t>To built framework that </a:t>
          </a:r>
          <a:r>
            <a:rPr lang="en-US" dirty="0" smtClean="0">
              <a:solidFill>
                <a:schemeClr val="bg1"/>
              </a:solidFill>
            </a:rPr>
            <a:t>will </a:t>
          </a:r>
          <a:r>
            <a:rPr lang="en-US" dirty="0" smtClean="0">
              <a:solidFill>
                <a:schemeClr val="bg1"/>
              </a:solidFill>
            </a:rPr>
            <a:t>reduce our cost</a:t>
          </a:r>
          <a:endParaRPr lang="en-US" dirty="0">
            <a:solidFill>
              <a:schemeClr val="bg1"/>
            </a:solidFill>
          </a:endParaRPr>
        </a:p>
      </dgm:t>
    </dgm:pt>
    <dgm:pt modelId="{4C19AE0A-6485-4E0A-A7B0-0881E4E68C66}" type="parTrans" cxnId="{9D0B62D2-9EB5-4701-8C97-81F6462E8798}">
      <dgm:prSet/>
      <dgm:spPr/>
      <dgm:t>
        <a:bodyPr/>
        <a:lstStyle/>
        <a:p>
          <a:endParaRPr lang="en-US"/>
        </a:p>
      </dgm:t>
    </dgm:pt>
    <dgm:pt modelId="{1AC9FC01-0546-45D3-B96F-4E1FD38E5022}" type="sibTrans" cxnId="{9D0B62D2-9EB5-4701-8C97-81F6462E8798}">
      <dgm:prSet/>
      <dgm:spPr/>
      <dgm:t>
        <a:bodyPr/>
        <a:lstStyle/>
        <a:p>
          <a:endParaRPr lang="en-US"/>
        </a:p>
      </dgm:t>
    </dgm:pt>
    <dgm:pt modelId="{6E098752-2EE8-463D-ABDB-1480BE85AF9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Options</a:t>
          </a:r>
        </a:p>
        <a:p>
          <a:r>
            <a:rPr lang="en-US" dirty="0" smtClean="0">
              <a:solidFill>
                <a:schemeClr val="bg1"/>
              </a:solidFill>
            </a:rPr>
            <a:t>Using Dates predict two things</a:t>
          </a:r>
          <a:endParaRPr lang="en-US" dirty="0">
            <a:solidFill>
              <a:schemeClr val="bg1"/>
            </a:solidFill>
          </a:endParaRPr>
        </a:p>
      </dgm:t>
    </dgm:pt>
    <dgm:pt modelId="{26F7A9D8-05F5-4673-A3A7-972FE0C62EAC}" type="parTrans" cxnId="{53EED32E-5D67-48DB-B8A4-77134EE1438F}">
      <dgm:prSet/>
      <dgm:spPr/>
      <dgm:t>
        <a:bodyPr/>
        <a:lstStyle/>
        <a:p>
          <a:endParaRPr lang="en-US"/>
        </a:p>
      </dgm:t>
    </dgm:pt>
    <dgm:pt modelId="{278E40F6-3991-4AB9-9AB9-D44A751146B4}" type="sibTrans" cxnId="{53EED32E-5D67-48DB-B8A4-77134EE1438F}">
      <dgm:prSet/>
      <dgm:spPr/>
      <dgm:t>
        <a:bodyPr/>
        <a:lstStyle/>
        <a:p>
          <a:endParaRPr lang="en-US"/>
        </a:p>
      </dgm:t>
    </dgm:pt>
    <dgm:pt modelId="{44BDF9A3-2CE8-477E-9F09-3569383521E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Plan</a:t>
          </a:r>
        </a:p>
        <a:p>
          <a:r>
            <a:rPr lang="en-US" dirty="0" smtClean="0">
              <a:solidFill>
                <a:schemeClr val="bg1"/>
              </a:solidFill>
            </a:rPr>
            <a:t>Use historical data to train ML and Statistical models.</a:t>
          </a:r>
          <a:endParaRPr lang="en-US" dirty="0">
            <a:solidFill>
              <a:schemeClr val="bg1"/>
            </a:solidFill>
          </a:endParaRPr>
        </a:p>
      </dgm:t>
    </dgm:pt>
    <dgm:pt modelId="{58C75B6E-63F8-4090-838F-4CC2482F698F}" type="parTrans" cxnId="{5FCB455D-A1F2-455F-BACF-8BA35561E589}">
      <dgm:prSet/>
      <dgm:spPr/>
      <dgm:t>
        <a:bodyPr/>
        <a:lstStyle/>
        <a:p>
          <a:endParaRPr lang="en-US"/>
        </a:p>
      </dgm:t>
    </dgm:pt>
    <dgm:pt modelId="{ABFB3645-5624-4577-B0EA-D7C21257C27C}" type="sibTrans" cxnId="{5FCB455D-A1F2-455F-BACF-8BA35561E589}">
      <dgm:prSet/>
      <dgm:spPr/>
      <dgm:t>
        <a:bodyPr/>
        <a:lstStyle/>
        <a:p>
          <a:endParaRPr lang="en-US"/>
        </a:p>
      </dgm:t>
    </dgm:pt>
    <dgm:pt modelId="{8A1619D0-72F4-4E0C-B06F-65AAD4B4A04F}" type="pres">
      <dgm:prSet presAssocID="{D904B931-B703-4849-A258-A704E73216E3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21BA57C-74CF-4642-97F5-CF86F43C9B2B}" type="pres">
      <dgm:prSet presAssocID="{44BDF9A3-2CE8-477E-9F09-3569383521E9}" presName="Accent3" presStyleCnt="0"/>
      <dgm:spPr/>
    </dgm:pt>
    <dgm:pt modelId="{5CA15F67-8DB8-4BC7-A1AC-30F5FEA5ED69}" type="pres">
      <dgm:prSet presAssocID="{44BDF9A3-2CE8-477E-9F09-3569383521E9}" presName="Accent" presStyleLbl="node1" presStyleIdx="0" presStyleCnt="3"/>
      <dgm:spPr/>
    </dgm:pt>
    <dgm:pt modelId="{0B4B8357-3AB1-4EC3-8446-1092DA208AF6}" type="pres">
      <dgm:prSet presAssocID="{44BDF9A3-2CE8-477E-9F09-3569383521E9}" presName="ParentBackground3" presStyleCnt="0"/>
      <dgm:spPr/>
    </dgm:pt>
    <dgm:pt modelId="{5D7B97BB-3D17-4296-B2B8-609640645093}" type="pres">
      <dgm:prSet presAssocID="{44BDF9A3-2CE8-477E-9F09-3569383521E9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2EC6C00D-E396-4728-9EBD-7D44AB88A51A}" type="pres">
      <dgm:prSet presAssocID="{44BDF9A3-2CE8-477E-9F09-356938352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C3227-FA2F-4238-8DB4-6BF965CD6690}" type="pres">
      <dgm:prSet presAssocID="{6E098752-2EE8-463D-ABDB-1480BE85AF96}" presName="Accent2" presStyleCnt="0"/>
      <dgm:spPr/>
    </dgm:pt>
    <dgm:pt modelId="{3679B29A-AB7B-40D8-B184-6FA9D5A7F50F}" type="pres">
      <dgm:prSet presAssocID="{6E098752-2EE8-463D-ABDB-1480BE85AF96}" presName="Accent" presStyleLbl="node1" presStyleIdx="1" presStyleCnt="3"/>
      <dgm:spPr/>
    </dgm:pt>
    <dgm:pt modelId="{0B5D695B-2398-47B6-9C81-021D8EDF8AFE}" type="pres">
      <dgm:prSet presAssocID="{6E098752-2EE8-463D-ABDB-1480BE85AF96}" presName="ParentBackground2" presStyleCnt="0"/>
      <dgm:spPr/>
    </dgm:pt>
    <dgm:pt modelId="{BD909E0F-2D8F-4632-832C-6724096CDBD1}" type="pres">
      <dgm:prSet presAssocID="{6E098752-2EE8-463D-ABDB-1480BE85AF96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A4584A12-91E4-4BFB-B44A-E3B618161D69}" type="pres">
      <dgm:prSet presAssocID="{6E098752-2EE8-463D-ABDB-1480BE85AF9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923AB-A7A2-47BE-AABF-12A831D4BB0B}" type="pres">
      <dgm:prSet presAssocID="{365F1217-E6F2-4808-BAF2-E1C6F5EB1157}" presName="Accent1" presStyleCnt="0"/>
      <dgm:spPr/>
    </dgm:pt>
    <dgm:pt modelId="{3A45579C-17B6-4050-824F-C8A63E553278}" type="pres">
      <dgm:prSet presAssocID="{365F1217-E6F2-4808-BAF2-E1C6F5EB1157}" presName="Accent" presStyleLbl="node1" presStyleIdx="2" presStyleCnt="3"/>
      <dgm:spPr/>
    </dgm:pt>
    <dgm:pt modelId="{F7844BAE-4299-43B9-8A47-FF803FFA875D}" type="pres">
      <dgm:prSet presAssocID="{365F1217-E6F2-4808-BAF2-E1C6F5EB1157}" presName="ParentBackground1" presStyleCnt="0"/>
      <dgm:spPr/>
    </dgm:pt>
    <dgm:pt modelId="{FA47AA1F-BF6D-4309-A1A0-0E086A3C8FF0}" type="pres">
      <dgm:prSet presAssocID="{365F1217-E6F2-4808-BAF2-E1C6F5EB1157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5ABC9D87-67CE-4D4C-989A-4BCA8DEE0219}" type="pres">
      <dgm:prSet presAssocID="{365F1217-E6F2-4808-BAF2-E1C6F5EB115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667AD-7502-4916-981D-682D30250424}" type="presOf" srcId="{6E098752-2EE8-463D-ABDB-1480BE85AF96}" destId="{A4584A12-91E4-4BFB-B44A-E3B618161D69}" srcOrd="1" destOrd="0" presId="urn:microsoft.com/office/officeart/2011/layout/CircleProcess"/>
    <dgm:cxn modelId="{9D0B62D2-9EB5-4701-8C97-81F6462E8798}" srcId="{D904B931-B703-4849-A258-A704E73216E3}" destId="{365F1217-E6F2-4808-BAF2-E1C6F5EB1157}" srcOrd="0" destOrd="0" parTransId="{4C19AE0A-6485-4E0A-A7B0-0881E4E68C66}" sibTransId="{1AC9FC01-0546-45D3-B96F-4E1FD38E5022}"/>
    <dgm:cxn modelId="{5FCB455D-A1F2-455F-BACF-8BA35561E589}" srcId="{D904B931-B703-4849-A258-A704E73216E3}" destId="{44BDF9A3-2CE8-477E-9F09-3569383521E9}" srcOrd="2" destOrd="0" parTransId="{58C75B6E-63F8-4090-838F-4CC2482F698F}" sibTransId="{ABFB3645-5624-4577-B0EA-D7C21257C27C}"/>
    <dgm:cxn modelId="{C9954583-E564-4109-9908-B7FE7D445515}" type="presOf" srcId="{365F1217-E6F2-4808-BAF2-E1C6F5EB1157}" destId="{FA47AA1F-BF6D-4309-A1A0-0E086A3C8FF0}" srcOrd="0" destOrd="0" presId="urn:microsoft.com/office/officeart/2011/layout/CircleProcess"/>
    <dgm:cxn modelId="{F78CDD16-8358-4665-9070-35BFA91C8F1D}" type="presOf" srcId="{D904B931-B703-4849-A258-A704E73216E3}" destId="{8A1619D0-72F4-4E0C-B06F-65AAD4B4A04F}" srcOrd="0" destOrd="0" presId="urn:microsoft.com/office/officeart/2011/layout/CircleProcess"/>
    <dgm:cxn modelId="{128B554F-F3CE-49FE-9530-E625E78BC144}" type="presOf" srcId="{365F1217-E6F2-4808-BAF2-E1C6F5EB1157}" destId="{5ABC9D87-67CE-4D4C-989A-4BCA8DEE0219}" srcOrd="1" destOrd="0" presId="urn:microsoft.com/office/officeart/2011/layout/CircleProcess"/>
    <dgm:cxn modelId="{AD1FFD6E-69FB-49CE-A02F-48C22DB638A9}" type="presOf" srcId="{44BDF9A3-2CE8-477E-9F09-3569383521E9}" destId="{2EC6C00D-E396-4728-9EBD-7D44AB88A51A}" srcOrd="1" destOrd="0" presId="urn:microsoft.com/office/officeart/2011/layout/CircleProcess"/>
    <dgm:cxn modelId="{B1F40935-F874-480C-BF7A-A0F5CCE3C5F7}" type="presOf" srcId="{44BDF9A3-2CE8-477E-9F09-3569383521E9}" destId="{5D7B97BB-3D17-4296-B2B8-609640645093}" srcOrd="0" destOrd="0" presId="urn:microsoft.com/office/officeart/2011/layout/CircleProcess"/>
    <dgm:cxn modelId="{A645FF0A-8C3C-4348-9437-E64A09AECED2}" type="presOf" srcId="{6E098752-2EE8-463D-ABDB-1480BE85AF96}" destId="{BD909E0F-2D8F-4632-832C-6724096CDBD1}" srcOrd="0" destOrd="0" presId="urn:microsoft.com/office/officeart/2011/layout/CircleProcess"/>
    <dgm:cxn modelId="{53EED32E-5D67-48DB-B8A4-77134EE1438F}" srcId="{D904B931-B703-4849-A258-A704E73216E3}" destId="{6E098752-2EE8-463D-ABDB-1480BE85AF96}" srcOrd="1" destOrd="0" parTransId="{26F7A9D8-05F5-4673-A3A7-972FE0C62EAC}" sibTransId="{278E40F6-3991-4AB9-9AB9-D44A751146B4}"/>
    <dgm:cxn modelId="{D2985EFD-9F64-40E7-86B4-8E1AB2E06DE6}" type="presParOf" srcId="{8A1619D0-72F4-4E0C-B06F-65AAD4B4A04F}" destId="{A21BA57C-74CF-4642-97F5-CF86F43C9B2B}" srcOrd="0" destOrd="0" presId="urn:microsoft.com/office/officeart/2011/layout/CircleProcess"/>
    <dgm:cxn modelId="{8CB186E7-7706-4F4D-9AFE-CDD09DEFE263}" type="presParOf" srcId="{A21BA57C-74CF-4642-97F5-CF86F43C9B2B}" destId="{5CA15F67-8DB8-4BC7-A1AC-30F5FEA5ED69}" srcOrd="0" destOrd="0" presId="urn:microsoft.com/office/officeart/2011/layout/CircleProcess"/>
    <dgm:cxn modelId="{33E2FCCA-16B5-4246-B853-29BB49091E30}" type="presParOf" srcId="{8A1619D0-72F4-4E0C-B06F-65AAD4B4A04F}" destId="{0B4B8357-3AB1-4EC3-8446-1092DA208AF6}" srcOrd="1" destOrd="0" presId="urn:microsoft.com/office/officeart/2011/layout/CircleProcess"/>
    <dgm:cxn modelId="{029F7506-3A7E-4F27-A300-EC9640A685AA}" type="presParOf" srcId="{0B4B8357-3AB1-4EC3-8446-1092DA208AF6}" destId="{5D7B97BB-3D17-4296-B2B8-609640645093}" srcOrd="0" destOrd="0" presId="urn:microsoft.com/office/officeart/2011/layout/CircleProcess"/>
    <dgm:cxn modelId="{53EF4D89-2F28-4795-B741-8E83F6B9A080}" type="presParOf" srcId="{8A1619D0-72F4-4E0C-B06F-65AAD4B4A04F}" destId="{2EC6C00D-E396-4728-9EBD-7D44AB88A51A}" srcOrd="2" destOrd="0" presId="urn:microsoft.com/office/officeart/2011/layout/CircleProcess"/>
    <dgm:cxn modelId="{F62744AF-9B8E-4BE6-A08F-2D1C5E9958AA}" type="presParOf" srcId="{8A1619D0-72F4-4E0C-B06F-65AAD4B4A04F}" destId="{991C3227-FA2F-4238-8DB4-6BF965CD6690}" srcOrd="3" destOrd="0" presId="urn:microsoft.com/office/officeart/2011/layout/CircleProcess"/>
    <dgm:cxn modelId="{C0BDA16E-9F2F-4383-8EB0-7556BB92913A}" type="presParOf" srcId="{991C3227-FA2F-4238-8DB4-6BF965CD6690}" destId="{3679B29A-AB7B-40D8-B184-6FA9D5A7F50F}" srcOrd="0" destOrd="0" presId="urn:microsoft.com/office/officeart/2011/layout/CircleProcess"/>
    <dgm:cxn modelId="{72A8D75E-2404-4FCA-A852-FF0C2FD14D39}" type="presParOf" srcId="{8A1619D0-72F4-4E0C-B06F-65AAD4B4A04F}" destId="{0B5D695B-2398-47B6-9C81-021D8EDF8AFE}" srcOrd="4" destOrd="0" presId="urn:microsoft.com/office/officeart/2011/layout/CircleProcess"/>
    <dgm:cxn modelId="{06FBEAD7-CD68-4A5A-AE17-4B44EDB0AB15}" type="presParOf" srcId="{0B5D695B-2398-47B6-9C81-021D8EDF8AFE}" destId="{BD909E0F-2D8F-4632-832C-6724096CDBD1}" srcOrd="0" destOrd="0" presId="urn:microsoft.com/office/officeart/2011/layout/CircleProcess"/>
    <dgm:cxn modelId="{A3F3DA17-F203-4159-A4EA-3C3EA071A906}" type="presParOf" srcId="{8A1619D0-72F4-4E0C-B06F-65AAD4B4A04F}" destId="{A4584A12-91E4-4BFB-B44A-E3B618161D69}" srcOrd="5" destOrd="0" presId="urn:microsoft.com/office/officeart/2011/layout/CircleProcess"/>
    <dgm:cxn modelId="{BD06BCC5-F7CF-434D-BBFE-77E528009B6F}" type="presParOf" srcId="{8A1619D0-72F4-4E0C-B06F-65AAD4B4A04F}" destId="{5D1923AB-A7A2-47BE-AABF-12A831D4BB0B}" srcOrd="6" destOrd="0" presId="urn:microsoft.com/office/officeart/2011/layout/CircleProcess"/>
    <dgm:cxn modelId="{91922165-4FD7-484E-AE43-7B88957E60A5}" type="presParOf" srcId="{5D1923AB-A7A2-47BE-AABF-12A831D4BB0B}" destId="{3A45579C-17B6-4050-824F-C8A63E553278}" srcOrd="0" destOrd="0" presId="urn:microsoft.com/office/officeart/2011/layout/CircleProcess"/>
    <dgm:cxn modelId="{B38BE140-62DD-48EE-83E0-10C31CABA7CB}" type="presParOf" srcId="{8A1619D0-72F4-4E0C-B06F-65AAD4B4A04F}" destId="{F7844BAE-4299-43B9-8A47-FF803FFA875D}" srcOrd="7" destOrd="0" presId="urn:microsoft.com/office/officeart/2011/layout/CircleProcess"/>
    <dgm:cxn modelId="{AA6D5DCD-7357-4B14-98E8-865C1BE941CD}" type="presParOf" srcId="{F7844BAE-4299-43B9-8A47-FF803FFA875D}" destId="{FA47AA1F-BF6D-4309-A1A0-0E086A3C8FF0}" srcOrd="0" destOrd="0" presId="urn:microsoft.com/office/officeart/2011/layout/CircleProcess"/>
    <dgm:cxn modelId="{7EE6062F-85E4-42F5-A7F2-4A95A37C6F2F}" type="presParOf" srcId="{8A1619D0-72F4-4E0C-B06F-65AAD4B4A04F}" destId="{5ABC9D87-67CE-4D4C-989A-4BCA8DEE021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15F67-8DB8-4BC7-A1AC-30F5FEA5ED69}">
      <dsp:nvSpPr>
        <dsp:cNvPr id="0" name=""/>
        <dsp:cNvSpPr/>
      </dsp:nvSpPr>
      <dsp:spPr>
        <a:xfrm>
          <a:off x="5364402" y="1371670"/>
          <a:ext cx="2340046" cy="23404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B97BB-3D17-4296-B2B8-609640645093}">
      <dsp:nvSpPr>
        <dsp:cNvPr id="0" name=""/>
        <dsp:cNvSpPr/>
      </dsp:nvSpPr>
      <dsp:spPr>
        <a:xfrm>
          <a:off x="5442098" y="1449700"/>
          <a:ext cx="2184652" cy="21844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Plan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Use historical data to train ML and Statistical models.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754409" y="1761818"/>
        <a:ext cx="1560031" cy="1560182"/>
      </dsp:txXfrm>
    </dsp:sp>
    <dsp:sp modelId="{3679B29A-AB7B-40D8-B184-6FA9D5A7F50F}">
      <dsp:nvSpPr>
        <dsp:cNvPr id="0" name=""/>
        <dsp:cNvSpPr/>
      </dsp:nvSpPr>
      <dsp:spPr>
        <a:xfrm rot="2700000">
          <a:off x="2948714" y="1374499"/>
          <a:ext cx="2334410" cy="23344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09E0F-2D8F-4632-832C-6724096CDBD1}">
      <dsp:nvSpPr>
        <dsp:cNvPr id="0" name=""/>
        <dsp:cNvSpPr/>
      </dsp:nvSpPr>
      <dsp:spPr>
        <a:xfrm>
          <a:off x="3023593" y="1449700"/>
          <a:ext cx="2184652" cy="21844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Options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Using Dates predict two things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335904" y="1761818"/>
        <a:ext cx="1560031" cy="1560182"/>
      </dsp:txXfrm>
    </dsp:sp>
    <dsp:sp modelId="{3A45579C-17B6-4050-824F-C8A63E553278}">
      <dsp:nvSpPr>
        <dsp:cNvPr id="0" name=""/>
        <dsp:cNvSpPr/>
      </dsp:nvSpPr>
      <dsp:spPr>
        <a:xfrm rot="2700000">
          <a:off x="530209" y="1374499"/>
          <a:ext cx="2334410" cy="23344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7AA1F-BF6D-4309-A1A0-0E086A3C8FF0}">
      <dsp:nvSpPr>
        <dsp:cNvPr id="0" name=""/>
        <dsp:cNvSpPr/>
      </dsp:nvSpPr>
      <dsp:spPr>
        <a:xfrm>
          <a:off x="605088" y="1449700"/>
          <a:ext cx="2184652" cy="21844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Vison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To built framework that </a:t>
          </a:r>
          <a:r>
            <a:rPr lang="en-US" sz="1800" kern="1200" dirty="0" smtClean="0">
              <a:solidFill>
                <a:schemeClr val="bg1"/>
              </a:solidFill>
            </a:rPr>
            <a:t>will </a:t>
          </a:r>
          <a:r>
            <a:rPr lang="en-US" sz="1800" kern="1200" dirty="0" smtClean="0">
              <a:solidFill>
                <a:schemeClr val="bg1"/>
              </a:solidFill>
            </a:rPr>
            <a:t>reduce our cost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917399" y="1761818"/>
        <a:ext cx="1560031" cy="1560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69620-95D3-4170-A287-0F6E374FAAC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1EF4-3756-4F33-813F-6BA2609B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Things: 1.</a:t>
            </a:r>
            <a:r>
              <a:rPr lang="en-US" baseline="0" dirty="0" smtClean="0"/>
              <a:t> Potential number of donors at given day at specific branch. (Naïve idea is to use blood groups)</a:t>
            </a:r>
          </a:p>
          <a:p>
            <a:r>
              <a:rPr lang="en-US" baseline="0" dirty="0" smtClean="0"/>
              <a:t>2. Either he is a good donor or bad.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1EF4-3756-4F33-813F-6BA2609B14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9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	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7528557"/>
              </p:ext>
            </p:extLst>
          </p:nvPr>
        </p:nvGraphicFramePr>
        <p:xfrm>
          <a:off x="1981200" y="1137282"/>
          <a:ext cx="7751186" cy="5083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221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No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01689"/>
            <a:ext cx="4587498" cy="36491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Predicting test1, test2, test3.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1" y="444085"/>
            <a:ext cx="7593287" cy="2086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0" y="2781104"/>
            <a:ext cx="7593287" cy="1991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87" y="4850822"/>
            <a:ext cx="7854931" cy="17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Our Approach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85" y="232475"/>
            <a:ext cx="12231185" cy="63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45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457</TotalTime>
  <Words>77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Business Model </vt:lpstr>
      <vt:lpstr>Solution No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General intelligence</dc:title>
  <dc:creator>siraj munir</dc:creator>
  <cp:lastModifiedBy>siraj munir</cp:lastModifiedBy>
  <cp:revision>35</cp:revision>
  <dcterms:created xsi:type="dcterms:W3CDTF">2019-01-19T06:00:55Z</dcterms:created>
  <dcterms:modified xsi:type="dcterms:W3CDTF">2019-04-21T10:50:14Z</dcterms:modified>
</cp:coreProperties>
</file>