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861" autoAdjust="0"/>
  </p:normalViewPr>
  <p:slideViewPr>
    <p:cSldViewPr snapToGrid="0">
      <p:cViewPr varScale="1">
        <p:scale>
          <a:sx n="63" d="100"/>
          <a:sy n="63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8E5181-CE91-4551-8C55-0A17D961A782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257C28-8597-44EF-BC9E-F5B26BA6052D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Pre-Process Data (Select Key Values)</a:t>
          </a:r>
          <a:endParaRPr lang="en-US" dirty="0">
            <a:solidFill>
              <a:schemeClr val="bg1"/>
            </a:solidFill>
          </a:endParaRPr>
        </a:p>
      </dgm:t>
    </dgm:pt>
    <dgm:pt modelId="{D24E3CD7-C2C1-4E92-8696-9F893CA6B456}" type="parTrans" cxnId="{27DB9DFC-CFBD-48F1-886E-DC212638B819}">
      <dgm:prSet/>
      <dgm:spPr/>
      <dgm:t>
        <a:bodyPr/>
        <a:lstStyle/>
        <a:p>
          <a:endParaRPr lang="en-US"/>
        </a:p>
      </dgm:t>
    </dgm:pt>
    <dgm:pt modelId="{986190D7-5304-403B-B741-B59C4774ACA3}" type="sibTrans" cxnId="{27DB9DFC-CFBD-48F1-886E-DC212638B819}">
      <dgm:prSet/>
      <dgm:spPr/>
      <dgm:t>
        <a:bodyPr/>
        <a:lstStyle/>
        <a:p>
          <a:endParaRPr lang="en-US"/>
        </a:p>
      </dgm:t>
    </dgm:pt>
    <dgm:pt modelId="{77E37B13-3F1A-4BD4-8AD4-96349B4329E4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Test Statistical Models (ARIMA, SRIMA)</a:t>
          </a:r>
          <a:endParaRPr lang="en-US" dirty="0">
            <a:solidFill>
              <a:schemeClr val="bg1"/>
            </a:solidFill>
          </a:endParaRPr>
        </a:p>
      </dgm:t>
    </dgm:pt>
    <dgm:pt modelId="{89D073A5-4402-40D3-B1C8-B0717133D8A9}" type="parTrans" cxnId="{0A57607D-A872-4526-8659-CC49F7977195}">
      <dgm:prSet/>
      <dgm:spPr/>
      <dgm:t>
        <a:bodyPr/>
        <a:lstStyle/>
        <a:p>
          <a:endParaRPr lang="en-US"/>
        </a:p>
      </dgm:t>
    </dgm:pt>
    <dgm:pt modelId="{0C2885B4-5BFA-4D25-9C7B-079A4FB3AE84}" type="sibTrans" cxnId="{0A57607D-A872-4526-8659-CC49F7977195}">
      <dgm:prSet/>
      <dgm:spPr/>
      <dgm:t>
        <a:bodyPr/>
        <a:lstStyle/>
        <a:p>
          <a:endParaRPr lang="en-US"/>
        </a:p>
      </dgm:t>
    </dgm:pt>
    <dgm:pt modelId="{6E28A035-0CEB-4FE2-A736-E9FE923A558C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Choose Best Model to generate Time Series</a:t>
          </a:r>
          <a:endParaRPr lang="en-US" dirty="0">
            <a:solidFill>
              <a:schemeClr val="bg1"/>
            </a:solidFill>
          </a:endParaRPr>
        </a:p>
      </dgm:t>
    </dgm:pt>
    <dgm:pt modelId="{066FD0A3-C955-4B4E-9360-9E88F62DA3ED}" type="parTrans" cxnId="{50FAA3AA-D1CF-41DA-A283-876CAD020E62}">
      <dgm:prSet/>
      <dgm:spPr/>
      <dgm:t>
        <a:bodyPr/>
        <a:lstStyle/>
        <a:p>
          <a:endParaRPr lang="en-US"/>
        </a:p>
      </dgm:t>
    </dgm:pt>
    <dgm:pt modelId="{B4345B7D-99F4-4637-9483-8808528EE4BC}" type="sibTrans" cxnId="{50FAA3AA-D1CF-41DA-A283-876CAD020E62}">
      <dgm:prSet/>
      <dgm:spPr/>
      <dgm:t>
        <a:bodyPr/>
        <a:lstStyle/>
        <a:p>
          <a:endParaRPr lang="en-US"/>
        </a:p>
      </dgm:t>
    </dgm:pt>
    <dgm:pt modelId="{3A769AC2-79D6-4ACE-B8D4-56CEEC215C3C}" type="pres">
      <dgm:prSet presAssocID="{9A8E5181-CE91-4551-8C55-0A17D961A78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68E5589C-94F8-493E-996D-6FE2126B9D4B}" type="pres">
      <dgm:prSet presAssocID="{6E28A035-0CEB-4FE2-A736-E9FE923A558C}" presName="Accent3" presStyleCnt="0"/>
      <dgm:spPr/>
    </dgm:pt>
    <dgm:pt modelId="{C551A7B8-0210-441A-8B70-01A49239516A}" type="pres">
      <dgm:prSet presAssocID="{6E28A035-0CEB-4FE2-A736-E9FE923A558C}" presName="Accent" presStyleLbl="node1" presStyleIdx="0" presStyleCnt="3"/>
      <dgm:spPr/>
    </dgm:pt>
    <dgm:pt modelId="{DA9275DB-7FFF-46B3-BBEA-39B933B01F76}" type="pres">
      <dgm:prSet presAssocID="{6E28A035-0CEB-4FE2-A736-E9FE923A558C}" presName="ParentBackground3" presStyleCnt="0"/>
      <dgm:spPr/>
    </dgm:pt>
    <dgm:pt modelId="{F82CA913-418F-42F2-A6ED-6E3EFD6BCDB0}" type="pres">
      <dgm:prSet presAssocID="{6E28A035-0CEB-4FE2-A736-E9FE923A558C}" presName="ParentBackground" presStyleLbl="fgAcc1" presStyleIdx="0" presStyleCnt="3"/>
      <dgm:spPr/>
    </dgm:pt>
    <dgm:pt modelId="{5E01B10D-64BA-4B49-9597-69B6BF00A847}" type="pres">
      <dgm:prSet presAssocID="{6E28A035-0CEB-4FE2-A736-E9FE923A558C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AAC2249-9B0D-459D-8808-0C88839B8EB3}" type="pres">
      <dgm:prSet presAssocID="{77E37B13-3F1A-4BD4-8AD4-96349B4329E4}" presName="Accent2" presStyleCnt="0"/>
      <dgm:spPr/>
    </dgm:pt>
    <dgm:pt modelId="{C5E91882-2B3D-4537-80CD-9A110229E461}" type="pres">
      <dgm:prSet presAssocID="{77E37B13-3F1A-4BD4-8AD4-96349B4329E4}" presName="Accent" presStyleLbl="node1" presStyleIdx="1" presStyleCnt="3"/>
      <dgm:spPr/>
    </dgm:pt>
    <dgm:pt modelId="{CC6BE0FD-0240-4024-BE0F-22488CCCDEC3}" type="pres">
      <dgm:prSet presAssocID="{77E37B13-3F1A-4BD4-8AD4-96349B4329E4}" presName="ParentBackground2" presStyleCnt="0"/>
      <dgm:spPr/>
    </dgm:pt>
    <dgm:pt modelId="{1707A258-7A60-47F9-9157-7146DC15B14F}" type="pres">
      <dgm:prSet presAssocID="{77E37B13-3F1A-4BD4-8AD4-96349B4329E4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29CA95C9-80A4-4FE6-9C9A-1494E36A5534}" type="pres">
      <dgm:prSet presAssocID="{77E37B13-3F1A-4BD4-8AD4-96349B4329E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13D612-AD21-466D-AD71-7984F22AB2B0}" type="pres">
      <dgm:prSet presAssocID="{DD257C28-8597-44EF-BC9E-F5B26BA6052D}" presName="Accent1" presStyleCnt="0"/>
      <dgm:spPr/>
    </dgm:pt>
    <dgm:pt modelId="{1BA2CEE3-29EE-400B-A325-CE3164BF0ADB}" type="pres">
      <dgm:prSet presAssocID="{DD257C28-8597-44EF-BC9E-F5B26BA6052D}" presName="Accent" presStyleLbl="node1" presStyleIdx="2" presStyleCnt="3"/>
      <dgm:spPr/>
    </dgm:pt>
    <dgm:pt modelId="{42E848C9-ECF2-4DDA-A366-8C2B36D7D1A7}" type="pres">
      <dgm:prSet presAssocID="{DD257C28-8597-44EF-BC9E-F5B26BA6052D}" presName="ParentBackground1" presStyleCnt="0"/>
      <dgm:spPr/>
    </dgm:pt>
    <dgm:pt modelId="{30AF3E3F-387F-41F4-80B5-3E9AF0DDA822}" type="pres">
      <dgm:prSet presAssocID="{DD257C28-8597-44EF-BC9E-F5B26BA6052D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E53871BC-F035-438F-93A7-4DA565D5C14C}" type="pres">
      <dgm:prSet presAssocID="{DD257C28-8597-44EF-BC9E-F5B26BA6052D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9C11FC-E418-4A81-B8C3-5E6F481F7EA6}" type="presOf" srcId="{77E37B13-3F1A-4BD4-8AD4-96349B4329E4}" destId="{1707A258-7A60-47F9-9157-7146DC15B14F}" srcOrd="0" destOrd="0" presId="urn:microsoft.com/office/officeart/2011/layout/CircleProcess"/>
    <dgm:cxn modelId="{2EA4E0CD-27C3-4380-B481-4C7BC55A73D1}" type="presOf" srcId="{DD257C28-8597-44EF-BC9E-F5B26BA6052D}" destId="{E53871BC-F035-438F-93A7-4DA565D5C14C}" srcOrd="1" destOrd="0" presId="urn:microsoft.com/office/officeart/2011/layout/CircleProcess"/>
    <dgm:cxn modelId="{C4D22A54-9654-444F-A87D-3BA1144DAD66}" type="presOf" srcId="{9A8E5181-CE91-4551-8C55-0A17D961A782}" destId="{3A769AC2-79D6-4ACE-B8D4-56CEEC215C3C}" srcOrd="0" destOrd="0" presId="urn:microsoft.com/office/officeart/2011/layout/CircleProcess"/>
    <dgm:cxn modelId="{374FD8AD-63D1-4EAC-A9C7-0198C7D3A35A}" type="presOf" srcId="{77E37B13-3F1A-4BD4-8AD4-96349B4329E4}" destId="{29CA95C9-80A4-4FE6-9C9A-1494E36A5534}" srcOrd="1" destOrd="0" presId="urn:microsoft.com/office/officeart/2011/layout/CircleProcess"/>
    <dgm:cxn modelId="{461FDD98-1FC3-4F01-A3B6-335605D82833}" type="presOf" srcId="{DD257C28-8597-44EF-BC9E-F5B26BA6052D}" destId="{30AF3E3F-387F-41F4-80B5-3E9AF0DDA822}" srcOrd="0" destOrd="0" presId="urn:microsoft.com/office/officeart/2011/layout/CircleProcess"/>
    <dgm:cxn modelId="{27DB9DFC-CFBD-48F1-886E-DC212638B819}" srcId="{9A8E5181-CE91-4551-8C55-0A17D961A782}" destId="{DD257C28-8597-44EF-BC9E-F5B26BA6052D}" srcOrd="0" destOrd="0" parTransId="{D24E3CD7-C2C1-4E92-8696-9F893CA6B456}" sibTransId="{986190D7-5304-403B-B741-B59C4774ACA3}"/>
    <dgm:cxn modelId="{0A57607D-A872-4526-8659-CC49F7977195}" srcId="{9A8E5181-CE91-4551-8C55-0A17D961A782}" destId="{77E37B13-3F1A-4BD4-8AD4-96349B4329E4}" srcOrd="1" destOrd="0" parTransId="{89D073A5-4402-40D3-B1C8-B0717133D8A9}" sibTransId="{0C2885B4-5BFA-4D25-9C7B-079A4FB3AE84}"/>
    <dgm:cxn modelId="{50FAA3AA-D1CF-41DA-A283-876CAD020E62}" srcId="{9A8E5181-CE91-4551-8C55-0A17D961A782}" destId="{6E28A035-0CEB-4FE2-A736-E9FE923A558C}" srcOrd="2" destOrd="0" parTransId="{066FD0A3-C955-4B4E-9360-9E88F62DA3ED}" sibTransId="{B4345B7D-99F4-4637-9483-8808528EE4BC}"/>
    <dgm:cxn modelId="{7372C6CE-6C69-4789-A0C6-9791CDE61B6C}" type="presOf" srcId="{6E28A035-0CEB-4FE2-A736-E9FE923A558C}" destId="{5E01B10D-64BA-4B49-9597-69B6BF00A847}" srcOrd="1" destOrd="0" presId="urn:microsoft.com/office/officeart/2011/layout/CircleProcess"/>
    <dgm:cxn modelId="{B7EE91C6-B9AE-49FF-A093-5E1DDB1C9E2A}" type="presOf" srcId="{6E28A035-0CEB-4FE2-A736-E9FE923A558C}" destId="{F82CA913-418F-42F2-A6ED-6E3EFD6BCDB0}" srcOrd="0" destOrd="0" presId="urn:microsoft.com/office/officeart/2011/layout/CircleProcess"/>
    <dgm:cxn modelId="{B46E9B84-198E-4C9B-BECB-833F406B1332}" type="presParOf" srcId="{3A769AC2-79D6-4ACE-B8D4-56CEEC215C3C}" destId="{68E5589C-94F8-493E-996D-6FE2126B9D4B}" srcOrd="0" destOrd="0" presId="urn:microsoft.com/office/officeart/2011/layout/CircleProcess"/>
    <dgm:cxn modelId="{6B90A7DC-4BD7-4A3D-90BD-B6E694D4EEA2}" type="presParOf" srcId="{68E5589C-94F8-493E-996D-6FE2126B9D4B}" destId="{C551A7B8-0210-441A-8B70-01A49239516A}" srcOrd="0" destOrd="0" presId="urn:microsoft.com/office/officeart/2011/layout/CircleProcess"/>
    <dgm:cxn modelId="{D1ECE800-A3DD-405F-BA9E-569585F384E4}" type="presParOf" srcId="{3A769AC2-79D6-4ACE-B8D4-56CEEC215C3C}" destId="{DA9275DB-7FFF-46B3-BBEA-39B933B01F76}" srcOrd="1" destOrd="0" presId="urn:microsoft.com/office/officeart/2011/layout/CircleProcess"/>
    <dgm:cxn modelId="{2FAF207D-7557-4355-8B53-6D05BAB867B9}" type="presParOf" srcId="{DA9275DB-7FFF-46B3-BBEA-39B933B01F76}" destId="{F82CA913-418F-42F2-A6ED-6E3EFD6BCDB0}" srcOrd="0" destOrd="0" presId="urn:microsoft.com/office/officeart/2011/layout/CircleProcess"/>
    <dgm:cxn modelId="{87A7C12A-C071-4CE3-BD75-503F083E6068}" type="presParOf" srcId="{3A769AC2-79D6-4ACE-B8D4-56CEEC215C3C}" destId="{5E01B10D-64BA-4B49-9597-69B6BF00A847}" srcOrd="2" destOrd="0" presId="urn:microsoft.com/office/officeart/2011/layout/CircleProcess"/>
    <dgm:cxn modelId="{9D8442B4-CC1C-4162-B2CF-F1551F28AAC0}" type="presParOf" srcId="{3A769AC2-79D6-4ACE-B8D4-56CEEC215C3C}" destId="{0AAC2249-9B0D-459D-8808-0C88839B8EB3}" srcOrd="3" destOrd="0" presId="urn:microsoft.com/office/officeart/2011/layout/CircleProcess"/>
    <dgm:cxn modelId="{0D12D9E7-558D-44C4-97BE-B148DF266BD9}" type="presParOf" srcId="{0AAC2249-9B0D-459D-8808-0C88839B8EB3}" destId="{C5E91882-2B3D-4537-80CD-9A110229E461}" srcOrd="0" destOrd="0" presId="urn:microsoft.com/office/officeart/2011/layout/CircleProcess"/>
    <dgm:cxn modelId="{78F7CD73-DA58-49C2-9995-2E4761CECCBF}" type="presParOf" srcId="{3A769AC2-79D6-4ACE-B8D4-56CEEC215C3C}" destId="{CC6BE0FD-0240-4024-BE0F-22488CCCDEC3}" srcOrd="4" destOrd="0" presId="urn:microsoft.com/office/officeart/2011/layout/CircleProcess"/>
    <dgm:cxn modelId="{B379DE3E-4528-4217-9A51-27B604C04D48}" type="presParOf" srcId="{CC6BE0FD-0240-4024-BE0F-22488CCCDEC3}" destId="{1707A258-7A60-47F9-9157-7146DC15B14F}" srcOrd="0" destOrd="0" presId="urn:microsoft.com/office/officeart/2011/layout/CircleProcess"/>
    <dgm:cxn modelId="{9FE149BE-16AE-44C8-8BCB-E163920E912B}" type="presParOf" srcId="{3A769AC2-79D6-4ACE-B8D4-56CEEC215C3C}" destId="{29CA95C9-80A4-4FE6-9C9A-1494E36A5534}" srcOrd="5" destOrd="0" presId="urn:microsoft.com/office/officeart/2011/layout/CircleProcess"/>
    <dgm:cxn modelId="{38105CAB-9640-4AF1-B6E7-1C6E01419402}" type="presParOf" srcId="{3A769AC2-79D6-4ACE-B8D4-56CEEC215C3C}" destId="{5F13D612-AD21-466D-AD71-7984F22AB2B0}" srcOrd="6" destOrd="0" presId="urn:microsoft.com/office/officeart/2011/layout/CircleProcess"/>
    <dgm:cxn modelId="{A1C51675-C7F0-47AB-88B7-32D80691C48B}" type="presParOf" srcId="{5F13D612-AD21-466D-AD71-7984F22AB2B0}" destId="{1BA2CEE3-29EE-400B-A325-CE3164BF0ADB}" srcOrd="0" destOrd="0" presId="urn:microsoft.com/office/officeart/2011/layout/CircleProcess"/>
    <dgm:cxn modelId="{38862709-57B7-42C1-B460-D9D8A61CD751}" type="presParOf" srcId="{3A769AC2-79D6-4ACE-B8D4-56CEEC215C3C}" destId="{42E848C9-ECF2-4DDA-A366-8C2B36D7D1A7}" srcOrd="7" destOrd="0" presId="urn:microsoft.com/office/officeart/2011/layout/CircleProcess"/>
    <dgm:cxn modelId="{AF3E90A4-2671-42D5-859D-F3D2F5A9BCEE}" type="presParOf" srcId="{42E848C9-ECF2-4DDA-A366-8C2B36D7D1A7}" destId="{30AF3E3F-387F-41F4-80B5-3E9AF0DDA822}" srcOrd="0" destOrd="0" presId="urn:microsoft.com/office/officeart/2011/layout/CircleProcess"/>
    <dgm:cxn modelId="{C9BB4E31-A0C4-4164-9FEF-1230522F7030}" type="presParOf" srcId="{3A769AC2-79D6-4ACE-B8D4-56CEEC215C3C}" destId="{E53871BC-F035-438F-93A7-4DA565D5C14C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04B931-B703-4849-A258-A704E73216E3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5F1217-E6F2-4808-BAF2-E1C6F5EB1157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Vison</a:t>
          </a:r>
        </a:p>
        <a:p>
          <a:r>
            <a:rPr lang="en-US" dirty="0" smtClean="0">
              <a:solidFill>
                <a:schemeClr val="bg1"/>
              </a:solidFill>
            </a:rPr>
            <a:t>To built framework that may reduce our cost</a:t>
          </a:r>
          <a:endParaRPr lang="en-US" dirty="0">
            <a:solidFill>
              <a:schemeClr val="bg1"/>
            </a:solidFill>
          </a:endParaRPr>
        </a:p>
      </dgm:t>
    </dgm:pt>
    <dgm:pt modelId="{4C19AE0A-6485-4E0A-A7B0-0881E4E68C66}" type="parTrans" cxnId="{9D0B62D2-9EB5-4701-8C97-81F6462E8798}">
      <dgm:prSet/>
      <dgm:spPr/>
      <dgm:t>
        <a:bodyPr/>
        <a:lstStyle/>
        <a:p>
          <a:endParaRPr lang="en-US"/>
        </a:p>
      </dgm:t>
    </dgm:pt>
    <dgm:pt modelId="{1AC9FC01-0546-45D3-B96F-4E1FD38E5022}" type="sibTrans" cxnId="{9D0B62D2-9EB5-4701-8C97-81F6462E8798}">
      <dgm:prSet/>
      <dgm:spPr/>
      <dgm:t>
        <a:bodyPr/>
        <a:lstStyle/>
        <a:p>
          <a:endParaRPr lang="en-US"/>
        </a:p>
      </dgm:t>
    </dgm:pt>
    <dgm:pt modelId="{6E098752-2EE8-463D-ABDB-1480BE85AF96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Options</a:t>
          </a:r>
        </a:p>
        <a:p>
          <a:r>
            <a:rPr lang="en-US" dirty="0" smtClean="0">
              <a:solidFill>
                <a:schemeClr val="bg1"/>
              </a:solidFill>
            </a:rPr>
            <a:t>Using Dates predict two things</a:t>
          </a:r>
          <a:endParaRPr lang="en-US" dirty="0">
            <a:solidFill>
              <a:schemeClr val="bg1"/>
            </a:solidFill>
          </a:endParaRPr>
        </a:p>
      </dgm:t>
    </dgm:pt>
    <dgm:pt modelId="{26F7A9D8-05F5-4673-A3A7-972FE0C62EAC}" type="parTrans" cxnId="{53EED32E-5D67-48DB-B8A4-77134EE1438F}">
      <dgm:prSet/>
      <dgm:spPr/>
      <dgm:t>
        <a:bodyPr/>
        <a:lstStyle/>
        <a:p>
          <a:endParaRPr lang="en-US"/>
        </a:p>
      </dgm:t>
    </dgm:pt>
    <dgm:pt modelId="{278E40F6-3991-4AB9-9AB9-D44A751146B4}" type="sibTrans" cxnId="{53EED32E-5D67-48DB-B8A4-77134EE1438F}">
      <dgm:prSet/>
      <dgm:spPr/>
      <dgm:t>
        <a:bodyPr/>
        <a:lstStyle/>
        <a:p>
          <a:endParaRPr lang="en-US"/>
        </a:p>
      </dgm:t>
    </dgm:pt>
    <dgm:pt modelId="{44BDF9A3-2CE8-477E-9F09-3569383521E9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Plan</a:t>
          </a:r>
        </a:p>
        <a:p>
          <a:r>
            <a:rPr lang="en-US" dirty="0" smtClean="0">
              <a:solidFill>
                <a:schemeClr val="bg1"/>
              </a:solidFill>
            </a:rPr>
            <a:t>Use historical data to train ML and Statistical models.</a:t>
          </a:r>
          <a:endParaRPr lang="en-US" dirty="0">
            <a:solidFill>
              <a:schemeClr val="bg1"/>
            </a:solidFill>
          </a:endParaRPr>
        </a:p>
      </dgm:t>
    </dgm:pt>
    <dgm:pt modelId="{58C75B6E-63F8-4090-838F-4CC2482F698F}" type="parTrans" cxnId="{5FCB455D-A1F2-455F-BACF-8BA35561E589}">
      <dgm:prSet/>
      <dgm:spPr/>
      <dgm:t>
        <a:bodyPr/>
        <a:lstStyle/>
        <a:p>
          <a:endParaRPr lang="en-US"/>
        </a:p>
      </dgm:t>
    </dgm:pt>
    <dgm:pt modelId="{ABFB3645-5624-4577-B0EA-D7C21257C27C}" type="sibTrans" cxnId="{5FCB455D-A1F2-455F-BACF-8BA35561E589}">
      <dgm:prSet/>
      <dgm:spPr/>
      <dgm:t>
        <a:bodyPr/>
        <a:lstStyle/>
        <a:p>
          <a:endParaRPr lang="en-US"/>
        </a:p>
      </dgm:t>
    </dgm:pt>
    <dgm:pt modelId="{8A1619D0-72F4-4E0C-B06F-65AAD4B4A04F}" type="pres">
      <dgm:prSet presAssocID="{D904B931-B703-4849-A258-A704E73216E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21BA57C-74CF-4642-97F5-CF86F43C9B2B}" type="pres">
      <dgm:prSet presAssocID="{44BDF9A3-2CE8-477E-9F09-3569383521E9}" presName="Accent3" presStyleCnt="0"/>
      <dgm:spPr/>
    </dgm:pt>
    <dgm:pt modelId="{5CA15F67-8DB8-4BC7-A1AC-30F5FEA5ED69}" type="pres">
      <dgm:prSet presAssocID="{44BDF9A3-2CE8-477E-9F09-3569383521E9}" presName="Accent" presStyleLbl="node1" presStyleIdx="0" presStyleCnt="3"/>
      <dgm:spPr/>
    </dgm:pt>
    <dgm:pt modelId="{0B4B8357-3AB1-4EC3-8446-1092DA208AF6}" type="pres">
      <dgm:prSet presAssocID="{44BDF9A3-2CE8-477E-9F09-3569383521E9}" presName="ParentBackground3" presStyleCnt="0"/>
      <dgm:spPr/>
    </dgm:pt>
    <dgm:pt modelId="{5D7B97BB-3D17-4296-B2B8-609640645093}" type="pres">
      <dgm:prSet presAssocID="{44BDF9A3-2CE8-477E-9F09-3569383521E9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2EC6C00D-E396-4728-9EBD-7D44AB88A51A}" type="pres">
      <dgm:prSet presAssocID="{44BDF9A3-2CE8-477E-9F09-3569383521E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1C3227-FA2F-4238-8DB4-6BF965CD6690}" type="pres">
      <dgm:prSet presAssocID="{6E098752-2EE8-463D-ABDB-1480BE85AF96}" presName="Accent2" presStyleCnt="0"/>
      <dgm:spPr/>
    </dgm:pt>
    <dgm:pt modelId="{3679B29A-AB7B-40D8-B184-6FA9D5A7F50F}" type="pres">
      <dgm:prSet presAssocID="{6E098752-2EE8-463D-ABDB-1480BE85AF96}" presName="Accent" presStyleLbl="node1" presStyleIdx="1" presStyleCnt="3"/>
      <dgm:spPr/>
    </dgm:pt>
    <dgm:pt modelId="{0B5D695B-2398-47B6-9C81-021D8EDF8AFE}" type="pres">
      <dgm:prSet presAssocID="{6E098752-2EE8-463D-ABDB-1480BE85AF96}" presName="ParentBackground2" presStyleCnt="0"/>
      <dgm:spPr/>
    </dgm:pt>
    <dgm:pt modelId="{BD909E0F-2D8F-4632-832C-6724096CDBD1}" type="pres">
      <dgm:prSet presAssocID="{6E098752-2EE8-463D-ABDB-1480BE85AF96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A4584A12-91E4-4BFB-B44A-E3B618161D69}" type="pres">
      <dgm:prSet presAssocID="{6E098752-2EE8-463D-ABDB-1480BE85AF96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923AB-A7A2-47BE-AABF-12A831D4BB0B}" type="pres">
      <dgm:prSet presAssocID="{365F1217-E6F2-4808-BAF2-E1C6F5EB1157}" presName="Accent1" presStyleCnt="0"/>
      <dgm:spPr/>
    </dgm:pt>
    <dgm:pt modelId="{3A45579C-17B6-4050-824F-C8A63E553278}" type="pres">
      <dgm:prSet presAssocID="{365F1217-E6F2-4808-BAF2-E1C6F5EB1157}" presName="Accent" presStyleLbl="node1" presStyleIdx="2" presStyleCnt="3"/>
      <dgm:spPr/>
    </dgm:pt>
    <dgm:pt modelId="{F7844BAE-4299-43B9-8A47-FF803FFA875D}" type="pres">
      <dgm:prSet presAssocID="{365F1217-E6F2-4808-BAF2-E1C6F5EB1157}" presName="ParentBackground1" presStyleCnt="0"/>
      <dgm:spPr/>
    </dgm:pt>
    <dgm:pt modelId="{FA47AA1F-BF6D-4309-A1A0-0E086A3C8FF0}" type="pres">
      <dgm:prSet presAssocID="{365F1217-E6F2-4808-BAF2-E1C6F5EB1157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5ABC9D87-67CE-4D4C-989A-4BCA8DEE0219}" type="pres">
      <dgm:prSet presAssocID="{365F1217-E6F2-4808-BAF2-E1C6F5EB1157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8667AD-7502-4916-981D-682D30250424}" type="presOf" srcId="{6E098752-2EE8-463D-ABDB-1480BE85AF96}" destId="{A4584A12-91E4-4BFB-B44A-E3B618161D69}" srcOrd="1" destOrd="0" presId="urn:microsoft.com/office/officeart/2011/layout/CircleProcess"/>
    <dgm:cxn modelId="{9D0B62D2-9EB5-4701-8C97-81F6462E8798}" srcId="{D904B931-B703-4849-A258-A704E73216E3}" destId="{365F1217-E6F2-4808-BAF2-E1C6F5EB1157}" srcOrd="0" destOrd="0" parTransId="{4C19AE0A-6485-4E0A-A7B0-0881E4E68C66}" sibTransId="{1AC9FC01-0546-45D3-B96F-4E1FD38E5022}"/>
    <dgm:cxn modelId="{5FCB455D-A1F2-455F-BACF-8BA35561E589}" srcId="{D904B931-B703-4849-A258-A704E73216E3}" destId="{44BDF9A3-2CE8-477E-9F09-3569383521E9}" srcOrd="2" destOrd="0" parTransId="{58C75B6E-63F8-4090-838F-4CC2482F698F}" sibTransId="{ABFB3645-5624-4577-B0EA-D7C21257C27C}"/>
    <dgm:cxn modelId="{C9954583-E564-4109-9908-B7FE7D445515}" type="presOf" srcId="{365F1217-E6F2-4808-BAF2-E1C6F5EB1157}" destId="{FA47AA1F-BF6D-4309-A1A0-0E086A3C8FF0}" srcOrd="0" destOrd="0" presId="urn:microsoft.com/office/officeart/2011/layout/CircleProcess"/>
    <dgm:cxn modelId="{F78CDD16-8358-4665-9070-35BFA91C8F1D}" type="presOf" srcId="{D904B931-B703-4849-A258-A704E73216E3}" destId="{8A1619D0-72F4-4E0C-B06F-65AAD4B4A04F}" srcOrd="0" destOrd="0" presId="urn:microsoft.com/office/officeart/2011/layout/CircleProcess"/>
    <dgm:cxn modelId="{128B554F-F3CE-49FE-9530-E625E78BC144}" type="presOf" srcId="{365F1217-E6F2-4808-BAF2-E1C6F5EB1157}" destId="{5ABC9D87-67CE-4D4C-989A-4BCA8DEE0219}" srcOrd="1" destOrd="0" presId="urn:microsoft.com/office/officeart/2011/layout/CircleProcess"/>
    <dgm:cxn modelId="{AD1FFD6E-69FB-49CE-A02F-48C22DB638A9}" type="presOf" srcId="{44BDF9A3-2CE8-477E-9F09-3569383521E9}" destId="{2EC6C00D-E396-4728-9EBD-7D44AB88A51A}" srcOrd="1" destOrd="0" presId="urn:microsoft.com/office/officeart/2011/layout/CircleProcess"/>
    <dgm:cxn modelId="{B1F40935-F874-480C-BF7A-A0F5CCE3C5F7}" type="presOf" srcId="{44BDF9A3-2CE8-477E-9F09-3569383521E9}" destId="{5D7B97BB-3D17-4296-B2B8-609640645093}" srcOrd="0" destOrd="0" presId="urn:microsoft.com/office/officeart/2011/layout/CircleProcess"/>
    <dgm:cxn modelId="{A645FF0A-8C3C-4348-9437-E64A09AECED2}" type="presOf" srcId="{6E098752-2EE8-463D-ABDB-1480BE85AF96}" destId="{BD909E0F-2D8F-4632-832C-6724096CDBD1}" srcOrd="0" destOrd="0" presId="urn:microsoft.com/office/officeart/2011/layout/CircleProcess"/>
    <dgm:cxn modelId="{53EED32E-5D67-48DB-B8A4-77134EE1438F}" srcId="{D904B931-B703-4849-A258-A704E73216E3}" destId="{6E098752-2EE8-463D-ABDB-1480BE85AF96}" srcOrd="1" destOrd="0" parTransId="{26F7A9D8-05F5-4673-A3A7-972FE0C62EAC}" sibTransId="{278E40F6-3991-4AB9-9AB9-D44A751146B4}"/>
    <dgm:cxn modelId="{D2985EFD-9F64-40E7-86B4-8E1AB2E06DE6}" type="presParOf" srcId="{8A1619D0-72F4-4E0C-B06F-65AAD4B4A04F}" destId="{A21BA57C-74CF-4642-97F5-CF86F43C9B2B}" srcOrd="0" destOrd="0" presId="urn:microsoft.com/office/officeart/2011/layout/CircleProcess"/>
    <dgm:cxn modelId="{8CB186E7-7706-4F4D-9AFE-CDD09DEFE263}" type="presParOf" srcId="{A21BA57C-74CF-4642-97F5-CF86F43C9B2B}" destId="{5CA15F67-8DB8-4BC7-A1AC-30F5FEA5ED69}" srcOrd="0" destOrd="0" presId="urn:microsoft.com/office/officeart/2011/layout/CircleProcess"/>
    <dgm:cxn modelId="{33E2FCCA-16B5-4246-B853-29BB49091E30}" type="presParOf" srcId="{8A1619D0-72F4-4E0C-B06F-65AAD4B4A04F}" destId="{0B4B8357-3AB1-4EC3-8446-1092DA208AF6}" srcOrd="1" destOrd="0" presId="urn:microsoft.com/office/officeart/2011/layout/CircleProcess"/>
    <dgm:cxn modelId="{029F7506-3A7E-4F27-A300-EC9640A685AA}" type="presParOf" srcId="{0B4B8357-3AB1-4EC3-8446-1092DA208AF6}" destId="{5D7B97BB-3D17-4296-B2B8-609640645093}" srcOrd="0" destOrd="0" presId="urn:microsoft.com/office/officeart/2011/layout/CircleProcess"/>
    <dgm:cxn modelId="{53EF4D89-2F28-4795-B741-8E83F6B9A080}" type="presParOf" srcId="{8A1619D0-72F4-4E0C-B06F-65AAD4B4A04F}" destId="{2EC6C00D-E396-4728-9EBD-7D44AB88A51A}" srcOrd="2" destOrd="0" presId="urn:microsoft.com/office/officeart/2011/layout/CircleProcess"/>
    <dgm:cxn modelId="{F62744AF-9B8E-4BE6-A08F-2D1C5E9958AA}" type="presParOf" srcId="{8A1619D0-72F4-4E0C-B06F-65AAD4B4A04F}" destId="{991C3227-FA2F-4238-8DB4-6BF965CD6690}" srcOrd="3" destOrd="0" presId="urn:microsoft.com/office/officeart/2011/layout/CircleProcess"/>
    <dgm:cxn modelId="{C0BDA16E-9F2F-4383-8EB0-7556BB92913A}" type="presParOf" srcId="{991C3227-FA2F-4238-8DB4-6BF965CD6690}" destId="{3679B29A-AB7B-40D8-B184-6FA9D5A7F50F}" srcOrd="0" destOrd="0" presId="urn:microsoft.com/office/officeart/2011/layout/CircleProcess"/>
    <dgm:cxn modelId="{72A8D75E-2404-4FCA-A852-FF0C2FD14D39}" type="presParOf" srcId="{8A1619D0-72F4-4E0C-B06F-65AAD4B4A04F}" destId="{0B5D695B-2398-47B6-9C81-021D8EDF8AFE}" srcOrd="4" destOrd="0" presId="urn:microsoft.com/office/officeart/2011/layout/CircleProcess"/>
    <dgm:cxn modelId="{06FBEAD7-CD68-4A5A-AE17-4B44EDB0AB15}" type="presParOf" srcId="{0B5D695B-2398-47B6-9C81-021D8EDF8AFE}" destId="{BD909E0F-2D8F-4632-832C-6724096CDBD1}" srcOrd="0" destOrd="0" presId="urn:microsoft.com/office/officeart/2011/layout/CircleProcess"/>
    <dgm:cxn modelId="{A3F3DA17-F203-4159-A4EA-3C3EA071A906}" type="presParOf" srcId="{8A1619D0-72F4-4E0C-B06F-65AAD4B4A04F}" destId="{A4584A12-91E4-4BFB-B44A-E3B618161D69}" srcOrd="5" destOrd="0" presId="urn:microsoft.com/office/officeart/2011/layout/CircleProcess"/>
    <dgm:cxn modelId="{BD06BCC5-F7CF-434D-BBFE-77E528009B6F}" type="presParOf" srcId="{8A1619D0-72F4-4E0C-B06F-65AAD4B4A04F}" destId="{5D1923AB-A7A2-47BE-AABF-12A831D4BB0B}" srcOrd="6" destOrd="0" presId="urn:microsoft.com/office/officeart/2011/layout/CircleProcess"/>
    <dgm:cxn modelId="{91922165-4FD7-484E-AE43-7B88957E60A5}" type="presParOf" srcId="{5D1923AB-A7A2-47BE-AABF-12A831D4BB0B}" destId="{3A45579C-17B6-4050-824F-C8A63E553278}" srcOrd="0" destOrd="0" presId="urn:microsoft.com/office/officeart/2011/layout/CircleProcess"/>
    <dgm:cxn modelId="{B38BE140-62DD-48EE-83E0-10C31CABA7CB}" type="presParOf" srcId="{8A1619D0-72F4-4E0C-B06F-65AAD4B4A04F}" destId="{F7844BAE-4299-43B9-8A47-FF803FFA875D}" srcOrd="7" destOrd="0" presId="urn:microsoft.com/office/officeart/2011/layout/CircleProcess"/>
    <dgm:cxn modelId="{AA6D5DCD-7357-4B14-98E8-865C1BE941CD}" type="presParOf" srcId="{F7844BAE-4299-43B9-8A47-FF803FFA875D}" destId="{FA47AA1F-BF6D-4309-A1A0-0E086A3C8FF0}" srcOrd="0" destOrd="0" presId="urn:microsoft.com/office/officeart/2011/layout/CircleProcess"/>
    <dgm:cxn modelId="{7EE6062F-85E4-42F5-A7F2-4A95A37C6F2F}" type="presParOf" srcId="{8A1619D0-72F4-4E0C-B06F-65AAD4B4A04F}" destId="{5ABC9D87-67CE-4D4C-989A-4BCA8DEE0219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1A7B8-0210-441A-8B70-01A49239516A}">
      <dsp:nvSpPr>
        <dsp:cNvPr id="0" name=""/>
        <dsp:cNvSpPr/>
      </dsp:nvSpPr>
      <dsp:spPr>
        <a:xfrm>
          <a:off x="6388790" y="785042"/>
          <a:ext cx="2079557" cy="20799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CA913-418F-42F2-A6ED-6E3EFD6BCDB0}">
      <dsp:nvSpPr>
        <dsp:cNvPr id="0" name=""/>
        <dsp:cNvSpPr/>
      </dsp:nvSpPr>
      <dsp:spPr>
        <a:xfrm>
          <a:off x="6457838" y="854385"/>
          <a:ext cx="1941461" cy="194125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bg1"/>
              </a:solidFill>
            </a:rPr>
            <a:t>Choose Best Model to generate Time Series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6735383" y="1131760"/>
        <a:ext cx="1386371" cy="1386506"/>
      </dsp:txXfrm>
    </dsp:sp>
    <dsp:sp modelId="{C5E91882-2B3D-4537-80CD-9A110229E461}">
      <dsp:nvSpPr>
        <dsp:cNvPr id="0" name=""/>
        <dsp:cNvSpPr/>
      </dsp:nvSpPr>
      <dsp:spPr>
        <a:xfrm rot="2700000">
          <a:off x="4242012" y="787556"/>
          <a:ext cx="2074548" cy="207454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7A258-7A60-47F9-9157-7146DC15B14F}">
      <dsp:nvSpPr>
        <dsp:cNvPr id="0" name=""/>
        <dsp:cNvSpPr/>
      </dsp:nvSpPr>
      <dsp:spPr>
        <a:xfrm>
          <a:off x="4308555" y="854385"/>
          <a:ext cx="1941461" cy="194125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bg1"/>
              </a:solidFill>
            </a:rPr>
            <a:t>Test Statistical Models (ARIMA, SRIMA)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4586101" y="1131760"/>
        <a:ext cx="1386371" cy="1386506"/>
      </dsp:txXfrm>
    </dsp:sp>
    <dsp:sp modelId="{1BA2CEE3-29EE-400B-A325-CE3164BF0ADB}">
      <dsp:nvSpPr>
        <dsp:cNvPr id="0" name=""/>
        <dsp:cNvSpPr/>
      </dsp:nvSpPr>
      <dsp:spPr>
        <a:xfrm rot="2700000">
          <a:off x="2092730" y="787556"/>
          <a:ext cx="2074548" cy="207454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F3E3F-387F-41F4-80B5-3E9AF0DDA822}">
      <dsp:nvSpPr>
        <dsp:cNvPr id="0" name=""/>
        <dsp:cNvSpPr/>
      </dsp:nvSpPr>
      <dsp:spPr>
        <a:xfrm>
          <a:off x="2159273" y="854385"/>
          <a:ext cx="1941461" cy="194125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bg1"/>
              </a:solidFill>
            </a:rPr>
            <a:t>Pre-Process Data (Select Key Values)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2436818" y="1131760"/>
        <a:ext cx="1386371" cy="1386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15F67-8DB8-4BC7-A1AC-30F5FEA5ED69}">
      <dsp:nvSpPr>
        <dsp:cNvPr id="0" name=""/>
        <dsp:cNvSpPr/>
      </dsp:nvSpPr>
      <dsp:spPr>
        <a:xfrm>
          <a:off x="5364402" y="1371670"/>
          <a:ext cx="2340046" cy="23404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B97BB-3D17-4296-B2B8-609640645093}">
      <dsp:nvSpPr>
        <dsp:cNvPr id="0" name=""/>
        <dsp:cNvSpPr/>
      </dsp:nvSpPr>
      <dsp:spPr>
        <a:xfrm>
          <a:off x="5442098" y="1449700"/>
          <a:ext cx="2184652" cy="218442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Plan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Use historical data to train ML and Statistical models.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5754409" y="1761818"/>
        <a:ext cx="1560031" cy="1560182"/>
      </dsp:txXfrm>
    </dsp:sp>
    <dsp:sp modelId="{3679B29A-AB7B-40D8-B184-6FA9D5A7F50F}">
      <dsp:nvSpPr>
        <dsp:cNvPr id="0" name=""/>
        <dsp:cNvSpPr/>
      </dsp:nvSpPr>
      <dsp:spPr>
        <a:xfrm rot="2700000">
          <a:off x="2948714" y="1374499"/>
          <a:ext cx="2334410" cy="233441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09E0F-2D8F-4632-832C-6724096CDBD1}">
      <dsp:nvSpPr>
        <dsp:cNvPr id="0" name=""/>
        <dsp:cNvSpPr/>
      </dsp:nvSpPr>
      <dsp:spPr>
        <a:xfrm>
          <a:off x="3023593" y="1449700"/>
          <a:ext cx="2184652" cy="218442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Options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Using Dates predict two things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3335904" y="1761818"/>
        <a:ext cx="1560031" cy="1560182"/>
      </dsp:txXfrm>
    </dsp:sp>
    <dsp:sp modelId="{3A45579C-17B6-4050-824F-C8A63E553278}">
      <dsp:nvSpPr>
        <dsp:cNvPr id="0" name=""/>
        <dsp:cNvSpPr/>
      </dsp:nvSpPr>
      <dsp:spPr>
        <a:xfrm rot="2700000">
          <a:off x="530209" y="1374499"/>
          <a:ext cx="2334410" cy="233441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7AA1F-BF6D-4309-A1A0-0E086A3C8FF0}">
      <dsp:nvSpPr>
        <dsp:cNvPr id="0" name=""/>
        <dsp:cNvSpPr/>
      </dsp:nvSpPr>
      <dsp:spPr>
        <a:xfrm>
          <a:off x="605088" y="1449700"/>
          <a:ext cx="2184652" cy="218442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Vison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To built framework that may reduce our cost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917399" y="1761818"/>
        <a:ext cx="1560031" cy="1560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69620-95D3-4170-A287-0F6E374FAAC0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81EF4-3756-4F33-813F-6BA2609B1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03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Things: 1.</a:t>
            </a:r>
            <a:r>
              <a:rPr lang="en-US" baseline="0" dirty="0" smtClean="0"/>
              <a:t> Potential number of donors at given day at specific branch. (Naïve idea is to use blood groups)</a:t>
            </a:r>
          </a:p>
          <a:p>
            <a:r>
              <a:rPr lang="en-US" baseline="0" dirty="0" smtClean="0"/>
              <a:t>2. Either he is a good donor or bad.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81EF4-3756-4F33-813F-6BA2609B14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9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 Model FOR Predicting Blood Transfusions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1394" y="4385732"/>
            <a:ext cx="8168731" cy="1405467"/>
          </a:xfrm>
        </p:spPr>
        <p:txBody>
          <a:bodyPr/>
          <a:lstStyle/>
          <a:p>
            <a:r>
              <a:rPr lang="en-US" dirty="0" smtClean="0"/>
              <a:t>TEAM NAME: Data Warriors (MAJU)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4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Glimpse of our Pipeline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937576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167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	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19948413"/>
              </p:ext>
            </p:extLst>
          </p:nvPr>
        </p:nvGraphicFramePr>
        <p:xfrm>
          <a:off x="1981200" y="1137282"/>
          <a:ext cx="7751186" cy="5083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2216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260</TotalTime>
  <Words>105</Words>
  <Application>Microsoft Office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A Model FOR Predicting Blood Transfusions</vt:lpstr>
      <vt:lpstr>Glimpse of our Pipeline</vt:lpstr>
      <vt:lpstr>Business 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General intelligence</dc:title>
  <dc:creator>siraj munir</dc:creator>
  <cp:lastModifiedBy>siraj munir</cp:lastModifiedBy>
  <cp:revision>31</cp:revision>
  <dcterms:created xsi:type="dcterms:W3CDTF">2019-01-19T06:00:55Z</dcterms:created>
  <dcterms:modified xsi:type="dcterms:W3CDTF">2019-04-21T02:02:57Z</dcterms:modified>
</cp:coreProperties>
</file>