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5" r:id="rId7"/>
    <p:sldId id="264" r:id="rId8"/>
    <p:sldId id="259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2" d="100"/>
          <a:sy n="82" d="100"/>
        </p:scale>
        <p:origin x="72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Pelz" userId="0d9339f47db2de4a" providerId="LiveId" clId="{E738BBC2-F835-4B5D-A5B5-8E3AF58ECC9A}"/>
    <pc:docChg chg="custSel addSld modSld">
      <pc:chgData name="J Pelz" userId="0d9339f47db2de4a" providerId="LiveId" clId="{E738BBC2-F835-4B5D-A5B5-8E3AF58ECC9A}" dt="2020-02-04T23:15:22.743" v="413" actId="20577"/>
      <pc:docMkLst>
        <pc:docMk/>
      </pc:docMkLst>
      <pc:sldChg chg="addSp delSp modSp">
        <pc:chgData name="J Pelz" userId="0d9339f47db2de4a" providerId="LiveId" clId="{E738BBC2-F835-4B5D-A5B5-8E3AF58ECC9A}" dt="2020-02-04T23:00:16.747" v="186" actId="1076"/>
        <pc:sldMkLst>
          <pc:docMk/>
          <pc:sldMk cId="3473339299" sldId="259"/>
        </pc:sldMkLst>
        <pc:spChg chg="del">
          <ac:chgData name="J Pelz" userId="0d9339f47db2de4a" providerId="LiveId" clId="{E738BBC2-F835-4B5D-A5B5-8E3AF58ECC9A}" dt="2020-02-04T23:00:00.551" v="183" actId="931"/>
          <ac:spMkLst>
            <pc:docMk/>
            <pc:sldMk cId="3473339299" sldId="259"/>
            <ac:spMk id="3" creationId="{56D5317E-96B9-4E45-A554-7EB51D4BA970}"/>
          </ac:spMkLst>
        </pc:spChg>
        <pc:picChg chg="add mod">
          <ac:chgData name="J Pelz" userId="0d9339f47db2de4a" providerId="LiveId" clId="{E738BBC2-F835-4B5D-A5B5-8E3AF58ECC9A}" dt="2020-02-04T23:00:16.747" v="186" actId="1076"/>
          <ac:picMkLst>
            <pc:docMk/>
            <pc:sldMk cId="3473339299" sldId="259"/>
            <ac:picMk id="5" creationId="{E2E3E655-D944-4CA4-B93F-164A2F238C74}"/>
          </ac:picMkLst>
        </pc:picChg>
      </pc:sldChg>
      <pc:sldChg chg="addSp modSp">
        <pc:chgData name="J Pelz" userId="0d9339f47db2de4a" providerId="LiveId" clId="{E738BBC2-F835-4B5D-A5B5-8E3AF58ECC9A}" dt="2020-02-04T22:48:29.569" v="5" actId="1076"/>
        <pc:sldMkLst>
          <pc:docMk/>
          <pc:sldMk cId="3087614765" sldId="260"/>
        </pc:sldMkLst>
        <pc:picChg chg="add mod">
          <ac:chgData name="J Pelz" userId="0d9339f47db2de4a" providerId="LiveId" clId="{E738BBC2-F835-4B5D-A5B5-8E3AF58ECC9A}" dt="2020-02-04T22:48:29.569" v="5" actId="1076"/>
          <ac:picMkLst>
            <pc:docMk/>
            <pc:sldMk cId="3087614765" sldId="260"/>
            <ac:picMk id="4" creationId="{FE1673CD-AECB-420C-94A8-00D0EAA91B44}"/>
          </ac:picMkLst>
        </pc:picChg>
      </pc:sldChg>
      <pc:sldChg chg="addSp delSp modSp">
        <pc:chgData name="J Pelz" userId="0d9339f47db2de4a" providerId="LiveId" clId="{E738BBC2-F835-4B5D-A5B5-8E3AF58ECC9A}" dt="2020-02-04T23:08:36.912" v="283" actId="1076"/>
        <pc:sldMkLst>
          <pc:docMk/>
          <pc:sldMk cId="3404426848" sldId="261"/>
        </pc:sldMkLst>
        <pc:spChg chg="del">
          <ac:chgData name="J Pelz" userId="0d9339f47db2de4a" providerId="LiveId" clId="{E738BBC2-F835-4B5D-A5B5-8E3AF58ECC9A}" dt="2020-02-04T23:08:10.864" v="279" actId="931"/>
          <ac:spMkLst>
            <pc:docMk/>
            <pc:sldMk cId="3404426848" sldId="261"/>
            <ac:spMk id="3" creationId="{814F06DC-BB99-410A-B6D7-D59012E03943}"/>
          </ac:spMkLst>
        </pc:spChg>
        <pc:picChg chg="add mod">
          <ac:chgData name="J Pelz" userId="0d9339f47db2de4a" providerId="LiveId" clId="{E738BBC2-F835-4B5D-A5B5-8E3AF58ECC9A}" dt="2020-02-04T23:08:36.912" v="283" actId="1076"/>
          <ac:picMkLst>
            <pc:docMk/>
            <pc:sldMk cId="3404426848" sldId="261"/>
            <ac:picMk id="5" creationId="{A9E37B43-BE00-419A-82DE-35C67BDB5173}"/>
          </ac:picMkLst>
        </pc:picChg>
      </pc:sldChg>
      <pc:sldChg chg="addSp modSp">
        <pc:chgData name="J Pelz" userId="0d9339f47db2de4a" providerId="LiveId" clId="{E738BBC2-F835-4B5D-A5B5-8E3AF58ECC9A}" dt="2020-02-04T23:01:00.723" v="192" actId="14100"/>
        <pc:sldMkLst>
          <pc:docMk/>
          <pc:sldMk cId="672414532" sldId="263"/>
        </pc:sldMkLst>
        <pc:picChg chg="add mod">
          <ac:chgData name="J Pelz" userId="0d9339f47db2de4a" providerId="LiveId" clId="{E738BBC2-F835-4B5D-A5B5-8E3AF58ECC9A}" dt="2020-02-04T23:01:00.723" v="192" actId="14100"/>
          <ac:picMkLst>
            <pc:docMk/>
            <pc:sldMk cId="672414532" sldId="263"/>
            <ac:picMk id="5" creationId="{91F97405-C8EF-4598-A31B-FC7598E1BBC5}"/>
          </ac:picMkLst>
        </pc:picChg>
      </pc:sldChg>
      <pc:sldChg chg="addSp modSp">
        <pc:chgData name="J Pelz" userId="0d9339f47db2de4a" providerId="LiveId" clId="{E738BBC2-F835-4B5D-A5B5-8E3AF58ECC9A}" dt="2020-02-04T22:53:43.594" v="182" actId="1076"/>
        <pc:sldMkLst>
          <pc:docMk/>
          <pc:sldMk cId="2055711846" sldId="264"/>
        </pc:sldMkLst>
        <pc:picChg chg="add mod">
          <ac:chgData name="J Pelz" userId="0d9339f47db2de4a" providerId="LiveId" clId="{E738BBC2-F835-4B5D-A5B5-8E3AF58ECC9A}" dt="2020-02-04T22:53:43.594" v="182" actId="1076"/>
          <ac:picMkLst>
            <pc:docMk/>
            <pc:sldMk cId="2055711846" sldId="264"/>
            <ac:picMk id="5" creationId="{3DB8840C-2914-4303-A622-F9AA265DCB9D}"/>
          </ac:picMkLst>
        </pc:picChg>
      </pc:sldChg>
      <pc:sldChg chg="modSp add">
        <pc:chgData name="J Pelz" userId="0d9339f47db2de4a" providerId="LiveId" clId="{E738BBC2-F835-4B5D-A5B5-8E3AF58ECC9A}" dt="2020-02-04T23:10:35.060" v="391" actId="20577"/>
        <pc:sldMkLst>
          <pc:docMk/>
          <pc:sldMk cId="2857508708" sldId="265"/>
        </pc:sldMkLst>
        <pc:spChg chg="mod">
          <ac:chgData name="J Pelz" userId="0d9339f47db2de4a" providerId="LiveId" clId="{E738BBC2-F835-4B5D-A5B5-8E3AF58ECC9A}" dt="2020-02-04T22:50:55.678" v="62" actId="20577"/>
          <ac:spMkLst>
            <pc:docMk/>
            <pc:sldMk cId="2857508708" sldId="265"/>
            <ac:spMk id="2" creationId="{C864A989-DBDD-4ED3-82A5-EE3FBFA05DDF}"/>
          </ac:spMkLst>
        </pc:spChg>
        <pc:spChg chg="mod">
          <ac:chgData name="J Pelz" userId="0d9339f47db2de4a" providerId="LiveId" clId="{E738BBC2-F835-4B5D-A5B5-8E3AF58ECC9A}" dt="2020-02-04T23:10:35.060" v="391" actId="20577"/>
          <ac:spMkLst>
            <pc:docMk/>
            <pc:sldMk cId="2857508708" sldId="265"/>
            <ac:spMk id="3" creationId="{2BB37E16-0F6C-4D73-8FB8-DC115DC63663}"/>
          </ac:spMkLst>
        </pc:spChg>
      </pc:sldChg>
      <pc:sldChg chg="delSp modSp add">
        <pc:chgData name="J Pelz" userId="0d9339f47db2de4a" providerId="LiveId" clId="{E738BBC2-F835-4B5D-A5B5-8E3AF58ECC9A}" dt="2020-02-04T23:15:22.743" v="413" actId="20577"/>
        <pc:sldMkLst>
          <pc:docMk/>
          <pc:sldMk cId="503627282" sldId="266"/>
        </pc:sldMkLst>
        <pc:spChg chg="del">
          <ac:chgData name="J Pelz" userId="0d9339f47db2de4a" providerId="LiveId" clId="{E738BBC2-F835-4B5D-A5B5-8E3AF58ECC9A}" dt="2020-02-04T23:12:30.025" v="393" actId="478"/>
          <ac:spMkLst>
            <pc:docMk/>
            <pc:sldMk cId="503627282" sldId="266"/>
            <ac:spMk id="2" creationId="{D6B148FA-6626-4F6B-93F3-E7E31C540B82}"/>
          </ac:spMkLst>
        </pc:spChg>
        <pc:spChg chg="mod">
          <ac:chgData name="J Pelz" userId="0d9339f47db2de4a" providerId="LiveId" clId="{E738BBC2-F835-4B5D-A5B5-8E3AF58ECC9A}" dt="2020-02-04T23:15:22.743" v="413" actId="20577"/>
          <ac:spMkLst>
            <pc:docMk/>
            <pc:sldMk cId="503627282" sldId="266"/>
            <ac:spMk id="3" creationId="{ADE2D7EA-A594-4DD9-B1CB-0FF6104AC2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data/tables/time-series/demo/popest/intercensal-2000-2010-stat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B2EC-785A-4C54-B09D-687149D9D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A-TEAM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DCE9-47DD-46D9-9D4E-AB657F3DA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Shane, Jerome, Kannan and Siraj</a:t>
            </a:r>
          </a:p>
        </p:txBody>
      </p:sp>
    </p:spTree>
    <p:extLst>
      <p:ext uri="{BB962C8B-B14F-4D97-AF65-F5344CB8AC3E}">
        <p14:creationId xmlns:p14="http://schemas.microsoft.com/office/powerpoint/2010/main" val="197825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E6BA-EABA-47E1-940A-07387DC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FLUCTUATIONS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Shane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37B43-BE00-419A-82DE-35C67BDB51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1862" y="79310"/>
            <a:ext cx="9763635" cy="6509091"/>
          </a:xfrm>
        </p:spPr>
      </p:pic>
    </p:spTree>
    <p:extLst>
      <p:ext uri="{BB962C8B-B14F-4D97-AF65-F5344CB8AC3E}">
        <p14:creationId xmlns:p14="http://schemas.microsoft.com/office/powerpoint/2010/main" val="340442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88E4-2C63-4754-BE57-54D1316E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0040-7B81-4EA3-BD1F-16320A2BBD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 Hypothesis: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P-Value: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</a:t>
            </a:r>
          </a:p>
        </p:txBody>
      </p:sp>
    </p:spTree>
    <p:extLst>
      <p:ext uri="{BB962C8B-B14F-4D97-AF65-F5344CB8AC3E}">
        <p14:creationId xmlns:p14="http://schemas.microsoft.com/office/powerpoint/2010/main" val="4153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F657-249C-4843-82E1-79965D4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ED2F-1640-4218-A01D-2BCD7AEB1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Line : 2000 -2010</a:t>
            </a:r>
          </a:p>
          <a:p>
            <a:pPr marL="0" indent="0">
              <a:buNone/>
            </a:pPr>
            <a:r>
              <a:rPr lang="en-US" dirty="0"/>
              <a:t>temperature Fluctuations</a:t>
            </a:r>
          </a:p>
          <a:p>
            <a:pPr marL="0" indent="0">
              <a:buNone/>
            </a:pPr>
            <a:r>
              <a:rPr lang="en-US" dirty="0"/>
              <a:t>Population density</a:t>
            </a:r>
          </a:p>
          <a:p>
            <a:pPr marL="0" indent="0">
              <a:buNone/>
            </a:pPr>
            <a:r>
              <a:rPr lang="en-US" dirty="0"/>
              <a:t>Target Variable: Energy 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347A-FEF4-4882-B30F-699D861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3BDE-E1D4-4C73-93A4-F0DCC84DBE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correlations can we draw between the changes in temperatures and energy consumption?</a:t>
            </a:r>
          </a:p>
          <a:p>
            <a:r>
              <a:rPr lang="en-US" dirty="0"/>
              <a:t>Looking at our graphs, which one of the two variables have the most impact on Energy consumption?</a:t>
            </a:r>
          </a:p>
          <a:p>
            <a:r>
              <a:rPr lang="en-US" dirty="0"/>
              <a:t>Do Temperature and Population variables affect energy consumption more together or independently?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5C9-8687-4FD4-B429-7FDE75D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USAGE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Kannan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33A2-3945-4F01-A6D4-DE471F2BD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673CD-AECB-420C-94A8-00D0EAA9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2" y="295371"/>
            <a:ext cx="11293671" cy="63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1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D7EA-A594-4DD9-B1CB-0FF6104AC2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30424"/>
            <a:ext cx="10852128" cy="49607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Datasources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https://www.census.gov/data/tables/time-series/demo/popest/intercensal-2000-2010-state.html</a:t>
            </a:r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2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A989-DBDD-4ED3-82A5-EE3FBFA0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7E16-0F6C-4D73-8FB8-DC115DC636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 population by state has had a gradual increase across all 50 states including district of Columbia from 2001-2007 except Michigan</a:t>
            </a:r>
          </a:p>
          <a:p>
            <a:r>
              <a:rPr lang="en-US" dirty="0"/>
              <a:t>Less dense population areas consume more energy per person</a:t>
            </a:r>
          </a:p>
          <a:p>
            <a:r>
              <a:rPr lang="en-US" dirty="0"/>
              <a:t>The majority of population growth change stayed under 500,000 residents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0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8B37-1447-422C-9E4D-2CE5EB42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2879-688C-4E68-AA33-46A5E9D791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Null: Energy consumption does not change over the 10 year period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P-value: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8840C-2914-4303-A622-F9AA265D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0" y="6737"/>
            <a:ext cx="10266790" cy="68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1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06F5-E4C1-4BAD-97D3-729F78B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</a:t>
            </a:r>
            <a:br>
              <a:rPr lang="en-US" dirty="0"/>
            </a:br>
            <a:r>
              <a:rPr lang="en-US" dirty="0"/>
              <a:t>(</a:t>
            </a:r>
            <a:r>
              <a:rPr lang="en-US" sz="2400" dirty="0">
                <a:latin typeface="Arial Rounded MT Bold" panose="020F0704030504030204" pitchFamily="34" charset="0"/>
              </a:rPr>
              <a:t>Jerome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3E655-D944-4CA4-B93F-164A2F238C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4820" y="74879"/>
            <a:ext cx="10062360" cy="6708241"/>
          </a:xfrm>
        </p:spPr>
      </p:pic>
    </p:spTree>
    <p:extLst>
      <p:ext uri="{BB962C8B-B14F-4D97-AF65-F5344CB8AC3E}">
        <p14:creationId xmlns:p14="http://schemas.microsoft.com/office/powerpoint/2010/main" val="347333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DAD1-361D-4A0C-9D7B-6AC7955D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Statictical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065F-ADC7-4796-9455-755C31A7D5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Null: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P-Value: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97405-C8EF-4598-A31B-FC7598E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2" y="-1"/>
            <a:ext cx="10310952" cy="68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45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288</TotalTime>
  <Words>189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Rounded MT Bold</vt:lpstr>
      <vt:lpstr>Tw Cen MT</vt:lpstr>
      <vt:lpstr>Droplet</vt:lpstr>
      <vt:lpstr>A-TEAM</vt:lpstr>
      <vt:lpstr>Our Variables</vt:lpstr>
      <vt:lpstr>Our Questions</vt:lpstr>
      <vt:lpstr>ENERGY USAGE (Kannan)</vt:lpstr>
      <vt:lpstr>PowerPoint Presentation</vt:lpstr>
      <vt:lpstr>Population analysis</vt:lpstr>
      <vt:lpstr>Statistical Analysis</vt:lpstr>
      <vt:lpstr>POPULATION density (Jerome)</vt:lpstr>
      <vt:lpstr>Statictical Analysis</vt:lpstr>
      <vt:lpstr>Temperature FLUCTUATIONS (Shane)</vt:lpstr>
      <vt:lpstr>Statistical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A-TEAM</dc:title>
  <dc:creator>Sirajuddin Pirzada</dc:creator>
  <cp:lastModifiedBy>J Pelz</cp:lastModifiedBy>
  <cp:revision>16</cp:revision>
  <dcterms:created xsi:type="dcterms:W3CDTF">2020-02-01T15:31:50Z</dcterms:created>
  <dcterms:modified xsi:type="dcterms:W3CDTF">2020-02-04T23:44:40Z</dcterms:modified>
</cp:coreProperties>
</file>