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1" r:id="rId3"/>
    <p:sldId id="260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A2E8C-B747-4479-B804-9772520F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86" y="2508422"/>
            <a:ext cx="11073714" cy="347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DCFA28-2089-43E6-960B-82D05623C813}"/>
              </a:ext>
            </a:extLst>
          </p:cNvPr>
          <p:cNvSpPr txBox="1"/>
          <p:nvPr/>
        </p:nvSpPr>
        <p:spPr>
          <a:xfrm>
            <a:off x="1723768" y="6357551"/>
            <a:ext cx="40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World meters</a:t>
            </a:r>
          </a:p>
        </p:txBody>
      </p:sp>
    </p:spTree>
    <p:extLst>
      <p:ext uri="{BB962C8B-B14F-4D97-AF65-F5344CB8AC3E}">
        <p14:creationId xmlns:p14="http://schemas.microsoft.com/office/powerpoint/2010/main" val="246441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85DA8-B439-464B-9D4F-59903E798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0"/>
            <a:ext cx="994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 primary source is fossil fuel</a:t>
            </a:r>
          </a:p>
          <a:p>
            <a:r>
              <a:rPr lang="en-US" dirty="0"/>
              <a:t>Decided on of fossil fuel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 primary source is fossil fuel therefor Decided to learn on fossil fuel</a:t>
            </a:r>
          </a:p>
          <a:p>
            <a:r>
              <a:rPr lang="en-US" dirty="0"/>
              <a:t>Data source we are:</a:t>
            </a:r>
          </a:p>
          <a:p>
            <a:pPr marL="457200" lvl="1" indent="0">
              <a:buNone/>
            </a:pPr>
            <a:r>
              <a:rPr lang="en-US" dirty="0"/>
              <a:t>catalog.data.gov</a:t>
            </a:r>
          </a:p>
          <a:p>
            <a:pPr marL="457200" lvl="1" indent="0">
              <a:buNone/>
            </a:pPr>
            <a:r>
              <a:rPr lang="en-US" dirty="0" err="1"/>
              <a:t>data.world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Scale had to be adjusted</a:t>
            </a:r>
          </a:p>
          <a:p>
            <a:pPr lvl="1"/>
            <a:r>
              <a:rPr lang="en-US" dirty="0"/>
              <a:t>Removed data that is too low or high so that we will have a readable chart</a:t>
            </a:r>
          </a:p>
          <a:p>
            <a:pPr lvl="1"/>
            <a:r>
              <a:rPr lang="en-US" dirty="0"/>
              <a:t>Compared output with data in public forums</a:t>
            </a:r>
          </a:p>
          <a:p>
            <a:pPr lvl="1"/>
            <a:r>
              <a:rPr lang="en-US" dirty="0"/>
              <a:t>Domain knowledge is important.  I was able to fix lot of data issues because of my general knowledge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/>
          <a:lstStyle/>
          <a:p>
            <a:r>
              <a:rPr lang="en-US" dirty="0"/>
              <a:t>Largest fossil fuel consuming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9AF17-F434-4F9F-9EA2-5E79A61E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427205"/>
            <a:ext cx="8020050" cy="51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144AF-4A64-44E9-839D-084BD21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5824"/>
          </a:xfrm>
        </p:spPr>
        <p:txBody>
          <a:bodyPr>
            <a:normAutofit/>
          </a:bodyPr>
          <a:lstStyle/>
          <a:p>
            <a:r>
              <a:rPr lang="en-US" dirty="0"/>
              <a:t>Fossil fuel type share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249C1-190E-4056-9E4F-79943B6B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5" y="1537000"/>
            <a:ext cx="112871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04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426</TotalTime>
  <Words>103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ENERGY USAGE</vt:lpstr>
      <vt:lpstr>PowerPoint Presentation</vt:lpstr>
      <vt:lpstr>ENERGY USAGE</vt:lpstr>
      <vt:lpstr>approach</vt:lpstr>
      <vt:lpstr>Largest fossil fuel consuming states</vt:lpstr>
      <vt:lpstr>Fossil fuel type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Siraj Pirzada</cp:lastModifiedBy>
  <cp:revision>24</cp:revision>
  <dcterms:created xsi:type="dcterms:W3CDTF">2020-02-01T15:31:50Z</dcterms:created>
  <dcterms:modified xsi:type="dcterms:W3CDTF">2020-02-04T22:35:04Z</dcterms:modified>
</cp:coreProperties>
</file>