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70" r:id="rId6"/>
    <p:sldId id="268" r:id="rId7"/>
    <p:sldId id="266" r:id="rId8"/>
    <p:sldId id="265" r:id="rId9"/>
    <p:sldId id="264" r:id="rId10"/>
    <p:sldId id="259" r:id="rId11"/>
    <p:sldId id="263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8D9D-E871-40CE-9E82-DC3A9AD6F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5B29C-FCAB-4334-B39E-F468093B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7D15-8FC7-4A60-AEEB-845C86E8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3F63-2D3C-4D34-B74C-43F8934F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F266-7461-41B5-86C3-20CE8DC9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FBBC-5D68-491F-ABC2-BDE2BAC7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40FDE-1009-469E-9C67-A258D1C0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BE38-321B-4423-A5C7-E9D08429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3005-F7DD-4F65-B814-CB30AAAC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5BBB9-5146-4E3B-B006-26997BB8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DC5FF-401E-4B24-B5B6-337BD4556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95E78-F93F-4576-9A68-B49F1B7F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AA1A-8EE4-4C5E-B646-D0584851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BCD9-D682-4970-94A6-855A1FEF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B288-13E2-4AE1-8299-7AA6A5B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6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A8E0-F9D7-4FA8-B027-D00C751B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1B3F-3FA6-4814-A5F5-C3C9B25C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2FBB-E0F4-47EB-949E-5457E9C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886B-71C7-4184-905E-F9AEE9CC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E1C0-5014-4DC4-8F0E-2B5CCCE6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1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3933-92BB-4782-9025-C87668D2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76349-6B36-4FEB-B824-0772AD95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6797-DEA2-47B6-B5EC-2E765812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870A-5405-44B7-B81C-16916A0A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86F8-F0EB-4001-A5FD-FD930B6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4E03-D80B-4B79-B44D-DD7BEA14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0BF5-578D-42CF-A4CE-222B3E00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5782E-F3D7-4084-824E-28F693D73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C454-1522-4C5C-9470-CE49A3F9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8AD09-FDC5-4750-B526-08A90C74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4639-3A8B-47EF-9953-38C4198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1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4D2-269F-4C35-BE2F-60A95534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46DD-19A7-4195-88DA-95CDE8DD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C459C-BA9E-4E1A-877D-F5623678A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794A-16F2-4AB0-9020-353A420E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04C2E-15DE-47C6-A521-F590BBE52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D01DC-C640-43C0-8643-C7C42094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9203B-EAE4-4EA1-B754-3F0BD029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BC7DB-1D83-4C81-9C10-02AC7855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DFBF-E4F1-48FD-9230-6BC26D77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39E70-A054-4C64-A121-FDEA06DC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51A64-132B-4C7A-B86E-AABC631C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302EA-4A25-4D44-89F9-5C6A80F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93312-9D38-4065-9257-233598BE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86B1B-FE2F-4176-8AF4-CF22EAE1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4652D-5F11-43AE-B17A-3CE67918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4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B514-D66F-4B1B-8EC0-19261400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17F5-0FD9-487F-8DF1-20CAFE42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247D-3FC8-4B5C-88C0-4ACDCB1F9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80BB6-E920-43BC-8128-9BA2B3DE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61379-0886-49DF-BF64-12184F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70CD1-2897-4EF2-B393-1A0874F7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71F5-BA18-416F-B77C-4E85C79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F04D2-DC50-4D98-8F95-1DA90CBE7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47914-02CD-4290-B835-47D84655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73196-1994-4442-957B-54024850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4572-099D-442A-AA33-27821B25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86FB7-83C9-4197-B6FC-DD591F19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A4DC7-04E4-452D-90DC-71C987A2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3A33B-7F14-479D-9BB4-CC5607E5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B0A2-0F22-48F0-8F47-D9A70762A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F2CDF-3D4F-45C6-AEC2-3607E4C83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B5B8-626E-4B33-AB4F-AC0A61E1B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4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B2EC-785A-4C54-B09D-687149D9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A-TEAM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DCE9-47DD-46D9-9D4E-AB657F3DA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Shane, Jerome, Kannan and Siraj</a:t>
            </a:r>
          </a:p>
        </p:txBody>
      </p:sp>
    </p:spTree>
    <p:extLst>
      <p:ext uri="{BB962C8B-B14F-4D97-AF65-F5344CB8AC3E}">
        <p14:creationId xmlns:p14="http://schemas.microsoft.com/office/powerpoint/2010/main" val="197825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06F5-E4C1-4BAD-97D3-729F78B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  <a:br>
              <a:rPr lang="en-US" dirty="0"/>
            </a:br>
            <a:r>
              <a:rPr lang="en-US" dirty="0"/>
              <a:t>(</a:t>
            </a:r>
            <a:r>
              <a:rPr lang="en-US" sz="2400" dirty="0">
                <a:latin typeface="Arial Rounded MT Bold" panose="020F0704030504030204" pitchFamily="34" charset="0"/>
              </a:rPr>
              <a:t>Jerome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317E-96B9-4E45-A554-7EB51D4BA9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AD1-361D-4A0C-9D7B-6AC7955D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065F-ADC7-4796-9455-755C31A7D5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Null: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7241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E6BA-EABA-47E1-940A-07387DC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FLUCTUATIONS</a:t>
            </a:r>
            <a:br>
              <a:rPr lang="en-US" dirty="0"/>
            </a:br>
            <a:r>
              <a:rPr lang="en-US" dirty="0"/>
              <a:t>(</a:t>
            </a:r>
            <a:r>
              <a:rPr lang="en-US" sz="2400" dirty="0">
                <a:latin typeface="Arial Rounded MT Bold" panose="020F0704030504030204" pitchFamily="34" charset="0"/>
              </a:rPr>
              <a:t>Shane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06DC-BB99-410A-B6D7-D59012E03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2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88E4-2C63-4754-BE57-54D1316E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0040-7B81-4EA3-BD1F-16320A2BBD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 Hypothesis: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</a:t>
            </a:r>
          </a:p>
        </p:txBody>
      </p:sp>
    </p:spTree>
    <p:extLst>
      <p:ext uri="{BB962C8B-B14F-4D97-AF65-F5344CB8AC3E}">
        <p14:creationId xmlns:p14="http://schemas.microsoft.com/office/powerpoint/2010/main" val="4153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F657-249C-4843-82E1-79965D4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ED2F-1640-4218-A01D-2BCD7AEB1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Time Line : 2001 -2007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0" indent="0">
              <a:buNone/>
            </a:pPr>
            <a:r>
              <a:rPr lang="en-US" dirty="0"/>
              <a:t>	Temperature</a:t>
            </a:r>
          </a:p>
          <a:p>
            <a:pPr marL="0" indent="0">
              <a:buNone/>
            </a:pPr>
            <a:r>
              <a:rPr lang="en-US" dirty="0"/>
              <a:t>	Population density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 Variable: Energy 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347A-FEF4-4882-B30F-699D861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3BDE-E1D4-4C73-93A4-F0DCC84DBE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correlations can we draw between the changes in temperatures and energy consumption?</a:t>
            </a:r>
          </a:p>
          <a:p>
            <a:r>
              <a:rPr lang="en-US" dirty="0"/>
              <a:t>Looking at our graphs, which one of the two variables have the most impact on Energy consumption?</a:t>
            </a:r>
          </a:p>
          <a:p>
            <a:r>
              <a:rPr lang="en-US" dirty="0"/>
              <a:t>Do Temperature and Population variables affect energy consumption more together or independently?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5C9-8687-4FD4-B429-7FDE75D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3A2-3945-4F01-A6D4-DE471F2BD7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Primary sources of energy in the US is fossil fuels</a:t>
            </a:r>
          </a:p>
          <a:p>
            <a:endParaRPr lang="en-US" dirty="0"/>
          </a:p>
          <a:p>
            <a:r>
              <a:rPr lang="en-US" dirty="0"/>
              <a:t>Data source we are:</a:t>
            </a:r>
          </a:p>
          <a:p>
            <a:pPr marL="457200" lvl="1" indent="0">
              <a:buNone/>
            </a:pPr>
            <a:r>
              <a:rPr lang="en-US" dirty="0"/>
              <a:t>catalog.data.gov</a:t>
            </a:r>
          </a:p>
          <a:p>
            <a:pPr marL="457200" lvl="1" indent="0">
              <a:buNone/>
            </a:pPr>
            <a:r>
              <a:rPr lang="en-US" dirty="0"/>
              <a:t>data.world</a:t>
            </a:r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Scale had to be adjusted</a:t>
            </a:r>
          </a:p>
          <a:p>
            <a:pPr lvl="1"/>
            <a:r>
              <a:rPr lang="en-US" dirty="0"/>
              <a:t>Removed data that is too low or high so as to have a readable chart</a:t>
            </a:r>
          </a:p>
          <a:p>
            <a:pPr lvl="1"/>
            <a:r>
              <a:rPr lang="en-US" dirty="0"/>
              <a:t>Compared output with data in public forums</a:t>
            </a:r>
          </a:p>
          <a:p>
            <a:pPr lvl="1"/>
            <a:r>
              <a:rPr lang="en-US" dirty="0"/>
              <a:t>Domain knowledge is important.  I was able to fix lot of data issues because of my general understanding of the field</a:t>
            </a:r>
          </a:p>
        </p:txBody>
      </p:sp>
    </p:spTree>
    <p:extLst>
      <p:ext uri="{BB962C8B-B14F-4D97-AF65-F5344CB8AC3E}">
        <p14:creationId xmlns:p14="http://schemas.microsoft.com/office/powerpoint/2010/main" val="308761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55824"/>
          </a:xfrm>
        </p:spPr>
        <p:txBody>
          <a:bodyPr>
            <a:normAutofit/>
          </a:bodyPr>
          <a:lstStyle/>
          <a:p>
            <a:r>
              <a:rPr lang="en-US" dirty="0"/>
              <a:t>Fossil fuel type share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249C1-190E-4056-9E4F-79943B6B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8" y="1581823"/>
            <a:ext cx="112871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2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55824"/>
          </a:xfrm>
        </p:spPr>
        <p:txBody>
          <a:bodyPr/>
          <a:lstStyle/>
          <a:p>
            <a:pPr algn="ctr"/>
            <a:r>
              <a:rPr lang="en-US" dirty="0"/>
              <a:t>Largest Fossil Fuels consuming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9AF17-F434-4F9F-9EA2-5E79A61E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427205"/>
            <a:ext cx="8020050" cy="51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5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BA45624-C7E2-47AB-A430-9514320F78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39153" y="313765"/>
            <a:ext cx="8944744" cy="5963163"/>
          </a:xfrm>
        </p:spPr>
      </p:pic>
    </p:spTree>
    <p:extLst>
      <p:ext uri="{BB962C8B-B14F-4D97-AF65-F5344CB8AC3E}">
        <p14:creationId xmlns:p14="http://schemas.microsoft.com/office/powerpoint/2010/main" val="235792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70C8C4-EDC7-4B00-AA7B-F9CF448A62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77790" y="300319"/>
            <a:ext cx="8769935" cy="5846623"/>
          </a:xfrm>
        </p:spPr>
      </p:pic>
    </p:spTree>
    <p:extLst>
      <p:ext uri="{BB962C8B-B14F-4D97-AF65-F5344CB8AC3E}">
        <p14:creationId xmlns:p14="http://schemas.microsoft.com/office/powerpoint/2010/main" val="31547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8B37-1447-422C-9E4D-2CE5EB42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2879-688C-4E68-AA33-46A5E9D791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2908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Null: Energy consumption does not change over the 10 year period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Energy usage has gone up in the time period </a:t>
            </a:r>
          </a:p>
        </p:txBody>
      </p:sp>
    </p:spTree>
    <p:extLst>
      <p:ext uri="{BB962C8B-B14F-4D97-AF65-F5344CB8AC3E}">
        <p14:creationId xmlns:p14="http://schemas.microsoft.com/office/powerpoint/2010/main" val="205571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190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Office Theme</vt:lpstr>
      <vt:lpstr>A-TEAM</vt:lpstr>
      <vt:lpstr>Our Variables</vt:lpstr>
      <vt:lpstr>Our Questions</vt:lpstr>
      <vt:lpstr>ENERGY USAGE</vt:lpstr>
      <vt:lpstr>Fossil fuel type share</vt:lpstr>
      <vt:lpstr>Largest Fossil Fuels consuming states</vt:lpstr>
      <vt:lpstr>PowerPoint Presentation</vt:lpstr>
      <vt:lpstr>PowerPoint Presentation</vt:lpstr>
      <vt:lpstr>Analysis</vt:lpstr>
      <vt:lpstr>Population Density (Jerome)</vt:lpstr>
      <vt:lpstr>Statistical Analysis</vt:lpstr>
      <vt:lpstr>Temperature FLUCTUATIONS (Shane)</vt:lpstr>
      <vt:lpstr>Statistical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A-TEAM</dc:title>
  <dc:creator>Sirajuddin Pirzada</dc:creator>
  <cp:lastModifiedBy>Siraj Pirzada</cp:lastModifiedBy>
  <cp:revision>23</cp:revision>
  <dcterms:created xsi:type="dcterms:W3CDTF">2020-02-01T15:31:50Z</dcterms:created>
  <dcterms:modified xsi:type="dcterms:W3CDTF">2020-02-04T22:34:32Z</dcterms:modified>
</cp:coreProperties>
</file>