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78" r:id="rId5"/>
    <p:sldId id="279" r:id="rId6"/>
    <p:sldId id="260" r:id="rId7"/>
    <p:sldId id="268" r:id="rId8"/>
    <p:sldId id="270" r:id="rId9"/>
    <p:sldId id="265" r:id="rId10"/>
    <p:sldId id="266" r:id="rId11"/>
    <p:sldId id="259" r:id="rId12"/>
    <p:sldId id="277" r:id="rId13"/>
    <p:sldId id="274" r:id="rId14"/>
    <p:sldId id="275" r:id="rId15"/>
    <p:sldId id="276" r:id="rId16"/>
    <p:sldId id="261" r:id="rId17"/>
    <p:sldId id="271" r:id="rId18"/>
    <p:sldId id="273" r:id="rId19"/>
    <p:sldId id="272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8D9D-E871-40CE-9E82-DC3A9AD6F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5B29C-FCAB-4334-B39E-F468093B3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17D15-8FC7-4A60-AEEB-845C86E8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43F63-2D3C-4D34-B74C-43F8934F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6F266-7461-41B5-86C3-20CE8DC9D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FBBC-5D68-491F-ABC2-BDE2BAC7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40FDE-1009-469E-9C67-A258D1C07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DBE38-321B-4423-A5C7-E9D08429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33005-F7DD-4F65-B814-CB30AAAC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5BBB9-5146-4E3B-B006-26997BB8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3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0DC5FF-401E-4B24-B5B6-337BD4556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95E78-F93F-4576-9A68-B49F1B7F0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0AA1A-8EE4-4C5E-B646-D0584851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3BCD9-D682-4970-94A6-855A1FEF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0B288-13E2-4AE1-8299-7AA6A5B4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3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2367094"/>
            <a:ext cx="10363827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6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BA8E0-F9D7-4FA8-B027-D00C751B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51B3F-3FA6-4814-A5F5-C3C9B25C9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42FBB-E0F4-47EB-949E-5457E9CE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2886B-71C7-4184-905E-F9AEE9CC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E1C0-5014-4DC4-8F0E-2B5CCCE6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1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C3933-92BB-4782-9025-C87668D2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76349-6B36-4FEB-B824-0772AD953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D6797-DEA2-47B6-B5EC-2E765812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1870A-5405-44B7-B81C-16916A0A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C86F8-F0EB-4001-A5FD-FD930B6D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1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34E03-D80B-4B79-B44D-DD7BEA14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C0BF5-578D-42CF-A4CE-222B3E00B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5782E-F3D7-4084-824E-28F693D73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CC454-1522-4C5C-9470-CE49A3F9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8AD09-FDC5-4750-B526-08A90C74D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B4639-3A8B-47EF-9953-38C41987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1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C4D2-269F-4C35-BE2F-60A95534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146DD-19A7-4195-88DA-95CDE8DDC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C459C-BA9E-4E1A-877D-F5623678A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8794A-16F2-4AB0-9020-353A420E1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04C2E-15DE-47C6-A521-F590BBE52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AD01DC-C640-43C0-8643-C7C42094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9203B-EAE4-4EA1-B754-3F0BD029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BC7DB-1D83-4C81-9C10-02AC7855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0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DFBF-E4F1-48FD-9230-6BC26D77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39E70-A054-4C64-A121-FDEA06DC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51A64-132B-4C7A-B86E-AABC631C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302EA-4A25-4D44-89F9-5C6A80FE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7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93312-9D38-4065-9257-233598BE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86B1B-FE2F-4176-8AF4-CF22EAE1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4652D-5F11-43AE-B17A-3CE67918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14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B514-D66F-4B1B-8EC0-19261400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017F5-0FD9-487F-8DF1-20CAFE42F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B247D-3FC8-4B5C-88C0-4ACDCB1F9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80BB6-E920-43BC-8128-9BA2B3DE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61379-0886-49DF-BF64-12184F0D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70CD1-2897-4EF2-B393-1A0874F7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71F5-BA18-416F-B77C-4E85C794D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F04D2-DC50-4D98-8F95-1DA90CBE7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47914-02CD-4290-B835-47D84655D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73196-1994-4442-957B-54024850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4572-099D-442A-AA33-27821B25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86FB7-83C9-4197-B6FC-DD591F19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0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DA4DC7-04E4-452D-90DC-71C987A2B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3A33B-7F14-479D-9BB4-CC5607E57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7B0A2-0F22-48F0-8F47-D9A70762A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F2CDF-3D4F-45C6-AEC2-3607E4C83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BB5B8-626E-4B33-AB4F-AC0A61E1B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4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9B2EC-785A-4C54-B09D-687149D9D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A-TEAM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4DCE9-47DD-46D9-9D4E-AB657F3DA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Shane, Jerome, Kannan and Siraj</a:t>
            </a:r>
          </a:p>
        </p:txBody>
      </p:sp>
    </p:spTree>
    <p:extLst>
      <p:ext uri="{BB962C8B-B14F-4D97-AF65-F5344CB8AC3E}">
        <p14:creationId xmlns:p14="http://schemas.microsoft.com/office/powerpoint/2010/main" val="1978253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39D8DA-B8F6-452D-A635-BC87E899DB3D}"/>
              </a:ext>
            </a:extLst>
          </p:cNvPr>
          <p:cNvSpPr txBox="1"/>
          <p:nvPr/>
        </p:nvSpPr>
        <p:spPr>
          <a:xfrm>
            <a:off x="9093496" y="618681"/>
            <a:ext cx="2613872" cy="479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Yearly Analysis</a:t>
            </a:r>
          </a:p>
        </p:txBody>
      </p:sp>
      <p:sp>
        <p:nvSpPr>
          <p:cNvPr id="26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BBA45624-C7E2-47AB-A430-9514320F78D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r="561" b="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57928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06F5-E4C1-4BAD-97D3-729F78BE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5317E-96B9-4E45-A554-7EB51D4BA97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Population analysis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•US population by state has had a gradual increase across all 50 states including district of Columbia from 2001-2007 except Michigan</a:t>
            </a:r>
            <a:br>
              <a:rPr lang="en-US" dirty="0">
                <a:latin typeface="+mj-lt"/>
                <a:cs typeface="Times New Roman" panose="02020603050405020304" pitchFamily="18" charset="0"/>
              </a:rPr>
            </a:br>
            <a:r>
              <a:rPr lang="en-US" dirty="0">
                <a:latin typeface="+mj-lt"/>
                <a:cs typeface="Times New Roman" panose="02020603050405020304" pitchFamily="18" charset="0"/>
              </a:rPr>
              <a:t>•Less dense population areas consume more energy per person</a:t>
            </a:r>
            <a:br>
              <a:rPr lang="en-US" dirty="0">
                <a:latin typeface="+mj-lt"/>
                <a:cs typeface="Times New Roman" panose="02020603050405020304" pitchFamily="18" charset="0"/>
              </a:rPr>
            </a:br>
            <a:r>
              <a:rPr lang="en-US" dirty="0">
                <a:latin typeface="+mj-lt"/>
                <a:cs typeface="Times New Roman" panose="02020603050405020304" pitchFamily="18" charset="0"/>
              </a:rPr>
              <a:t>•The majority of population growth change stayed under 500,000 residents</a:t>
            </a:r>
          </a:p>
        </p:txBody>
      </p:sp>
    </p:spTree>
    <p:extLst>
      <p:ext uri="{BB962C8B-B14F-4D97-AF65-F5344CB8AC3E}">
        <p14:creationId xmlns:p14="http://schemas.microsoft.com/office/powerpoint/2010/main" val="3473339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0AB6C-09D6-45EF-B52E-BAEFBBAA1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>
                <a:solidFill>
                  <a:srgbClr val="2C2C2C"/>
                </a:solidFill>
              </a:rPr>
              <a:t>Analysis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FEE1E4-41C4-4F9B-B1F8-36EAEAB82B7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r="561" b="1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59240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5F6F3-3EE2-4FE8-9E78-9992E40F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26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D1213C-D0D8-42F1-BAB1-E7FAF1144A7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r="561" b="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8183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4FB52-3388-46D0-BBCD-7774C4CE6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>
                <a:solidFill>
                  <a:srgbClr val="2C2C2C"/>
                </a:solidFill>
              </a:rPr>
              <a:t>Energy usage per person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5F4124-3D30-4B7B-8C6D-0C76A04F8D9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r="561" b="1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46058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A2BDB-F52C-4519-96FD-1ABD86915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>
                <a:solidFill>
                  <a:srgbClr val="FFFFFF"/>
                </a:solidFill>
              </a:rPr>
              <a:t>Population Change vs Energy per Person</a:t>
            </a:r>
          </a:p>
        </p:txBody>
      </p:sp>
      <p:sp>
        <p:nvSpPr>
          <p:cNvPr id="26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F517AA-D612-48AF-8560-7A1349C0A0C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r="561" b="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44987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7E6BA-EABA-47E1-940A-07387DCE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944"/>
          </a:xfrm>
        </p:spPr>
        <p:txBody>
          <a:bodyPr>
            <a:normAutofit/>
          </a:bodyPr>
          <a:lstStyle/>
          <a:p>
            <a:r>
              <a:rPr lang="en-US" dirty="0"/>
              <a:t>Energy Data Outliers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368AC8-F7D7-4A3A-AF7F-96BBE577F0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10" r="9222" b="3"/>
          <a:stretch/>
        </p:blipFill>
        <p:spPr>
          <a:xfrm>
            <a:off x="838200" y="1864624"/>
            <a:ext cx="4453438" cy="3750070"/>
          </a:xfrm>
          <a:prstGeom prst="rect">
            <a:avLst/>
          </a:prstGeom>
        </p:spPr>
      </p:pic>
      <p:pic>
        <p:nvPicPr>
          <p:cNvPr id="7" name="Content Placeholder 6" descr="A close up of a clock&#10;&#10;Description automatically generated">
            <a:extLst>
              <a:ext uri="{FF2B5EF4-FFF2-40B4-BE49-F238E27FC236}">
                <a16:creationId xmlns:a16="http://schemas.microsoft.com/office/drawing/2014/main" id="{A67F39E1-1423-433C-B04D-729BB487F6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580878" y="1864624"/>
            <a:ext cx="5625106" cy="375007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6C3F9F-3276-4780-8578-4F276CEBFB9A}"/>
              </a:ext>
            </a:extLst>
          </p:cNvPr>
          <p:cNvSpPr txBox="1"/>
          <p:nvPr/>
        </p:nvSpPr>
        <p:spPr>
          <a:xfrm>
            <a:off x="1435947" y="1679958"/>
            <a:ext cx="325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Energy per Person (with outliers)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924582-DA0D-499B-8825-AF3E546E9D81}"/>
              </a:ext>
            </a:extLst>
          </p:cNvPr>
          <p:cNvSpPr txBox="1"/>
          <p:nvPr/>
        </p:nvSpPr>
        <p:spPr>
          <a:xfrm>
            <a:off x="6764459" y="1679958"/>
            <a:ext cx="3578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Energy per Person (without outliers)</a:t>
            </a:r>
          </a:p>
        </p:txBody>
      </p:sp>
    </p:spTree>
    <p:extLst>
      <p:ext uri="{BB962C8B-B14F-4D97-AF65-F5344CB8AC3E}">
        <p14:creationId xmlns:p14="http://schemas.microsoft.com/office/powerpoint/2010/main" val="3404426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4C13E4-6CD1-4DC2-8949-A86EC0BE586A}"/>
              </a:ext>
            </a:extLst>
          </p:cNvPr>
          <p:cNvSpPr txBox="1"/>
          <p:nvPr/>
        </p:nvSpPr>
        <p:spPr>
          <a:xfrm>
            <a:off x="603938" y="640081"/>
            <a:ext cx="2608655" cy="5257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rgbClr val="2C2C2C"/>
                </a:solidFill>
                <a:latin typeface="+mj-lt"/>
                <a:ea typeface="+mj-ea"/>
                <a:cs typeface="+mj-cs"/>
              </a:rPr>
              <a:t>Temperature v. Energy</a:t>
            </a:r>
          </a:p>
        </p:txBody>
      </p:sp>
      <p:sp>
        <p:nvSpPr>
          <p:cNvPr id="27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C69990-C1FA-463B-A77F-2ACBDC2BEC4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559" r="1" b="1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2222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50554-F6DF-4FAC-99AE-9651F286A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>
                <a:solidFill>
                  <a:srgbClr val="FFFFFF"/>
                </a:solidFill>
              </a:rPr>
              <a:t>Temperature From Mean v. Energy</a:t>
            </a:r>
          </a:p>
        </p:txBody>
      </p:sp>
      <p:sp>
        <p:nvSpPr>
          <p:cNvPr id="26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52265399-6142-47F3-9EF8-C0F485C1860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457" r="104" b="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97112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A9EE786-E160-4504-B9FA-9F648DF623D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6822" y="994528"/>
            <a:ext cx="11327129" cy="5698502"/>
          </a:xfrm>
        </p:spPr>
      </p:pic>
    </p:spTree>
    <p:extLst>
      <p:ext uri="{BB962C8B-B14F-4D97-AF65-F5344CB8AC3E}">
        <p14:creationId xmlns:p14="http://schemas.microsoft.com/office/powerpoint/2010/main" val="202021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0F657-249C-4843-82E1-79965D43B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0ED2F-1640-4218-A01D-2BCD7AEB16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Time Line : 2001 -2007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Variables:</a:t>
            </a:r>
          </a:p>
          <a:p>
            <a:pPr marL="0" indent="0">
              <a:buNone/>
            </a:pPr>
            <a:r>
              <a:rPr lang="en-US" dirty="0"/>
              <a:t>	Temperature</a:t>
            </a:r>
          </a:p>
          <a:p>
            <a:pPr marL="0" indent="0">
              <a:buNone/>
            </a:pPr>
            <a:r>
              <a:rPr lang="en-US" dirty="0"/>
              <a:t>	Population Density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Target Variable: Energy Usage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83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CC45F-F02C-470A-8209-2ACC8B0E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B7C4C-8246-4105-A80D-6E1C934854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buNone/>
            </a:pPr>
            <a:r>
              <a:rPr lang="en-US" sz="240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A large amount of our energy consumption is related to keeping ourselves comfortable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494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347A-FEF4-4882-B30F-699D8615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3BDE-E1D4-4C73-93A4-F0DCC84DBE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2367094"/>
            <a:ext cx="10363827" cy="3957506"/>
          </a:xfrm>
        </p:spPr>
        <p:txBody>
          <a:bodyPr/>
          <a:lstStyle/>
          <a:p>
            <a:r>
              <a:rPr lang="en-US" dirty="0"/>
              <a:t>What correlations can we draw between the changes in temperatures and energy consumption?</a:t>
            </a:r>
          </a:p>
          <a:p>
            <a:r>
              <a:rPr lang="en-US" dirty="0"/>
              <a:t>Looking at our graphs, which one of the two variables have the most impact on Energy consumption?</a:t>
            </a:r>
          </a:p>
          <a:p>
            <a:r>
              <a:rPr lang="en-US" dirty="0"/>
              <a:t>Do high temperatures affect Energy Consumption more than low energy?</a:t>
            </a:r>
          </a:p>
          <a:p>
            <a:r>
              <a:rPr lang="en-US" dirty="0"/>
              <a:t>Does Population Density impact Energy Consumption?</a:t>
            </a:r>
          </a:p>
          <a:p>
            <a:r>
              <a:rPr lang="en-US" dirty="0"/>
              <a:t>What state consumes the most energy?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2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76CB-2373-444E-9A4E-195A1770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and 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A77E3-B364-4CD6-B8DC-01C26AF8FC1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Ton of energy data but it was hard to identify areas (ex. by power company, energy production, …)</a:t>
            </a:r>
          </a:p>
          <a:p>
            <a:r>
              <a:rPr lang="en-US" dirty="0"/>
              <a:t>Longer term energy data was by state by month</a:t>
            </a:r>
          </a:p>
          <a:p>
            <a:r>
              <a:rPr lang="en-US" dirty="0"/>
              <a:t>Energy data was in multiple different measurements</a:t>
            </a:r>
          </a:p>
          <a:p>
            <a:r>
              <a:rPr lang="en-US" dirty="0"/>
              <a:t>7 hours worth of API pull time to get the temperature data</a:t>
            </a:r>
          </a:p>
          <a:p>
            <a:r>
              <a:rPr lang="en-US" dirty="0"/>
              <a:t>Process:</a:t>
            </a:r>
          </a:p>
          <a:p>
            <a:pPr lvl="1"/>
            <a:r>
              <a:rPr lang="en-US" dirty="0"/>
              <a:t>Assemble data sources</a:t>
            </a:r>
          </a:p>
          <a:p>
            <a:pPr lvl="1"/>
            <a:r>
              <a:rPr lang="en-US" dirty="0"/>
              <a:t>Merge the data</a:t>
            </a:r>
          </a:p>
          <a:p>
            <a:pPr lvl="1"/>
            <a:r>
              <a:rPr lang="en-US" dirty="0"/>
              <a:t>Analyze the individual areas</a:t>
            </a:r>
          </a:p>
        </p:txBody>
      </p:sp>
    </p:spTree>
    <p:extLst>
      <p:ext uri="{BB962C8B-B14F-4D97-AF65-F5344CB8AC3E}">
        <p14:creationId xmlns:p14="http://schemas.microsoft.com/office/powerpoint/2010/main" val="106339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4004A-7C61-43B5-AFDC-11715C55B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>
                <a:solidFill>
                  <a:srgbClr val="FFFFFF"/>
                </a:solidFill>
              </a:rPr>
              <a:t>Anovas, and more anovas….</a:t>
            </a:r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F02D301-846F-424D-8977-37C6AB58581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7266" r="22343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7267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95C9-8687-4FD4-B429-7FDE75D1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933A2-3945-4F01-A6D4-DE471F2BD7D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Primary sources of energy in the US is fossil fuels</a:t>
            </a:r>
          </a:p>
          <a:p>
            <a:endParaRPr lang="en-US" dirty="0"/>
          </a:p>
          <a:p>
            <a:r>
              <a:rPr lang="en-US" dirty="0"/>
              <a:t>Data source we are:</a:t>
            </a:r>
          </a:p>
          <a:p>
            <a:pPr marL="457200" lvl="1" indent="0">
              <a:buNone/>
            </a:pPr>
            <a:r>
              <a:rPr lang="en-US" dirty="0"/>
              <a:t>catalog.data.gov</a:t>
            </a:r>
          </a:p>
          <a:p>
            <a:pPr marL="457200" lvl="1" indent="0">
              <a:buNone/>
            </a:pPr>
            <a:r>
              <a:rPr lang="en-US" dirty="0"/>
              <a:t>data.world</a:t>
            </a:r>
          </a:p>
          <a:p>
            <a:r>
              <a:rPr lang="en-US" dirty="0"/>
              <a:t>Observations</a:t>
            </a:r>
          </a:p>
          <a:p>
            <a:pPr lvl="1"/>
            <a:r>
              <a:rPr lang="en-US" dirty="0"/>
              <a:t>Scale had to be adjusted</a:t>
            </a:r>
          </a:p>
          <a:p>
            <a:pPr lvl="1"/>
            <a:r>
              <a:rPr lang="en-US" dirty="0"/>
              <a:t>Removed data that is too low or high so as to have a readable chart</a:t>
            </a:r>
          </a:p>
          <a:p>
            <a:pPr lvl="1"/>
            <a:r>
              <a:rPr lang="en-US" dirty="0"/>
              <a:t>Compared output with data in public forums</a:t>
            </a:r>
          </a:p>
          <a:p>
            <a:pPr lvl="1"/>
            <a:r>
              <a:rPr lang="en-US" dirty="0"/>
              <a:t>Domain knowledge is important.  I was able to fix lot of data issues because of my general understanding of the field</a:t>
            </a:r>
          </a:p>
        </p:txBody>
      </p:sp>
    </p:spTree>
    <p:extLst>
      <p:ext uri="{BB962C8B-B14F-4D97-AF65-F5344CB8AC3E}">
        <p14:creationId xmlns:p14="http://schemas.microsoft.com/office/powerpoint/2010/main" val="3087614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6144AF-4A64-44E9-839D-084BD21D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>
                <a:solidFill>
                  <a:srgbClr val="2C2C2C"/>
                </a:solidFill>
              </a:rPr>
              <a:t>Largest Fossil Fuels consuming states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4EF337E-707D-4EB4-AEFF-07747A29C7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" r="1" b="1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01657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6144AF-4A64-44E9-839D-084BD21D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300">
                <a:solidFill>
                  <a:srgbClr val="FFFFFF"/>
                </a:solidFill>
              </a:rPr>
              <a:t>State Consumption</a:t>
            </a:r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D3A3FF-12AE-48B6-A63E-213C689E84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1" b="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6752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D5E00A-5466-469D-A857-FD45DC122D69}"/>
              </a:ext>
            </a:extLst>
          </p:cNvPr>
          <p:cNvSpPr txBox="1"/>
          <p:nvPr/>
        </p:nvSpPr>
        <p:spPr>
          <a:xfrm>
            <a:off x="603938" y="640081"/>
            <a:ext cx="2608655" cy="5257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rgbClr val="2C2C2C"/>
                </a:solidFill>
                <a:latin typeface="+mj-lt"/>
                <a:ea typeface="+mj-ea"/>
                <a:cs typeface="+mj-cs"/>
              </a:rPr>
              <a:t>Monthly Analysis</a:t>
            </a:r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7622A9-1EEC-4D17-A070-A83B28A66E2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559" r="2" b="1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547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315</Words>
  <Application>Microsoft Office PowerPoint</Application>
  <PresentationFormat>Widescreen</PresentationFormat>
  <Paragraphs>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Rounded MT Bold</vt:lpstr>
      <vt:lpstr>Calibri</vt:lpstr>
      <vt:lpstr>Calibri Light</vt:lpstr>
      <vt:lpstr>Office Theme</vt:lpstr>
      <vt:lpstr>A-TEAM</vt:lpstr>
      <vt:lpstr>Our Variables</vt:lpstr>
      <vt:lpstr>Our Questions</vt:lpstr>
      <vt:lpstr>Process and Data Wrangling</vt:lpstr>
      <vt:lpstr>Anovas, and more anovas….</vt:lpstr>
      <vt:lpstr>ENERGY USAGE</vt:lpstr>
      <vt:lpstr>Largest Fossil Fuels consuming states</vt:lpstr>
      <vt:lpstr>State Consumption</vt:lpstr>
      <vt:lpstr>PowerPoint Presentation</vt:lpstr>
      <vt:lpstr>PowerPoint Presentation</vt:lpstr>
      <vt:lpstr>Population Density</vt:lpstr>
      <vt:lpstr>Analysis</vt:lpstr>
      <vt:lpstr>Analysis</vt:lpstr>
      <vt:lpstr>Energy usage per person</vt:lpstr>
      <vt:lpstr>Population Change vs Energy per Person</vt:lpstr>
      <vt:lpstr>Energy Data Outliers</vt:lpstr>
      <vt:lpstr>PowerPoint Presentation</vt:lpstr>
      <vt:lpstr>Temperature From Mean v. Energy</vt:lpstr>
      <vt:lpstr>PowerPoint Presentation</vt:lpstr>
      <vt:lpstr>Implication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A-TEAM</dc:title>
  <dc:creator>Siraj Pirzada</dc:creator>
  <cp:lastModifiedBy>Siraj Pirzada</cp:lastModifiedBy>
  <cp:revision>2</cp:revision>
  <dcterms:created xsi:type="dcterms:W3CDTF">2020-02-05T00:28:40Z</dcterms:created>
  <dcterms:modified xsi:type="dcterms:W3CDTF">2020-02-05T01:53:25Z</dcterms:modified>
</cp:coreProperties>
</file>