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B2EC-785A-4C54-B09D-687149D9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A-TEAM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DCE9-47DD-46D9-9D4E-AB657F3DA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Shane, Jerome, Kannan and Siraj</a:t>
            </a:r>
          </a:p>
        </p:txBody>
      </p:sp>
    </p:spTree>
    <p:extLst>
      <p:ext uri="{BB962C8B-B14F-4D97-AF65-F5344CB8AC3E}">
        <p14:creationId xmlns:p14="http://schemas.microsoft.com/office/powerpoint/2010/main" val="197825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F657-249C-4843-82E1-79965D4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ED2F-1640-4218-A01D-2BCD7AEB1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Line : 2000 -2010</a:t>
            </a:r>
          </a:p>
          <a:p>
            <a:pPr marL="0" indent="0">
              <a:buNone/>
            </a:pPr>
            <a:r>
              <a:rPr lang="en-US" dirty="0"/>
              <a:t>temperature Fluctuations</a:t>
            </a:r>
          </a:p>
          <a:p>
            <a:pPr marL="0" indent="0">
              <a:buNone/>
            </a:pPr>
            <a:r>
              <a:rPr lang="en-US" dirty="0"/>
              <a:t>Population density</a:t>
            </a:r>
          </a:p>
          <a:p>
            <a:pPr marL="0" indent="0">
              <a:buNone/>
            </a:pPr>
            <a:r>
              <a:rPr lang="en-US" dirty="0"/>
              <a:t>Target Variable: Energy 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347A-FEF4-4882-B30F-699D861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3BDE-E1D4-4C73-93A4-F0DCC84DBE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correlations can we draw between the changes in temperatures and energy consumption?</a:t>
            </a:r>
          </a:p>
          <a:p>
            <a:r>
              <a:rPr lang="en-US" dirty="0"/>
              <a:t>Looking at our graphs, which one of the two variables have the most impact on Energy consumption?</a:t>
            </a:r>
          </a:p>
          <a:p>
            <a:r>
              <a:rPr lang="en-US" dirty="0"/>
              <a:t>Do Temperature and Population variables affect energy consumption more together or independently?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Kannan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8B37-1447-422C-9E4D-2CE5EB42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2879-688C-4E68-AA33-46A5E9D791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Null: Energy consumption does not change over the 10 year period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05571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06F5-E4C1-4BAD-97D3-729F78B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Jerome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317E-96B9-4E45-A554-7EB51D4BA9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AD1-361D-4A0C-9D7B-6AC7955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Statictical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065F-ADC7-4796-9455-755C31A7D5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7241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6BA-EABA-47E1-940A-07387DC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FLUCTUATIONS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Shane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06DC-BB99-410A-B6D7-D59012E03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88E4-2C63-4754-BE57-54D1316E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0040-7B81-4EA3-BD1F-16320A2BBD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Hypothesis: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4153276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231</TotalTime>
  <Words>113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Tw Cen MT</vt:lpstr>
      <vt:lpstr>Droplet</vt:lpstr>
      <vt:lpstr>A-TEAM</vt:lpstr>
      <vt:lpstr>Our Variables</vt:lpstr>
      <vt:lpstr>Our Questions</vt:lpstr>
      <vt:lpstr>ENERGY USAGE (Kannan)</vt:lpstr>
      <vt:lpstr>Statistical Analysis</vt:lpstr>
      <vt:lpstr>POPULATION density (Jerome)</vt:lpstr>
      <vt:lpstr>Statictical Analysis</vt:lpstr>
      <vt:lpstr>Temperature FLUCTUATIONS (Shane)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A-TEAM</dc:title>
  <dc:creator>Sirajuddin Pirzada</dc:creator>
  <cp:lastModifiedBy>Siraj Pirzada</cp:lastModifiedBy>
  <cp:revision>13</cp:revision>
  <dcterms:created xsi:type="dcterms:W3CDTF">2020-02-01T15:31:50Z</dcterms:created>
  <dcterms:modified xsi:type="dcterms:W3CDTF">2020-02-01T19:23:05Z</dcterms:modified>
</cp:coreProperties>
</file>