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3" r:id="rId3"/>
    <p:sldId id="262" r:id="rId4"/>
    <p:sldId id="259" r:id="rId5"/>
    <p:sldId id="266" r:id="rId6"/>
    <p:sldId id="277" r:id="rId7"/>
    <p:sldId id="265" r:id="rId8"/>
    <p:sldId id="264" r:id="rId9"/>
    <p:sldId id="271" r:id="rId10"/>
    <p:sldId id="272" r:id="rId11"/>
    <p:sldId id="273" r:id="rId12"/>
    <p:sldId id="274" r:id="rId13"/>
    <p:sldId id="267" r:id="rId14"/>
    <p:sldId id="275" r:id="rId15"/>
    <p:sldId id="268" r:id="rId16"/>
    <p:sldId id="269" r:id="rId17"/>
    <p:sldId id="27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98DB-F63D-4756-AFF8-D76BA9E3096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0EB2-9405-4372-9509-A26E945E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90EB2-9405-4372-9509-A26E945E6D0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7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6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9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1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3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B40CE-A4DE-4217-B3AF-9358FB8C2354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85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469-5412-9C42-08E7-1982EC19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Big Data Management using Cloudera CDH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BBD97-90C4-7906-28E7-68000989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Siraj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Bagwan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9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4A9F-B5A6-F593-8930-0E0CEF23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4168-1D56-08EC-5898-9AADD9D2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4" y="1295400"/>
            <a:ext cx="8238280" cy="5562600"/>
          </a:xfrm>
        </p:spPr>
      </p:pic>
    </p:spTree>
    <p:extLst>
      <p:ext uri="{BB962C8B-B14F-4D97-AF65-F5344CB8AC3E}">
        <p14:creationId xmlns:p14="http://schemas.microsoft.com/office/powerpoint/2010/main" val="335480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8A8-9C19-F8E2-3ABC-CD1517B0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tuning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45DF-2CE5-ECA1-2256-3D9DBAC2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38" y="1166813"/>
            <a:ext cx="8171097" cy="5691187"/>
          </a:xfrm>
        </p:spPr>
      </p:pic>
    </p:spTree>
    <p:extLst>
      <p:ext uri="{BB962C8B-B14F-4D97-AF65-F5344CB8AC3E}">
        <p14:creationId xmlns:p14="http://schemas.microsoft.com/office/powerpoint/2010/main" val="386701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C50-048B-0EF9-E1AD-4D7AA67B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Capacity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C876-4D9A-589F-7738-397DCC7D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93" y="1196974"/>
            <a:ext cx="9074289" cy="5661025"/>
          </a:xfrm>
        </p:spPr>
      </p:pic>
    </p:spTree>
    <p:extLst>
      <p:ext uri="{BB962C8B-B14F-4D97-AF65-F5344CB8AC3E}">
        <p14:creationId xmlns:p14="http://schemas.microsoft.com/office/powerpoint/2010/main" val="374905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2D-8464-2404-D74F-3E5039D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1B461D-9E81-1792-1D1A-2261741C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703"/>
            <a:ext cx="12192000" cy="5668296"/>
          </a:xfrm>
        </p:spPr>
      </p:pic>
    </p:spTree>
    <p:extLst>
      <p:ext uri="{BB962C8B-B14F-4D97-AF65-F5344CB8AC3E}">
        <p14:creationId xmlns:p14="http://schemas.microsoft.com/office/powerpoint/2010/main" val="108225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E87-1EAC-5DBD-83ED-58377BD9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D9BFD-A5B2-A03B-4E99-5BE9FB54F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9" y="1187450"/>
            <a:ext cx="11701407" cy="5670550"/>
          </a:xfrm>
        </p:spPr>
      </p:pic>
    </p:spTree>
    <p:extLst>
      <p:ext uri="{BB962C8B-B14F-4D97-AF65-F5344CB8AC3E}">
        <p14:creationId xmlns:p14="http://schemas.microsoft.com/office/powerpoint/2010/main" val="240300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3A4F-C089-421B-4871-76D459D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and roles placement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98E42-944C-C22D-20A0-375F13D3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" y="1166813"/>
            <a:ext cx="11778280" cy="5302813"/>
          </a:xfrm>
        </p:spPr>
      </p:pic>
    </p:spTree>
    <p:extLst>
      <p:ext uri="{BB962C8B-B14F-4D97-AF65-F5344CB8AC3E}">
        <p14:creationId xmlns:p14="http://schemas.microsoft.com/office/powerpoint/2010/main" val="387688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DD18-5515-ACC5-08F8-FB1F5338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E8CAC-3507-7FCB-659D-EAD5F82A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959"/>
            <a:ext cx="11862172" cy="5740041"/>
          </a:xfrm>
        </p:spPr>
      </p:pic>
    </p:spTree>
    <p:extLst>
      <p:ext uri="{BB962C8B-B14F-4D97-AF65-F5344CB8AC3E}">
        <p14:creationId xmlns:p14="http://schemas.microsoft.com/office/powerpoint/2010/main" val="32738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50E-328C-91FF-EF32-6F052799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0E03F-CC8D-4032-C05B-A442F40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2"/>
            <a:ext cx="12192000" cy="36147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9E77E-505C-C61E-9E20-CC7C3DE4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650"/>
            <a:ext cx="12192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3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E58-16B1-3920-D437-C2E5A26C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0457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FF81-A5C5-5640-90B0-C1208258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6F22-8A94-7B79-7483-6D02C225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929"/>
            <a:ext cx="12192000" cy="582807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Platform: AWS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VPC, EC2, RDS, IAM, CloudWatch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Distribution: Cloudera CDH 6.2.0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Centos 7, Windows server 2012 (Active Directory)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5.7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Oracle Java 8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Stack: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Service		Version		Service 		Version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Hadoop	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3.0.0 		Impala		3.2.0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Kafka		 2.1.0		Hue			4.3.0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Sqoop 		1.4.7 		Oozie		5.1.0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Spark 		2.4.0 		Zookeeper	3.4.5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Hive 		2.1.1 		Sentry		2.1.0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7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4E2-40D3-E863-71FD-A54CB00B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5B8E-F7A7-147B-6F29-29F217C4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264"/>
            <a:ext cx="12192000" cy="4584291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master nodes: 3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 GB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 Node Data - Size of Disks: 20 GB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Partitions for Name Node data each of 10 GB 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Jbod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Conf)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Journal Node : 10 GB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 Storage: 10 GB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 node and Resource manager logs: 10 GB</a:t>
            </a:r>
          </a:p>
        </p:txBody>
      </p:sp>
    </p:spTree>
    <p:extLst>
      <p:ext uri="{BB962C8B-B14F-4D97-AF65-F5344CB8AC3E}">
        <p14:creationId xmlns:p14="http://schemas.microsoft.com/office/powerpoint/2010/main" val="25820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6AF3-B373-5030-406F-F15E900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3" y="111978"/>
            <a:ext cx="8534400" cy="6746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AB49-8956-9593-060C-F04105A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8594"/>
            <a:ext cx="12192000" cy="618940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 GB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retention period: 1 year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extracted per year with replication: 250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Yarn Temporary Storage: 15%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Cluster Storage Required: 290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disks with 125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MBps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Throughput: 6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node have 10 disks (JBOD Conf.)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each node: 60 TB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data nodes required: 290/60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5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10% overhead (node failure): 1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nodes required: 6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dfs.block.scanner.volume.bytes.per.second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: 15 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MBps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taken to scan for bit rot: 8 days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4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9282-5F5E-6E9D-140A-224C9A42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534400" cy="4672781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of HDFS: 128 MB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 MB fs image size for per 1000 blocks (Suggested by Cloudera)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250 TB = 256000 GB = 262,144,000 MB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= 128 MB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No. of Blocks = 262144000/128 = 2,048,000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Fs image = 2,048,000/1000 = 2 GB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Heap Size of name node = 2 GB = 4GB (Cloudera Suggest At least 4 GB 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HDD: size 6 TB * 10  disks = 60TB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52959B-FE69-D289-39E7-D3B3B9D610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4576-A10E-FBE4-5561-A9A051FD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648"/>
            <a:ext cx="8534400" cy="150706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AD1A-AF25-4E9C-6A7A-6FB7A8EC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419"/>
            <a:ext cx="8534400" cy="48006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dfs.namenode.checkpoint.period: 3600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dfs.namenode.checkpoint.txns: 1000000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dfs.namenode.checkpoint.check.period: 600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dfs.namenode.num.checkpoints.retained: 2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dfs.namenode.extra.edits.retained: 1000000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dfs.namenode.edit.log.autoroll.multiplier.threshold: 0.5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dfs.namenode.edit.log.autoroll.check.interval.ms: 300000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fs.trash.checkpoint.interval: 12 hours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fs.trash.interval: 3 days</a:t>
            </a:r>
          </a:p>
          <a:p>
            <a:r>
              <a:rPr lang="en-US" altLang="en-US" sz="1800" dirty="0">
                <a:solidFill>
                  <a:srgbClr val="333333"/>
                </a:solidFill>
                <a:latin typeface="Roboto" panose="020F0502020204030204" pitchFamily="2" charset="0"/>
              </a:rPr>
              <a:t>Create a cronjob to save image offline manually after every hour:</a:t>
            </a:r>
          </a:p>
          <a:p>
            <a:pPr lvl="1"/>
            <a:r>
              <a:rPr lang="en-US" altLang="en-US" sz="1600" dirty="0">
                <a:solidFill>
                  <a:srgbClr val="333333"/>
                </a:solidFill>
                <a:latin typeface="Roboto" panose="020F0502020204030204" pitchFamily="2" charset="0"/>
              </a:rPr>
              <a:t>0 * * * * hdfs </a:t>
            </a:r>
            <a:r>
              <a:rPr lang="en-US" altLang="en-US" sz="1600" dirty="0" err="1">
                <a:solidFill>
                  <a:srgbClr val="333333"/>
                </a:solidFill>
                <a:latin typeface="Roboto" panose="020F0502020204030204" pitchFamily="2" charset="0"/>
              </a:rPr>
              <a:t>dfsadmin</a:t>
            </a:r>
            <a:r>
              <a:rPr lang="en-US" altLang="en-US" sz="1600" dirty="0">
                <a:solidFill>
                  <a:srgbClr val="333333"/>
                </a:solidFill>
                <a:latin typeface="Roboto" panose="020F0502020204030204" pitchFamily="2" charset="0"/>
              </a:rPr>
              <a:t> -</a:t>
            </a:r>
            <a:r>
              <a:rPr lang="en-US" altLang="en-US" sz="1600" dirty="0" err="1">
                <a:solidFill>
                  <a:srgbClr val="333333"/>
                </a:solidFill>
                <a:latin typeface="Roboto" panose="020F0502020204030204" pitchFamily="2" charset="0"/>
              </a:rPr>
              <a:t>fetchImage</a:t>
            </a:r>
            <a:r>
              <a:rPr lang="en-US" altLang="en-US" sz="1600" dirty="0">
                <a:solidFill>
                  <a:srgbClr val="333333"/>
                </a:solidFill>
                <a:latin typeface="Roboto" panose="020F0502020204030204" pitchFamily="2" charset="0"/>
              </a:rPr>
              <a:t> [directory to store image locally]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4E6328-C7C1-7B23-5218-C4FA2E5F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4748"/>
            <a:ext cx="46166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F0502020204030204" pitchFamily="2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Roboto" panose="020F050202020403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C1EED-B905-2310-F9F6-689F4CD2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908"/>
            <a:ext cx="12173645" cy="55560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05A369-E41A-C774-2349-6AD6FC3292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F7F-79A2-4E00-BAB9-6CE96FC6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A9F6F-F6AB-7042-09DE-7A4D5018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688"/>
            <a:ext cx="12192000" cy="5665311"/>
          </a:xfrm>
        </p:spPr>
      </p:pic>
    </p:spTree>
    <p:extLst>
      <p:ext uri="{BB962C8B-B14F-4D97-AF65-F5344CB8AC3E}">
        <p14:creationId xmlns:p14="http://schemas.microsoft.com/office/powerpoint/2010/main" val="23862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DD4-FCBD-4B52-7F94-DD099AA5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Host configuration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7C91-0F61-FD5A-7435-853129A4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5" y="1049543"/>
            <a:ext cx="8288026" cy="5622998"/>
          </a:xfrm>
        </p:spPr>
      </p:pic>
    </p:spTree>
    <p:extLst>
      <p:ext uri="{BB962C8B-B14F-4D97-AF65-F5344CB8AC3E}">
        <p14:creationId xmlns:p14="http://schemas.microsoft.com/office/powerpoint/2010/main" val="10993856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763</TotalTime>
  <Words>568</Words>
  <Application>Microsoft Office PowerPoint</Application>
  <PresentationFormat>Widescreen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Roboto</vt:lpstr>
      <vt:lpstr>Times New Roman</vt:lpstr>
      <vt:lpstr>Wingdings 3</vt:lpstr>
      <vt:lpstr>Slice</vt:lpstr>
      <vt:lpstr>Big Data Management using Cloudera CDH</vt:lpstr>
      <vt:lpstr>Environment</vt:lpstr>
      <vt:lpstr>Master Node Planning</vt:lpstr>
      <vt:lpstr>DATA Node Planning</vt:lpstr>
      <vt:lpstr>PowerPoint Presentation</vt:lpstr>
      <vt:lpstr>Data Availability</vt:lpstr>
      <vt:lpstr>PowerPoint Presentation</vt:lpstr>
      <vt:lpstr>Cluster Planning</vt:lpstr>
      <vt:lpstr>Worker Host configuration</vt:lpstr>
      <vt:lpstr>Resource Allocation</vt:lpstr>
      <vt:lpstr>Yarn tuning</vt:lpstr>
      <vt:lpstr>Container Capacity</vt:lpstr>
      <vt:lpstr>Data Flow diagram</vt:lpstr>
      <vt:lpstr>Deployment</vt:lpstr>
      <vt:lpstr>Host and roles placement</vt:lpstr>
      <vt:lpstr>Authentication </vt:lpstr>
      <vt:lpstr>Infrastructure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Dilshad Bagwan</dc:creator>
  <cp:lastModifiedBy>Dilshad Bagwan</cp:lastModifiedBy>
  <cp:revision>18</cp:revision>
  <dcterms:created xsi:type="dcterms:W3CDTF">2024-09-05T05:48:06Z</dcterms:created>
  <dcterms:modified xsi:type="dcterms:W3CDTF">2024-09-14T11:40:27Z</dcterms:modified>
</cp:coreProperties>
</file>