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61" r:id="rId4"/>
    <p:sldId id="263" r:id="rId5"/>
    <p:sldId id="262" r:id="rId6"/>
    <p:sldId id="259" r:id="rId7"/>
    <p:sldId id="264" r:id="rId8"/>
    <p:sldId id="265" r:id="rId9"/>
    <p:sldId id="266" r:id="rId10"/>
    <p:sldId id="271" r:id="rId11"/>
    <p:sldId id="272" r:id="rId12"/>
    <p:sldId id="273" r:id="rId13"/>
    <p:sldId id="274" r:id="rId14"/>
    <p:sldId id="267" r:id="rId15"/>
    <p:sldId id="275" r:id="rId16"/>
    <p:sldId id="268" r:id="rId17"/>
    <p:sldId id="269" r:id="rId18"/>
    <p:sldId id="270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98DB-F63D-4756-AFF8-D76BA9E30961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90EB2-9405-4372-9509-A26E945E6D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90EB2-9405-4372-9509-A26E945E6D0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7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5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9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68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95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1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1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82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34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0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2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2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1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49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5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EAB40CE-A4DE-4217-B3AF-9358FB8C2354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CEDF98-3CF8-4F89-B09B-6C68630FE4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385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5469-5412-9C42-08E7-1982EC19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rmAutofit/>
          </a:bodyPr>
          <a:lstStyle/>
          <a:p>
            <a:pPr algn="r"/>
            <a:r>
              <a:rPr lang="en-US" sz="2400" dirty="0"/>
              <a:t>Big Data Management using Cloudera CDH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BBD97-90C4-7906-28E7-68000989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Siraj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Bagwan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9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DDD4-FCBD-4B52-7F94-DD099AA5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 Host configuration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A7C91-0F61-FD5A-7435-853129A46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245" y="1049543"/>
            <a:ext cx="8288026" cy="5622998"/>
          </a:xfrm>
        </p:spPr>
      </p:pic>
    </p:spTree>
    <p:extLst>
      <p:ext uri="{BB962C8B-B14F-4D97-AF65-F5344CB8AC3E}">
        <p14:creationId xmlns:p14="http://schemas.microsoft.com/office/powerpoint/2010/main" val="1099385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4A9F-B5A6-F593-8930-0E0CEF23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D4168-1D56-08EC-5898-9AADD9D26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64" y="1295400"/>
            <a:ext cx="8238280" cy="5562600"/>
          </a:xfrm>
        </p:spPr>
      </p:pic>
    </p:spTree>
    <p:extLst>
      <p:ext uri="{BB962C8B-B14F-4D97-AF65-F5344CB8AC3E}">
        <p14:creationId xmlns:p14="http://schemas.microsoft.com/office/powerpoint/2010/main" val="335480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28A8-9C19-F8E2-3ABC-CD1517B0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 tuning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145DF-2CE5-ECA1-2256-3D9DBAC2C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38" y="1166813"/>
            <a:ext cx="8171097" cy="5691187"/>
          </a:xfrm>
        </p:spPr>
      </p:pic>
    </p:spTree>
    <p:extLst>
      <p:ext uri="{BB962C8B-B14F-4D97-AF65-F5344CB8AC3E}">
        <p14:creationId xmlns:p14="http://schemas.microsoft.com/office/powerpoint/2010/main" val="386701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5C50-048B-0EF9-E1AD-4D7AA67B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Capacity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8BC876-4D9A-589F-7738-397DCC7D5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93" y="1196974"/>
            <a:ext cx="9074289" cy="5661025"/>
          </a:xfrm>
        </p:spPr>
      </p:pic>
    </p:spTree>
    <p:extLst>
      <p:ext uri="{BB962C8B-B14F-4D97-AF65-F5344CB8AC3E}">
        <p14:creationId xmlns:p14="http://schemas.microsoft.com/office/powerpoint/2010/main" val="374905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D2D-8464-2404-D74F-3E5039D7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1B461D-9E81-1792-1D1A-2261741C7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9703"/>
            <a:ext cx="12192000" cy="5668296"/>
          </a:xfrm>
        </p:spPr>
      </p:pic>
    </p:spTree>
    <p:extLst>
      <p:ext uri="{BB962C8B-B14F-4D97-AF65-F5344CB8AC3E}">
        <p14:creationId xmlns:p14="http://schemas.microsoft.com/office/powerpoint/2010/main" val="108225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CE87-1EAC-5DBD-83ED-58377BD9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D9BFD-A5B2-A03B-4E99-5BE9FB54F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9" y="1187450"/>
            <a:ext cx="11701407" cy="5670550"/>
          </a:xfrm>
        </p:spPr>
      </p:pic>
    </p:spTree>
    <p:extLst>
      <p:ext uri="{BB962C8B-B14F-4D97-AF65-F5344CB8AC3E}">
        <p14:creationId xmlns:p14="http://schemas.microsoft.com/office/powerpoint/2010/main" val="240300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3A4F-C089-421B-4871-76D459D6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and roles placement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98E42-944C-C22D-20A0-375F13D35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21" y="1166813"/>
            <a:ext cx="11778280" cy="5302813"/>
          </a:xfrm>
        </p:spPr>
      </p:pic>
    </p:spTree>
    <p:extLst>
      <p:ext uri="{BB962C8B-B14F-4D97-AF65-F5344CB8AC3E}">
        <p14:creationId xmlns:p14="http://schemas.microsoft.com/office/powerpoint/2010/main" val="387688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DD18-5515-ACC5-08F8-FB1F5338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E8CAC-3507-7FCB-659D-EAD5F82AC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7959"/>
            <a:ext cx="11862172" cy="5740041"/>
          </a:xfrm>
        </p:spPr>
      </p:pic>
    </p:spTree>
    <p:extLst>
      <p:ext uri="{BB962C8B-B14F-4D97-AF65-F5344CB8AC3E}">
        <p14:creationId xmlns:p14="http://schemas.microsoft.com/office/powerpoint/2010/main" val="327384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650E-328C-91FF-EF32-6F052799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0E03F-CC8D-4032-C05B-A442F40C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4912"/>
            <a:ext cx="12192000" cy="361473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9E77E-505C-C61E-9E20-CC7C3DE4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9650"/>
            <a:ext cx="121920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31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2E58-16B1-3920-D437-C2E5A26C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04570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0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8470-7AEA-3942-C132-89BF9FFD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D828-E837-D77A-8C32-A373D9424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724"/>
            <a:ext cx="12192000" cy="5845276"/>
          </a:xfrm>
        </p:spPr>
        <p:txBody>
          <a:bodyPr>
            <a:norm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Improve click-through rates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	Improving click-through rate (the number of clicks that your content receives divided by the number of times your content is shown.) by recommending content to relevant users.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Personalize online ads and content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Showing more relevant ads and content basis on their past interaction to online users to improve user experience. </a:t>
            </a:r>
          </a:p>
          <a:p>
            <a:endParaRPr lang="en-IN" sz="2000" b="1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Lead acquisition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By improving user experience and interaction can be able to raise the ratio of subscription.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38EF-AA39-68A7-04B0-852F0B35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648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9F00-A287-A3AF-9FFF-CA137B74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3665"/>
            <a:ext cx="12117388" cy="5884335"/>
          </a:xfrm>
        </p:spPr>
        <p:txBody>
          <a:bodyPr>
            <a:normAutofit/>
          </a:bodyPr>
          <a:lstStyle/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Collect and gather data of user behavior and interaction and store it to data lake from different sources in order to process.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and Load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click stream data on data lake and ingest it to data warehouse. Ingest the data from OLTP system to Data Warehouse. 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data present on the cluster using different tools available in order to generate insights. </a:t>
            </a:r>
            <a:r>
              <a:rPr lang="en-IN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32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FF81-A5C5-5640-90B0-C1208258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6F22-8A94-7B79-7483-6D02C2254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9929"/>
            <a:ext cx="12192000" cy="582807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Platform: AWS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 VPC, EC2, RDS, IAM, CloudWatch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Distribution: Cloudera CDH 6.2.0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Centos 7, Windows server 2012 (Active Directory)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 5.7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 Oracle Java 8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Stack: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Service		Version		Service 		Version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Hadoop	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3.0.0 		Impala		3.2.0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Kafka		 2.1.0		Hue			4.3.0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Sqoop 		1.4.7 		Oozie		5.1.0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Spark 		2.4.0 		Zookeeper	3.4.5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Hive 		2.1.1 		Sentry		2.1.0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0B6FC"/>
                </a:solidFill>
                <a:latin typeface="Arial" panose="020B0604020202020204" pitchFamily="34" charset="0"/>
              </a:rPr>
              <a:t>	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27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44E2-40D3-E863-71FD-A54CB00B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35B8E-F7A7-147B-6F29-29F217C4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264"/>
            <a:ext cx="12192000" cy="458429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master nodes: 3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500 GB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Name Node Size of Disks: 500 GB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Name Node data and standby name node (Raid 1 Conf)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Journal Node disk size: 500 GB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Journal node data on each node (Raid 1 conf)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Zookeeper Storage: 500 GB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6AF3-B373-5030-406F-F15E900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3" y="111977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Node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AB49-8956-9593-060C-F04105AC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6" y="1068303"/>
            <a:ext cx="12121434" cy="5789698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Operating System logs and storage: 500 GB </a:t>
            </a:r>
          </a:p>
          <a:p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Mounted Two disks for Operating system usage (Raid 1 Conf)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retention period: 1 year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extracted per year with replication: 250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Yarn Temporary Storage: 15%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Cluster Storage Required: 290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disks: 6 TB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Each node have 10 disks (JBOD Conf.)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Size of each node: 60 TB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No. of data nodes required: 290/60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~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5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10% overhead (node failure): 1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data nodes required: 6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4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F7F-79A2-4E00-BAB9-6CE96FC6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A9F6F-F6AB-7042-09DE-7A4D5018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2688"/>
            <a:ext cx="12192000" cy="5665311"/>
          </a:xfrm>
        </p:spPr>
      </p:pic>
    </p:spTree>
    <p:extLst>
      <p:ext uri="{BB962C8B-B14F-4D97-AF65-F5344CB8AC3E}">
        <p14:creationId xmlns:p14="http://schemas.microsoft.com/office/powerpoint/2010/main" val="238629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FC1EED-B905-2310-F9F6-689F4CD2C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908"/>
            <a:ext cx="12173645" cy="555609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505A369-E41A-C774-2349-6AD6FC32925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4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9282-5F5E-6E9D-140A-224C9A426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8534400" cy="4672781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of HDFS: 128 MB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 MB fs image size for per 1000 blocks (Suggested by Cloudera)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250 TB = 256000 GB = 262,144,000 MB </a:t>
            </a:r>
          </a:p>
          <a:p>
            <a:r>
              <a:rPr lang="en-IN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Block Size = 128 MB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No. of Blocks = 262144000/128 = 2,048,000 </a:t>
            </a:r>
          </a:p>
          <a:p>
            <a:r>
              <a:rPr lang="en-IN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Fs image = 2,048,000/1000 = 2 GB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Heap Size of name node = 2 GB = 4GB (Cloudera Suggest At least 4 GB ) </a:t>
            </a:r>
          </a:p>
          <a:p>
            <a:r>
              <a:rPr lang="en-US" sz="1800" b="0" i="0" u="none" strike="noStrike" baseline="0" dirty="0">
                <a:solidFill>
                  <a:srgbClr val="30B6FC"/>
                </a:solidFill>
                <a:latin typeface="Arial" panose="020B0604020202020204" pitchFamily="34" charset="0"/>
              </a:rPr>
              <a:t>•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HDD: size 6 TB * 10  disks = 60TB 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52959B-FE69-D289-39E7-D3B3B9D610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Planning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8508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</TotalTime>
  <Words>578</Words>
  <Application>Microsoft Office PowerPoint</Application>
  <PresentationFormat>Widescreen</PresentationFormat>
  <Paragraphs>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Slice</vt:lpstr>
      <vt:lpstr>Big Data Management using Cloudera CDH</vt:lpstr>
      <vt:lpstr>CHALLENGES</vt:lpstr>
      <vt:lpstr>Solution</vt:lpstr>
      <vt:lpstr>Environment</vt:lpstr>
      <vt:lpstr>Master Node Planning</vt:lpstr>
      <vt:lpstr>DATA Node Planning</vt:lpstr>
      <vt:lpstr>Cluster Planning</vt:lpstr>
      <vt:lpstr>PowerPoint Presentation</vt:lpstr>
      <vt:lpstr>PowerPoint Presentation</vt:lpstr>
      <vt:lpstr>Worker Host configuration</vt:lpstr>
      <vt:lpstr>Resource Allocation</vt:lpstr>
      <vt:lpstr>Yarn tuning</vt:lpstr>
      <vt:lpstr>Container Capacity</vt:lpstr>
      <vt:lpstr>Data Flow diagram</vt:lpstr>
      <vt:lpstr>Deployment</vt:lpstr>
      <vt:lpstr>Host and roles placement</vt:lpstr>
      <vt:lpstr>Authentication </vt:lpstr>
      <vt:lpstr>Infrastructure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Dilshad Bagwan</dc:creator>
  <cp:lastModifiedBy>Dilshad Bagwan</cp:lastModifiedBy>
  <cp:revision>7</cp:revision>
  <dcterms:created xsi:type="dcterms:W3CDTF">2024-09-05T05:48:06Z</dcterms:created>
  <dcterms:modified xsi:type="dcterms:W3CDTF">2024-09-05T18:01:03Z</dcterms:modified>
</cp:coreProperties>
</file>