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69" r:id="rId3"/>
    <p:sldId id="258" r:id="rId4"/>
    <p:sldId id="271" r:id="rId5"/>
    <p:sldId id="261" r:id="rId6"/>
    <p:sldId id="272" r:id="rId7"/>
    <p:sldId id="262" r:id="rId8"/>
    <p:sldId id="263" r:id="rId9"/>
    <p:sldId id="276" r:id="rId10"/>
    <p:sldId id="270" r:id="rId11"/>
    <p:sldId id="264" r:id="rId12"/>
    <p:sldId id="277" r:id="rId13"/>
    <p:sldId id="275" r:id="rId14"/>
    <p:sldId id="266" r:id="rId15"/>
    <p:sldId id="265" r:id="rId16"/>
    <p:sldId id="26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AAD899-04E3-43AF-91DA-D0CA6D239714}">
          <p14:sldIdLst>
            <p14:sldId id="268"/>
            <p14:sldId id="269"/>
            <p14:sldId id="258"/>
            <p14:sldId id="271"/>
            <p14:sldId id="261"/>
            <p14:sldId id="272"/>
            <p14:sldId id="262"/>
            <p14:sldId id="263"/>
            <p14:sldId id="276"/>
            <p14:sldId id="270"/>
            <p14:sldId id="264"/>
            <p14:sldId id="277"/>
            <p14:sldId id="275"/>
            <p14:sldId id="266"/>
            <p14:sldId id="265"/>
            <p14:sldId id="26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69C22-3D98-4C84-A751-CA432004651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330E9-96B7-4862-B8B5-6D8B6687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Siraj Bagwan</a:t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200401" y="2785533"/>
            <a:ext cx="5486400" cy="2421467"/>
          </a:xfrm>
        </p:spPr>
        <p:txBody>
          <a:bodyPr/>
          <a:lstStyle/>
          <a:p>
            <a:endParaRPr lang="en-US" dirty="0" smtClean="0"/>
          </a:p>
          <a:p>
            <a:pPr algn="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on Big Data Platform Engineering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27709"/>
            <a:ext cx="9109363" cy="6403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6430877"/>
            <a:ext cx="220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6248400"/>
          </a:xfrm>
        </p:spPr>
      </p:pic>
    </p:spTree>
    <p:extLst>
      <p:ext uri="{BB962C8B-B14F-4D97-AF65-F5344CB8AC3E}">
        <p14:creationId xmlns:p14="http://schemas.microsoft.com/office/powerpoint/2010/main" val="35636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esktop\sb\project\images\Active Direc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57854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p\Desktop\sb\project\images\A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370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Click through rate increased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thoroughly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Five times increase in conversion rate for successful subscriptions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Grew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profitability with delivery of new services and customized content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subscription sales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4196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click-through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rates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Improving click-through rate (the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number of clicks that your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content receives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divided by the number of times your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shown.) by recommending content to relevant users.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ersonalize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online ads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Showing more relevant ads and content basis on their past interaction to online users to improve user experience.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Lead acquisition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improving user experience and interaction can be able to raise the ratio of subscription.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057400"/>
            <a:ext cx="7747000" cy="40687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collect and gather data of user behavior and interaction and store it to data lake from different sources in order to process.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Transform the click stream data on data lake and ingest it to data warehouse. Ingest the data from OLTP system to Data Warehouse.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Analyze the data present on the cluster using different tools available in order to generate insights.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Capacity Planning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01489"/>
              </p:ext>
            </p:extLst>
          </p:nvPr>
        </p:nvGraphicFramePr>
        <p:xfrm>
          <a:off x="228600" y="1219200"/>
          <a:ext cx="8686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Worksheet" r:id="rId3" imgW="4791120" imgH="4762421" progId="Excel.Sheet.12">
                  <p:embed/>
                </p:oleObj>
              </mc:Choice>
              <mc:Fallback>
                <p:oleObj name="Worksheet" r:id="rId3" imgW="4791120" imgH="4762421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6868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7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828800"/>
            <a:ext cx="7408333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retention period: 1 year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data collected per year: 250 TB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to be stored on each data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ode: 10 TB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 of data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odes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equired: 250/10 = 25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10% overhead (node failure): 3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data nodes required: 28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Kafka nodes: 3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69531"/>
              </p:ext>
            </p:extLst>
          </p:nvPr>
        </p:nvGraphicFramePr>
        <p:xfrm>
          <a:off x="228600" y="1600200"/>
          <a:ext cx="8686799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1659"/>
                <a:gridCol w="2721659"/>
                <a:gridCol w="3243481"/>
              </a:tblGrid>
              <a:tr h="604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Hosts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No. of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Hosts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Required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Specification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Master Hosts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Instance Type: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r6a.4xlarge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Ram: 128 GB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Core: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5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Utility Hosts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Instance Type: r6a.4xlarge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Ram: 128 GB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Core: 16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Edge hosts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Instance Type: c6a.8xlarge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64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GB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Core: 32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5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Worker Hosts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Instance Type: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c5a.16xlarge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128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GB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Core: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 Planning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 Planning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86066"/>
              </p:ext>
            </p:extLst>
          </p:nvPr>
        </p:nvGraphicFramePr>
        <p:xfrm>
          <a:off x="228599" y="1447800"/>
          <a:ext cx="8686800" cy="525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503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7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Master Node 1: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NN, JN, Failover Controller, Zookeeper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 Manager,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7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Master Node 2: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Standby NN, JN, Failover Controller, Standby Resource Manager, Zookeeper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Master Node 3: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JN, Zookeeper, JHS,SHS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Utility Node 1: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Cloudera Manager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Utility Node 2: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HMS,HS2,ICS,SS,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7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Edge Node: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Gateway of HDFS, YARN, HIVE. HUE, OOZIE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Nodes: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DN, NM, ID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Kafka Nodes: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Kafka Brokers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37338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size of HDFS: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128 MB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MB fsimage size for per 1000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blocks (Cloudera Suggest)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250 TB = 256000 GB = 262,144,000 MB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 of blocks =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262144000/128 =2048000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Fsimage = 2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048000/1000 = 2048 MB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2GB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Heap Size of name node =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 * 2 =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4GB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5799" y="526473"/>
            <a:ext cx="7408333" cy="114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 Planning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93837"/>
            <a:ext cx="7408333" cy="5364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		Versions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Hadoop		3.0.0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Kafka		2.1.0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Sqoop 		1.4.7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Spark		2.4.0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Hive			2.1.1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Impala		3.2.0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Hue			4.3.0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Oozie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5.1.0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Zookeeper		3.4.5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Sentry		2.1.0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400800" y="5029200"/>
            <a:ext cx="7408333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381001"/>
            <a:ext cx="7408333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Stack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2197</TotalTime>
  <Words>309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Waveform</vt:lpstr>
      <vt:lpstr>Worksheet</vt:lpstr>
      <vt:lpstr>Siraj Bagwan                 </vt:lpstr>
      <vt:lpstr>Challenges</vt:lpstr>
      <vt:lpstr>Solution</vt:lpstr>
      <vt:lpstr>Capacity Planning </vt:lpstr>
      <vt:lpstr>PowerPoint Presentation</vt:lpstr>
      <vt:lpstr>Cluster Planning</vt:lpstr>
      <vt:lpstr>Cluster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70</cp:revision>
  <dcterms:created xsi:type="dcterms:W3CDTF">2006-08-16T00:00:00Z</dcterms:created>
  <dcterms:modified xsi:type="dcterms:W3CDTF">2024-04-17T07:33:26Z</dcterms:modified>
</cp:coreProperties>
</file>