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6"/>
  </p:notesMasterIdLst>
  <p:sldIdLst>
    <p:sldId id="341" r:id="rId4"/>
    <p:sldId id="300" r:id="rId5"/>
    <p:sldId id="390" r:id="rId6"/>
    <p:sldId id="41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257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33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4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7" autoAdjust="0"/>
    <p:restoredTop sz="96196" autoAdjust="0"/>
  </p:normalViewPr>
  <p:slideViewPr>
    <p:cSldViewPr snapToGrid="0" showGuides="1">
      <p:cViewPr varScale="1">
        <p:scale>
          <a:sx n="64" d="100"/>
          <a:sy n="64" d="100"/>
        </p:scale>
        <p:origin x="48" y="60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7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5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37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7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3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2EEB-7B70-4CBE-B2F8-E23F6F7A6265}" type="datetimeFigureOut">
              <a:rPr lang="id-ID" smtClean="0"/>
              <a:pPr/>
              <a:t>10/12/2020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64037-1BC2-40B5-876E-7C7E98A1DF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60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  <p:sldLayoutId id="214748369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59597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709730" y="6506500"/>
            <a:ext cx="10772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03117B-4E78-494D-8C7D-2C815B51A89A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C30140DE-63CA-4724-B39D-32521776CD32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7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FEDC60-7285-4C9B-8CBA-B333284B38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12860"/>
            <a:ext cx="121920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</a:rPr>
              <a:t>Pertemuan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2</a:t>
            </a:r>
          </a:p>
          <a:p>
            <a:pPr algn="ctr"/>
            <a:r>
              <a:rPr lang="en-US" sz="3200" dirty="0" err="1">
                <a:solidFill>
                  <a:schemeClr val="bg1"/>
                </a:solidFill>
                <a:latin typeface="+mj-lt"/>
              </a:rPr>
              <a:t>Matakuliah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+mj-lt"/>
              </a:rPr>
              <a:t>Pemrograman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Web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4" y="59693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HTML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F8B47-26BD-4224-B91A-6A7360FA5C67}"/>
              </a:ext>
            </a:extLst>
          </p:cNvPr>
          <p:cNvSpPr/>
          <p:nvPr/>
        </p:nvSpPr>
        <p:spPr>
          <a:xfrm>
            <a:off x="6397008" y="3691705"/>
            <a:ext cx="272997" cy="1024363"/>
          </a:xfrm>
          <a:custGeom>
            <a:avLst/>
            <a:gdLst>
              <a:gd name="connsiteX0" fmla="*/ 618346 w 667487"/>
              <a:gd name="connsiteY0" fmla="*/ 2503413 h 2504608"/>
              <a:gd name="connsiteX1" fmla="*/ 618346 w 667487"/>
              <a:gd name="connsiteY1" fmla="*/ 2503413 h 2504608"/>
              <a:gd name="connsiteX2" fmla="*/ 665971 w 667487"/>
              <a:gd name="connsiteY2" fmla="*/ 2429118 h 2504608"/>
              <a:gd name="connsiteX3" fmla="*/ 187816 w 667487"/>
              <a:gd name="connsiteY3" fmla="*/ 9768 h 2504608"/>
              <a:gd name="connsiteX4" fmla="*/ 174 w 667487"/>
              <a:gd name="connsiteY4" fmla="*/ 69776 h 2504608"/>
              <a:gd name="connsiteX5" fmla="*/ 545004 w 667487"/>
              <a:gd name="connsiteY5" fmla="*/ 2454836 h 2504608"/>
              <a:gd name="connsiteX6" fmla="*/ 618346 w 667487"/>
              <a:gd name="connsiteY6" fmla="*/ 2503413 h 2504608"/>
              <a:gd name="connsiteX7" fmla="*/ 618346 w 667487"/>
              <a:gd name="connsiteY7" fmla="*/ 2503413 h 250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487" h="2504608">
                <a:moveTo>
                  <a:pt x="618346" y="2503413"/>
                </a:moveTo>
                <a:lnTo>
                  <a:pt x="618346" y="2503413"/>
                </a:lnTo>
                <a:cubicBezTo>
                  <a:pt x="651683" y="2495793"/>
                  <a:pt x="673591" y="2462456"/>
                  <a:pt x="665971" y="2429118"/>
                </a:cubicBezTo>
                <a:lnTo>
                  <a:pt x="187816" y="9768"/>
                </a:lnTo>
                <a:cubicBezTo>
                  <a:pt x="181149" y="-23569"/>
                  <a:pt x="-6494" y="36438"/>
                  <a:pt x="174" y="69776"/>
                </a:cubicBezTo>
                <a:lnTo>
                  <a:pt x="545004" y="2454836"/>
                </a:lnTo>
                <a:cubicBezTo>
                  <a:pt x="552624" y="2488173"/>
                  <a:pt x="585008" y="2510081"/>
                  <a:pt x="618346" y="2503413"/>
                </a:cubicBezTo>
                <a:lnTo>
                  <a:pt x="618346" y="2503413"/>
                </a:lnTo>
                <a:close/>
              </a:path>
            </a:pathLst>
          </a:custGeom>
          <a:gradFill>
            <a:gsLst>
              <a:gs pos="779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85000"/>
                  <a:lumOff val="15000"/>
                </a:schemeClr>
              </a:gs>
            </a:gsLst>
            <a:lin ang="156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EE31288-0FB8-405F-8491-B970B0F16374}"/>
              </a:ext>
            </a:extLst>
          </p:cNvPr>
          <p:cNvSpPr/>
          <p:nvPr/>
        </p:nvSpPr>
        <p:spPr>
          <a:xfrm>
            <a:off x="5536697" y="3714823"/>
            <a:ext cx="346664" cy="1005102"/>
          </a:xfrm>
          <a:custGeom>
            <a:avLst/>
            <a:gdLst>
              <a:gd name="connsiteX0" fmla="*/ 45314 w 847607"/>
              <a:gd name="connsiteY0" fmla="*/ 2455462 h 2457514"/>
              <a:gd name="connsiteX1" fmla="*/ 45314 w 847607"/>
              <a:gd name="connsiteY1" fmla="*/ 2455462 h 2457514"/>
              <a:gd name="connsiteX2" fmla="*/ 2452 w 847607"/>
              <a:gd name="connsiteY2" fmla="*/ 2377357 h 2457514"/>
              <a:gd name="connsiteX3" fmla="*/ 660629 w 847607"/>
              <a:gd name="connsiteY3" fmla="*/ 8489 h 2457514"/>
              <a:gd name="connsiteX4" fmla="*/ 847319 w 847607"/>
              <a:gd name="connsiteY4" fmla="*/ 81832 h 2457514"/>
              <a:gd name="connsiteX5" fmla="*/ 123419 w 847607"/>
              <a:gd name="connsiteY5" fmla="*/ 2412599 h 2457514"/>
              <a:gd name="connsiteX6" fmla="*/ 45314 w 847607"/>
              <a:gd name="connsiteY6" fmla="*/ 2455462 h 2457514"/>
              <a:gd name="connsiteX7" fmla="*/ 45314 w 847607"/>
              <a:gd name="connsiteY7" fmla="*/ 2455462 h 2457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607" h="2457514">
                <a:moveTo>
                  <a:pt x="45314" y="2455462"/>
                </a:moveTo>
                <a:lnTo>
                  <a:pt x="45314" y="2455462"/>
                </a:lnTo>
                <a:cubicBezTo>
                  <a:pt x="11977" y="2445937"/>
                  <a:pt x="-7073" y="2411647"/>
                  <a:pt x="2452" y="2377357"/>
                </a:cubicBezTo>
                <a:lnTo>
                  <a:pt x="660629" y="8489"/>
                </a:lnTo>
                <a:cubicBezTo>
                  <a:pt x="670154" y="-24848"/>
                  <a:pt x="855892" y="48494"/>
                  <a:pt x="847319" y="81832"/>
                </a:cubicBezTo>
                <a:lnTo>
                  <a:pt x="123419" y="2412599"/>
                </a:lnTo>
                <a:cubicBezTo>
                  <a:pt x="112942" y="2444985"/>
                  <a:pt x="78652" y="2464035"/>
                  <a:pt x="45314" y="2455462"/>
                </a:cubicBezTo>
                <a:lnTo>
                  <a:pt x="45314" y="2455462"/>
                </a:lnTo>
                <a:close/>
              </a:path>
            </a:pathLst>
          </a:custGeom>
          <a:gradFill>
            <a:gsLst>
              <a:gs pos="779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85000"/>
                  <a:lumOff val="15000"/>
                </a:schemeClr>
              </a:gs>
            </a:gsLst>
            <a:lin ang="156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9EF3CF-AA4D-4588-AAF1-DE40258680EF}"/>
              </a:ext>
            </a:extLst>
          </p:cNvPr>
          <p:cNvSpPr/>
          <p:nvPr/>
        </p:nvSpPr>
        <p:spPr>
          <a:xfrm>
            <a:off x="5508873" y="2604531"/>
            <a:ext cx="1199858" cy="1203754"/>
          </a:xfrm>
          <a:custGeom>
            <a:avLst/>
            <a:gdLst>
              <a:gd name="connsiteX0" fmla="*/ 2933700 w 2933700"/>
              <a:gd name="connsiteY0" fmla="*/ 1471613 h 2943225"/>
              <a:gd name="connsiteX1" fmla="*/ 1466850 w 2933700"/>
              <a:gd name="connsiteY1" fmla="*/ 2943225 h 2943225"/>
              <a:gd name="connsiteX2" fmla="*/ 0 w 2933700"/>
              <a:gd name="connsiteY2" fmla="*/ 1471613 h 2943225"/>
              <a:gd name="connsiteX3" fmla="*/ 1467803 w 2933700"/>
              <a:gd name="connsiteY3" fmla="*/ 0 h 2943225"/>
              <a:gd name="connsiteX4" fmla="*/ 2933700 w 2933700"/>
              <a:gd name="connsiteY4" fmla="*/ 1471613 h 2943225"/>
              <a:gd name="connsiteX5" fmla="*/ 2933700 w 2933700"/>
              <a:gd name="connsiteY5" fmla="*/ 1471613 h 294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700" h="2943225">
                <a:moveTo>
                  <a:pt x="2933700" y="1471613"/>
                </a:moveTo>
                <a:cubicBezTo>
                  <a:pt x="2933700" y="2284095"/>
                  <a:pt x="2277428" y="2943225"/>
                  <a:pt x="1466850" y="2943225"/>
                </a:cubicBezTo>
                <a:cubicBezTo>
                  <a:pt x="656273" y="2943225"/>
                  <a:pt x="0" y="2284095"/>
                  <a:pt x="0" y="1471613"/>
                </a:cubicBezTo>
                <a:cubicBezTo>
                  <a:pt x="0" y="659130"/>
                  <a:pt x="657225" y="0"/>
                  <a:pt x="1467803" y="0"/>
                </a:cubicBezTo>
                <a:cubicBezTo>
                  <a:pt x="2278380" y="0"/>
                  <a:pt x="2933700" y="659130"/>
                  <a:pt x="2933700" y="1471613"/>
                </a:cubicBezTo>
                <a:lnTo>
                  <a:pt x="2933700" y="1471613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ADF061-27DA-4A2C-A027-6229AA936121}"/>
              </a:ext>
            </a:extLst>
          </p:cNvPr>
          <p:cNvSpPr/>
          <p:nvPr/>
        </p:nvSpPr>
        <p:spPr>
          <a:xfrm>
            <a:off x="5586785" y="2682444"/>
            <a:ext cx="1044033" cy="1047928"/>
          </a:xfrm>
          <a:custGeom>
            <a:avLst/>
            <a:gdLst>
              <a:gd name="connsiteX0" fmla="*/ 2552700 w 2552700"/>
              <a:gd name="connsiteY0" fmla="*/ 1281113 h 2562225"/>
              <a:gd name="connsiteX1" fmla="*/ 1276350 w 2552700"/>
              <a:gd name="connsiteY1" fmla="*/ 2562225 h 2562225"/>
              <a:gd name="connsiteX2" fmla="*/ 0 w 2552700"/>
              <a:gd name="connsiteY2" fmla="*/ 1281113 h 2562225"/>
              <a:gd name="connsiteX3" fmla="*/ 1277303 w 2552700"/>
              <a:gd name="connsiteY3" fmla="*/ 0 h 2562225"/>
              <a:gd name="connsiteX4" fmla="*/ 2552700 w 2552700"/>
              <a:gd name="connsiteY4" fmla="*/ 1281113 h 2562225"/>
              <a:gd name="connsiteX5" fmla="*/ 2552700 w 2552700"/>
              <a:gd name="connsiteY5" fmla="*/ 1281113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700" h="2562225">
                <a:moveTo>
                  <a:pt x="2552700" y="1281113"/>
                </a:moveTo>
                <a:cubicBezTo>
                  <a:pt x="2552700" y="1988820"/>
                  <a:pt x="1981200" y="2562225"/>
                  <a:pt x="1276350" y="2562225"/>
                </a:cubicBezTo>
                <a:cubicBezTo>
                  <a:pt x="571500" y="2562225"/>
                  <a:pt x="0" y="1988820"/>
                  <a:pt x="0" y="1281113"/>
                </a:cubicBezTo>
                <a:cubicBezTo>
                  <a:pt x="0" y="573405"/>
                  <a:pt x="572453" y="0"/>
                  <a:pt x="1277303" y="0"/>
                </a:cubicBezTo>
                <a:cubicBezTo>
                  <a:pt x="1982153" y="0"/>
                  <a:pt x="2552700" y="573405"/>
                  <a:pt x="2552700" y="1281113"/>
                </a:cubicBezTo>
                <a:lnTo>
                  <a:pt x="2552700" y="1281113"/>
                </a:lnTo>
                <a:close/>
              </a:path>
            </a:pathLst>
          </a:custGeom>
          <a:gradFill>
            <a:gsLst>
              <a:gs pos="41000">
                <a:schemeClr val="accent5">
                  <a:lumMod val="20000"/>
                  <a:lumOff val="8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85000"/>
                  <a:lumOff val="15000"/>
                </a:schemeClr>
              </a:gs>
            </a:gsLst>
            <a:lin ang="72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948864-66E3-4F46-AEE7-B47D7F85F400}"/>
              </a:ext>
            </a:extLst>
          </p:cNvPr>
          <p:cNvSpPr/>
          <p:nvPr/>
        </p:nvSpPr>
        <p:spPr>
          <a:xfrm>
            <a:off x="6102179" y="3052695"/>
            <a:ext cx="257891" cy="104688"/>
          </a:xfrm>
          <a:custGeom>
            <a:avLst/>
            <a:gdLst>
              <a:gd name="connsiteX0" fmla="*/ 0 w 630554"/>
              <a:gd name="connsiteY0" fmla="*/ 254866 h 255965"/>
              <a:gd name="connsiteX1" fmla="*/ 952 w 630554"/>
              <a:gd name="connsiteY1" fmla="*/ 195811 h 255965"/>
              <a:gd name="connsiteX2" fmla="*/ 180022 w 630554"/>
              <a:gd name="connsiteY2" fmla="*/ 9121 h 255965"/>
              <a:gd name="connsiteX3" fmla="*/ 455295 w 630554"/>
              <a:gd name="connsiteY3" fmla="*/ 22456 h 255965"/>
              <a:gd name="connsiteX4" fmla="*/ 568642 w 630554"/>
              <a:gd name="connsiteY4" fmla="*/ 46269 h 255965"/>
              <a:gd name="connsiteX5" fmla="*/ 630555 w 630554"/>
              <a:gd name="connsiteY5" fmla="*/ 115801 h 255965"/>
              <a:gd name="connsiteX6" fmla="*/ 593407 w 630554"/>
              <a:gd name="connsiteY6" fmla="*/ 135803 h 255965"/>
              <a:gd name="connsiteX7" fmla="*/ 461010 w 630554"/>
              <a:gd name="connsiteY7" fmla="*/ 135803 h 255965"/>
              <a:gd name="connsiteX8" fmla="*/ 331470 w 630554"/>
              <a:gd name="connsiteY8" fmla="*/ 189144 h 255965"/>
              <a:gd name="connsiteX9" fmla="*/ 294322 w 630554"/>
              <a:gd name="connsiteY9" fmla="*/ 254866 h 255965"/>
              <a:gd name="connsiteX10" fmla="*/ 0 w 630554"/>
              <a:gd name="connsiteY10" fmla="*/ 254866 h 25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554" h="255965">
                <a:moveTo>
                  <a:pt x="0" y="254866"/>
                </a:moveTo>
                <a:cubicBezTo>
                  <a:pt x="0" y="252009"/>
                  <a:pt x="952" y="198669"/>
                  <a:pt x="952" y="195811"/>
                </a:cubicBezTo>
                <a:cubicBezTo>
                  <a:pt x="26670" y="40553"/>
                  <a:pt x="27622" y="43411"/>
                  <a:pt x="180022" y="9121"/>
                </a:cubicBezTo>
                <a:cubicBezTo>
                  <a:pt x="273367" y="-12786"/>
                  <a:pt x="363855" y="10074"/>
                  <a:pt x="455295" y="22456"/>
                </a:cubicBezTo>
                <a:cubicBezTo>
                  <a:pt x="493395" y="27219"/>
                  <a:pt x="532447" y="31028"/>
                  <a:pt x="568642" y="46269"/>
                </a:cubicBezTo>
                <a:cubicBezTo>
                  <a:pt x="601027" y="59603"/>
                  <a:pt x="623888" y="80559"/>
                  <a:pt x="630555" y="115801"/>
                </a:cubicBezTo>
                <a:cubicBezTo>
                  <a:pt x="627697" y="140566"/>
                  <a:pt x="608647" y="135803"/>
                  <a:pt x="593407" y="135803"/>
                </a:cubicBezTo>
                <a:cubicBezTo>
                  <a:pt x="549592" y="136756"/>
                  <a:pt x="505777" y="139614"/>
                  <a:pt x="461010" y="135803"/>
                </a:cubicBezTo>
                <a:cubicBezTo>
                  <a:pt x="406717" y="131041"/>
                  <a:pt x="366713" y="151044"/>
                  <a:pt x="331470" y="189144"/>
                </a:cubicBezTo>
                <a:cubicBezTo>
                  <a:pt x="324802" y="196764"/>
                  <a:pt x="302895" y="222481"/>
                  <a:pt x="294322" y="254866"/>
                </a:cubicBezTo>
                <a:cubicBezTo>
                  <a:pt x="207645" y="256771"/>
                  <a:pt x="48577" y="255819"/>
                  <a:pt x="0" y="254866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0FC1BA-5C26-4890-8F73-07B83230F8A2}"/>
              </a:ext>
            </a:extLst>
          </p:cNvPr>
          <p:cNvSpPr/>
          <p:nvPr/>
        </p:nvSpPr>
        <p:spPr>
          <a:xfrm>
            <a:off x="6817789" y="2853845"/>
            <a:ext cx="81833" cy="97398"/>
          </a:xfrm>
          <a:custGeom>
            <a:avLst/>
            <a:gdLst>
              <a:gd name="connsiteX0" fmla="*/ 200073 w 200085"/>
              <a:gd name="connsiteY0" fmla="*/ 99076 h 238141"/>
              <a:gd name="connsiteX1" fmla="*/ 85773 w 200085"/>
              <a:gd name="connsiteY1" fmla="*/ 238141 h 238141"/>
              <a:gd name="connsiteX2" fmla="*/ 48 w 200085"/>
              <a:gd name="connsiteY2" fmla="*/ 140986 h 238141"/>
              <a:gd name="connsiteX3" fmla="*/ 112443 w 200085"/>
              <a:gd name="connsiteY3" fmla="*/ 16 h 238141"/>
              <a:gd name="connsiteX4" fmla="*/ 200073 w 200085"/>
              <a:gd name="connsiteY4" fmla="*/ 99076 h 238141"/>
              <a:gd name="connsiteX5" fmla="*/ 200073 w 200085"/>
              <a:gd name="connsiteY5" fmla="*/ 99076 h 23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085" h="238141">
                <a:moveTo>
                  <a:pt x="200073" y="99076"/>
                </a:moveTo>
                <a:cubicBezTo>
                  <a:pt x="201025" y="171466"/>
                  <a:pt x="145781" y="238141"/>
                  <a:pt x="85773" y="238141"/>
                </a:cubicBezTo>
                <a:cubicBezTo>
                  <a:pt x="37195" y="238141"/>
                  <a:pt x="2906" y="198136"/>
                  <a:pt x="48" y="140986"/>
                </a:cubicBezTo>
                <a:cubicBezTo>
                  <a:pt x="-1857" y="70501"/>
                  <a:pt x="53388" y="969"/>
                  <a:pt x="112443" y="16"/>
                </a:cubicBezTo>
                <a:cubicBezTo>
                  <a:pt x="163878" y="-936"/>
                  <a:pt x="200073" y="40021"/>
                  <a:pt x="200073" y="99076"/>
                </a:cubicBezTo>
                <a:lnTo>
                  <a:pt x="200073" y="99076"/>
                </a:lnTo>
                <a:close/>
              </a:path>
            </a:pathLst>
          </a:custGeom>
          <a:solidFill>
            <a:srgbClr val="E8ECF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995D86B-222A-4E3D-BE21-E2D2A5792D61}"/>
              </a:ext>
            </a:extLst>
          </p:cNvPr>
          <p:cNvSpPr/>
          <p:nvPr/>
        </p:nvSpPr>
        <p:spPr>
          <a:xfrm>
            <a:off x="5848183" y="3165503"/>
            <a:ext cx="206469" cy="3896"/>
          </a:xfrm>
          <a:custGeom>
            <a:avLst/>
            <a:gdLst>
              <a:gd name="connsiteX0" fmla="*/ 504825 w 504825"/>
              <a:gd name="connsiteY0" fmla="*/ 9525 h 9525"/>
              <a:gd name="connsiteX1" fmla="*/ 0 w 504825"/>
              <a:gd name="connsiteY1" fmla="*/ 9525 h 9525"/>
              <a:gd name="connsiteX2" fmla="*/ 0 w 504825"/>
              <a:gd name="connsiteY2" fmla="*/ 0 h 9525"/>
              <a:gd name="connsiteX3" fmla="*/ 504825 w 504825"/>
              <a:gd name="connsiteY3" fmla="*/ 0 h 9525"/>
              <a:gd name="connsiteX4" fmla="*/ 504825 w 504825"/>
              <a:gd name="connsiteY4" fmla="*/ 9525 h 9525"/>
              <a:gd name="connsiteX5" fmla="*/ 504825 w 504825"/>
              <a:gd name="connsiteY5" fmla="*/ 95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825" h="9525">
                <a:moveTo>
                  <a:pt x="504825" y="9525"/>
                </a:moveTo>
                <a:cubicBezTo>
                  <a:pt x="336233" y="9525"/>
                  <a:pt x="168592" y="9525"/>
                  <a:pt x="0" y="9525"/>
                </a:cubicBezTo>
                <a:cubicBezTo>
                  <a:pt x="0" y="6668"/>
                  <a:pt x="0" y="2857"/>
                  <a:pt x="0" y="0"/>
                </a:cubicBezTo>
                <a:cubicBezTo>
                  <a:pt x="168592" y="0"/>
                  <a:pt x="336233" y="0"/>
                  <a:pt x="504825" y="0"/>
                </a:cubicBezTo>
                <a:cubicBezTo>
                  <a:pt x="504825" y="2857"/>
                  <a:pt x="504825" y="5715"/>
                  <a:pt x="504825" y="9525"/>
                </a:cubicBezTo>
                <a:lnTo>
                  <a:pt x="504825" y="9525"/>
                </a:lnTo>
                <a:close/>
              </a:path>
            </a:pathLst>
          </a:custGeom>
          <a:solidFill>
            <a:srgbClr val="DBE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04D0B6C-970D-4FB9-AB7A-0858E9C66552}"/>
              </a:ext>
            </a:extLst>
          </p:cNvPr>
          <p:cNvSpPr/>
          <p:nvPr/>
        </p:nvSpPr>
        <p:spPr>
          <a:xfrm>
            <a:off x="6245149" y="3165503"/>
            <a:ext cx="175304" cy="3896"/>
          </a:xfrm>
          <a:custGeom>
            <a:avLst/>
            <a:gdLst>
              <a:gd name="connsiteX0" fmla="*/ 953 w 428625"/>
              <a:gd name="connsiteY0" fmla="*/ 0 h 9525"/>
              <a:gd name="connsiteX1" fmla="*/ 428625 w 428625"/>
              <a:gd name="connsiteY1" fmla="*/ 0 h 9525"/>
              <a:gd name="connsiteX2" fmla="*/ 428625 w 428625"/>
              <a:gd name="connsiteY2" fmla="*/ 9525 h 9525"/>
              <a:gd name="connsiteX3" fmla="*/ 0 w 428625"/>
              <a:gd name="connsiteY3" fmla="*/ 9525 h 9525"/>
              <a:gd name="connsiteX4" fmla="*/ 953 w 428625"/>
              <a:gd name="connsiteY4" fmla="*/ 0 h 9525"/>
              <a:gd name="connsiteX5" fmla="*/ 953 w 428625"/>
              <a:gd name="connsiteY5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625" h="9525">
                <a:moveTo>
                  <a:pt x="953" y="0"/>
                </a:moveTo>
                <a:cubicBezTo>
                  <a:pt x="143828" y="0"/>
                  <a:pt x="286703" y="0"/>
                  <a:pt x="428625" y="0"/>
                </a:cubicBezTo>
                <a:cubicBezTo>
                  <a:pt x="428625" y="2857"/>
                  <a:pt x="428625" y="6668"/>
                  <a:pt x="428625" y="9525"/>
                </a:cubicBezTo>
                <a:cubicBezTo>
                  <a:pt x="285750" y="9525"/>
                  <a:pt x="142875" y="9525"/>
                  <a:pt x="0" y="9525"/>
                </a:cubicBezTo>
                <a:cubicBezTo>
                  <a:pt x="953" y="6668"/>
                  <a:pt x="953" y="3810"/>
                  <a:pt x="953" y="0"/>
                </a:cubicBezTo>
                <a:lnTo>
                  <a:pt x="953" y="0"/>
                </a:lnTo>
                <a:close/>
              </a:path>
            </a:pathLst>
          </a:custGeom>
          <a:solidFill>
            <a:srgbClr val="DBE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68B24C-DF42-49FE-86CE-94213CA5B2AD}"/>
              </a:ext>
            </a:extLst>
          </p:cNvPr>
          <p:cNvSpPr/>
          <p:nvPr/>
        </p:nvSpPr>
        <p:spPr>
          <a:xfrm>
            <a:off x="6152002" y="4614535"/>
            <a:ext cx="105224" cy="62490"/>
          </a:xfrm>
          <a:custGeom>
            <a:avLst/>
            <a:gdLst>
              <a:gd name="connsiteX0" fmla="*/ 227749 w 257276"/>
              <a:gd name="connsiteY0" fmla="*/ 131806 h 152791"/>
              <a:gd name="connsiteX1" fmla="*/ 102 w 257276"/>
              <a:gd name="connsiteY1" fmla="*/ 139426 h 152791"/>
              <a:gd name="connsiteX2" fmla="*/ 13437 w 257276"/>
              <a:gd name="connsiteY2" fmla="*/ 7981 h 152791"/>
              <a:gd name="connsiteX3" fmla="*/ 257277 w 257276"/>
              <a:gd name="connsiteY3" fmla="*/ 7029 h 152791"/>
              <a:gd name="connsiteX4" fmla="*/ 227749 w 257276"/>
              <a:gd name="connsiteY4" fmla="*/ 131806 h 152791"/>
              <a:gd name="connsiteX5" fmla="*/ 227749 w 257276"/>
              <a:gd name="connsiteY5" fmla="*/ 131806 h 152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276" h="152791">
                <a:moveTo>
                  <a:pt x="227749" y="131806"/>
                </a:moveTo>
                <a:cubicBezTo>
                  <a:pt x="159169" y="160381"/>
                  <a:pt x="-4661" y="156572"/>
                  <a:pt x="102" y="139426"/>
                </a:cubicBezTo>
                <a:cubicBezTo>
                  <a:pt x="12484" y="103231"/>
                  <a:pt x="11532" y="47034"/>
                  <a:pt x="13437" y="7981"/>
                </a:cubicBezTo>
                <a:cubicBezTo>
                  <a:pt x="19152" y="-2496"/>
                  <a:pt x="250609" y="-2496"/>
                  <a:pt x="257277" y="7029"/>
                </a:cubicBezTo>
                <a:cubicBezTo>
                  <a:pt x="251562" y="36556"/>
                  <a:pt x="242037" y="122281"/>
                  <a:pt x="227749" y="131806"/>
                </a:cubicBezTo>
                <a:lnTo>
                  <a:pt x="227749" y="131806"/>
                </a:lnTo>
                <a:close/>
              </a:path>
            </a:pathLst>
          </a:custGeom>
          <a:gradFill>
            <a:gsLst>
              <a:gs pos="40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8FB56EC-EA75-4262-92BA-885CAEC18EAE}"/>
              </a:ext>
            </a:extLst>
          </p:cNvPr>
          <p:cNvGrpSpPr/>
          <p:nvPr/>
        </p:nvGrpSpPr>
        <p:grpSpPr>
          <a:xfrm>
            <a:off x="5313571" y="1619021"/>
            <a:ext cx="1990816" cy="3047824"/>
            <a:chOff x="4541135" y="1347759"/>
            <a:chExt cx="2995907" cy="4586561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2D8DFA-B5B0-4769-B75D-6B5EB81EEB50}"/>
                </a:ext>
              </a:extLst>
            </p:cNvPr>
            <p:cNvSpPr/>
            <p:nvPr/>
          </p:nvSpPr>
          <p:spPr>
            <a:xfrm>
              <a:off x="4583584" y="2143207"/>
              <a:ext cx="2247783" cy="2272800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F515069-7C71-4A00-98D2-A6A4F7E4774A}"/>
                </a:ext>
              </a:extLst>
            </p:cNvPr>
            <p:cNvSpPr/>
            <p:nvPr/>
          </p:nvSpPr>
          <p:spPr>
            <a:xfrm>
              <a:off x="5078126" y="1347759"/>
              <a:ext cx="592981" cy="112100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B454CB1-60F2-4ED1-85BA-89E5821685C5}"/>
                </a:ext>
              </a:extLst>
            </p:cNvPr>
            <p:cNvSpPr/>
            <p:nvPr/>
          </p:nvSpPr>
          <p:spPr>
            <a:xfrm>
              <a:off x="4541135" y="2173300"/>
              <a:ext cx="1596083" cy="1866789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4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E08507A-49A9-49C0-BABF-1D4EAF6E48C5}"/>
                </a:ext>
              </a:extLst>
            </p:cNvPr>
            <p:cNvSpPr/>
            <p:nvPr/>
          </p:nvSpPr>
          <p:spPr>
            <a:xfrm>
              <a:off x="4915430" y="4123901"/>
              <a:ext cx="1634743" cy="1735494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FB51F21-343F-4F79-A927-74DD46275419}"/>
                </a:ext>
              </a:extLst>
            </p:cNvPr>
            <p:cNvSpPr/>
            <p:nvPr/>
          </p:nvSpPr>
          <p:spPr>
            <a:xfrm>
              <a:off x="5023582" y="3566707"/>
              <a:ext cx="2291304" cy="1908560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0B467F7-614A-491F-B2AF-647B4738B0B1}"/>
                </a:ext>
              </a:extLst>
            </p:cNvPr>
            <p:cNvSpPr/>
            <p:nvPr/>
          </p:nvSpPr>
          <p:spPr>
            <a:xfrm>
              <a:off x="5443298" y="2914036"/>
              <a:ext cx="1969012" cy="900773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0F4FBA-6DBE-489E-BDEC-F3AA03870C09}"/>
                </a:ext>
              </a:extLst>
            </p:cNvPr>
            <p:cNvSpPr/>
            <p:nvPr/>
          </p:nvSpPr>
          <p:spPr>
            <a:xfrm>
              <a:off x="4575819" y="2982028"/>
              <a:ext cx="1688483" cy="668950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176E45D-9FCB-49B5-BCC8-94BA0ED262F7}"/>
                </a:ext>
              </a:extLst>
            </p:cNvPr>
            <p:cNvSpPr/>
            <p:nvPr/>
          </p:nvSpPr>
          <p:spPr>
            <a:xfrm>
              <a:off x="6543886" y="5672962"/>
              <a:ext cx="834145" cy="26135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76B71F8-B79B-4CDB-B762-0F9C0206905D}"/>
                </a:ext>
              </a:extLst>
            </p:cNvPr>
            <p:cNvSpPr/>
            <p:nvPr/>
          </p:nvSpPr>
          <p:spPr>
            <a:xfrm>
              <a:off x="5108470" y="1348417"/>
              <a:ext cx="561266" cy="457987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464E3E3-EFCC-4900-9571-DE5D80CFF756}"/>
                </a:ext>
              </a:extLst>
            </p:cNvPr>
            <p:cNvSpPr/>
            <p:nvPr/>
          </p:nvSpPr>
          <p:spPr>
            <a:xfrm>
              <a:off x="5932749" y="3655516"/>
              <a:ext cx="125648" cy="765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371FA3-897D-4C85-AC84-50A18C8AB1B0}"/>
                </a:ext>
              </a:extLst>
            </p:cNvPr>
            <p:cNvSpPr/>
            <p:nvPr/>
          </p:nvSpPr>
          <p:spPr>
            <a:xfrm>
              <a:off x="6544141" y="5441490"/>
              <a:ext cx="992901" cy="374385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8484ACC-2680-4487-A22D-12FEFDA82BC8}"/>
              </a:ext>
            </a:extLst>
          </p:cNvPr>
          <p:cNvSpPr/>
          <p:nvPr/>
        </p:nvSpPr>
        <p:spPr>
          <a:xfrm>
            <a:off x="5006724" y="3157712"/>
            <a:ext cx="2454256" cy="93495"/>
          </a:xfrm>
          <a:custGeom>
            <a:avLst/>
            <a:gdLst>
              <a:gd name="connsiteX0" fmla="*/ 5884545 w 6000750"/>
              <a:gd name="connsiteY0" fmla="*/ 228600 h 228600"/>
              <a:gd name="connsiteX1" fmla="*/ 115253 w 6000750"/>
              <a:gd name="connsiteY1" fmla="*/ 228600 h 228600"/>
              <a:gd name="connsiteX2" fmla="*/ 0 w 6000750"/>
              <a:gd name="connsiteY2" fmla="*/ 114300 h 228600"/>
              <a:gd name="connsiteX3" fmla="*/ 0 w 6000750"/>
              <a:gd name="connsiteY3" fmla="*/ 114300 h 228600"/>
              <a:gd name="connsiteX4" fmla="*/ 115253 w 6000750"/>
              <a:gd name="connsiteY4" fmla="*/ 0 h 228600"/>
              <a:gd name="connsiteX5" fmla="*/ 5885498 w 6000750"/>
              <a:gd name="connsiteY5" fmla="*/ 0 h 228600"/>
              <a:gd name="connsiteX6" fmla="*/ 6000750 w 6000750"/>
              <a:gd name="connsiteY6" fmla="*/ 114300 h 228600"/>
              <a:gd name="connsiteX7" fmla="*/ 6000750 w 6000750"/>
              <a:gd name="connsiteY7" fmla="*/ 114300 h 228600"/>
              <a:gd name="connsiteX8" fmla="*/ 5884545 w 6000750"/>
              <a:gd name="connsiteY8" fmla="*/ 228600 h 228600"/>
              <a:gd name="connsiteX9" fmla="*/ 5884545 w 6000750"/>
              <a:gd name="connsiteY9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00750" h="228600">
                <a:moveTo>
                  <a:pt x="5884545" y="228600"/>
                </a:moveTo>
                <a:lnTo>
                  <a:pt x="115253" y="228600"/>
                </a:lnTo>
                <a:cubicBezTo>
                  <a:pt x="51435" y="228600"/>
                  <a:pt x="0" y="177165"/>
                  <a:pt x="0" y="114300"/>
                </a:cubicBezTo>
                <a:lnTo>
                  <a:pt x="0" y="114300"/>
                </a:lnTo>
                <a:cubicBezTo>
                  <a:pt x="0" y="51435"/>
                  <a:pt x="51435" y="0"/>
                  <a:pt x="115253" y="0"/>
                </a:cubicBezTo>
                <a:lnTo>
                  <a:pt x="5885498" y="0"/>
                </a:lnTo>
                <a:cubicBezTo>
                  <a:pt x="5949315" y="0"/>
                  <a:pt x="6000750" y="51435"/>
                  <a:pt x="6000750" y="114300"/>
                </a:cubicBezTo>
                <a:lnTo>
                  <a:pt x="6000750" y="114300"/>
                </a:lnTo>
                <a:cubicBezTo>
                  <a:pt x="5999798" y="177165"/>
                  <a:pt x="5948363" y="228600"/>
                  <a:pt x="5884545" y="228600"/>
                </a:cubicBezTo>
                <a:lnTo>
                  <a:pt x="5884545" y="22860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85000"/>
                  <a:lumOff val="1500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5E60A1F-B30C-4EAA-85F1-1987BD2C2583}"/>
              </a:ext>
            </a:extLst>
          </p:cNvPr>
          <p:cNvSpPr/>
          <p:nvPr/>
        </p:nvSpPr>
        <p:spPr>
          <a:xfrm>
            <a:off x="5946879" y="2912559"/>
            <a:ext cx="182635" cy="151118"/>
          </a:xfrm>
          <a:custGeom>
            <a:avLst/>
            <a:gdLst>
              <a:gd name="connsiteX0" fmla="*/ 0 w 314519"/>
              <a:gd name="connsiteY0" fmla="*/ 314519 h 314519"/>
              <a:gd name="connsiteX1" fmla="*/ 0 w 314519"/>
              <a:gd name="connsiteY1" fmla="*/ 0 h 314519"/>
              <a:gd name="connsiteX2" fmla="*/ 314519 w 314519"/>
              <a:gd name="connsiteY2" fmla="*/ 314519 h 314519"/>
              <a:gd name="connsiteX3" fmla="*/ 0 w 314519"/>
              <a:gd name="connsiteY3" fmla="*/ 314519 h 314519"/>
              <a:gd name="connsiteX0" fmla="*/ 18107 w 332626"/>
              <a:gd name="connsiteY0" fmla="*/ 260198 h 260198"/>
              <a:gd name="connsiteX1" fmla="*/ 0 w 332626"/>
              <a:gd name="connsiteY1" fmla="*/ 0 h 260198"/>
              <a:gd name="connsiteX2" fmla="*/ 332626 w 332626"/>
              <a:gd name="connsiteY2" fmla="*/ 260198 h 260198"/>
              <a:gd name="connsiteX3" fmla="*/ 18107 w 332626"/>
              <a:gd name="connsiteY3" fmla="*/ 260198 h 260198"/>
              <a:gd name="connsiteX0" fmla="*/ 18107 w 340499"/>
              <a:gd name="connsiteY0" fmla="*/ 260198 h 296941"/>
              <a:gd name="connsiteX1" fmla="*/ 0 w 340499"/>
              <a:gd name="connsiteY1" fmla="*/ 0 h 296941"/>
              <a:gd name="connsiteX2" fmla="*/ 340499 w 340499"/>
              <a:gd name="connsiteY2" fmla="*/ 296941 h 296941"/>
              <a:gd name="connsiteX3" fmla="*/ 18107 w 340499"/>
              <a:gd name="connsiteY3" fmla="*/ 260198 h 296941"/>
              <a:gd name="connsiteX0" fmla="*/ 18107 w 358870"/>
              <a:gd name="connsiteY0" fmla="*/ 260198 h 296941"/>
              <a:gd name="connsiteX1" fmla="*/ 0 w 358870"/>
              <a:gd name="connsiteY1" fmla="*/ 0 h 296941"/>
              <a:gd name="connsiteX2" fmla="*/ 358870 w 358870"/>
              <a:gd name="connsiteY2" fmla="*/ 296941 h 296941"/>
              <a:gd name="connsiteX3" fmla="*/ 18107 w 358870"/>
              <a:gd name="connsiteY3" fmla="*/ 260198 h 29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70" h="296941">
                <a:moveTo>
                  <a:pt x="18107" y="260198"/>
                </a:moveTo>
                <a:lnTo>
                  <a:pt x="0" y="0"/>
                </a:lnTo>
                <a:lnTo>
                  <a:pt x="358870" y="296941"/>
                </a:lnTo>
                <a:lnTo>
                  <a:pt x="18107" y="260198"/>
                </a:lnTo>
                <a:close/>
              </a:path>
            </a:pathLst>
          </a:custGeom>
          <a:gradFill>
            <a:gsLst>
              <a:gs pos="51000">
                <a:srgbClr val="000000">
                  <a:alpha val="0"/>
                </a:srgb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2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7896" y="2307759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Modifikasi Teks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DCAFD6-4999-4D41-98C3-4937F6CD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020" t="41016" r="9956" b="6250"/>
          <a:stretch>
            <a:fillRect/>
          </a:stretch>
        </p:blipFill>
        <p:spPr bwMode="auto">
          <a:xfrm>
            <a:off x="2074256" y="1571612"/>
            <a:ext cx="809371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ECC3BFEB-3F20-4905-BA40-509EB18F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7606" t="16797" r="9370" b="59765"/>
          <a:stretch>
            <a:fillRect/>
          </a:stretch>
        </p:blipFill>
        <p:spPr bwMode="auto">
          <a:xfrm>
            <a:off x="2166910" y="4875486"/>
            <a:ext cx="8072494" cy="1456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716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Link, Gambar, dan Font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6304E33-048C-42B2-A7D2-C0DAF774B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569" t="15625" r="9406" b="19922"/>
          <a:stretch>
            <a:fillRect/>
          </a:stretch>
        </p:blipFill>
        <p:spPr bwMode="auto">
          <a:xfrm>
            <a:off x="1918372" y="1412444"/>
            <a:ext cx="6497611" cy="322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7EBC5EAC-D78D-4E81-BCB5-75284557B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7606" t="19726" r="9919" b="44141"/>
          <a:stretch>
            <a:fillRect/>
          </a:stretch>
        </p:blipFill>
        <p:spPr bwMode="auto">
          <a:xfrm>
            <a:off x="1997533" y="4708261"/>
            <a:ext cx="6421697" cy="180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28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Modifikasi Teks 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BB8E54B-ECB6-4F3F-B2AE-24D59922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569" t="15626" r="9407" b="12109"/>
          <a:stretch>
            <a:fillRect/>
          </a:stretch>
        </p:blipFill>
        <p:spPr bwMode="auto">
          <a:xfrm>
            <a:off x="1376113" y="1630461"/>
            <a:ext cx="8358246" cy="4650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489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Tabel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559EC52-563E-47E3-A264-4F215223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3492" t="11719" r="28074" b="9179"/>
          <a:stretch>
            <a:fillRect/>
          </a:stretch>
        </p:blipFill>
        <p:spPr bwMode="auto">
          <a:xfrm>
            <a:off x="302595" y="1252836"/>
            <a:ext cx="4782751" cy="553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328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Form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2EF9A92-5E69-4251-B448-DDB57761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3492" t="14648" r="28074" b="61914"/>
          <a:stretch>
            <a:fillRect/>
          </a:stretch>
        </p:blipFill>
        <p:spPr bwMode="auto">
          <a:xfrm>
            <a:off x="390021" y="1546650"/>
            <a:ext cx="6715172" cy="230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A9FC7A72-650F-4D3C-ACBC-5AD67A63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2979" t="58940" r="28587" b="15435"/>
          <a:stretch>
            <a:fillRect/>
          </a:stretch>
        </p:blipFill>
        <p:spPr bwMode="auto">
          <a:xfrm>
            <a:off x="302596" y="3754065"/>
            <a:ext cx="6689217" cy="250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27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Form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5" name="Content Placeholder 6" descr="form.png">
            <a:extLst>
              <a:ext uri="{FF2B5EF4-FFF2-40B4-BE49-F238E27FC236}">
                <a16:creationId xmlns:a16="http://schemas.microsoft.com/office/drawing/2014/main" id="{BF91DCE1-8607-4A89-8361-534FF8E1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96" y="1285860"/>
            <a:ext cx="5929354" cy="53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4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3725989" y="193843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Section</a:t>
            </a:r>
            <a:r>
              <a:rPr lang="en-US" altLang="ko-KR" sz="4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Break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085B8-0786-464F-A82A-7430FBB9E318}"/>
              </a:ext>
            </a:extLst>
          </p:cNvPr>
          <p:cNvSpPr txBox="1"/>
          <p:nvPr/>
        </p:nvSpPr>
        <p:spPr>
          <a:xfrm>
            <a:off x="2391535" y="1217345"/>
            <a:ext cx="74460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4400" dirty="0"/>
              <a:t>Bagaimana Banyak !!!!!!</a:t>
            </a:r>
          </a:p>
          <a:p>
            <a:pPr algn="ctr"/>
            <a:r>
              <a:rPr lang="id-ID" sz="1800" dirty="0"/>
              <a:t>Tidak usah menghafalkannya......</a:t>
            </a:r>
            <a:br>
              <a:rPr lang="id-ID" sz="1800" dirty="0"/>
            </a:br>
            <a:r>
              <a:rPr lang="id-ID" sz="1800" dirty="0"/>
              <a:t>Nanti malah pusing.... </a:t>
            </a:r>
          </a:p>
          <a:p>
            <a:pPr algn="ctr"/>
            <a:r>
              <a:rPr lang="id-ID" sz="1800" dirty="0"/>
              <a:t>Cukup  yang penting-penting saja tag dasar, form ,tabel, li</a:t>
            </a:r>
          </a:p>
          <a:p>
            <a:pPr algn="ctr"/>
            <a:r>
              <a:rPr lang="id-ID" sz="1800" dirty="0"/>
              <a:t>Atau cukup melihat daftarnya saja  yang penting kita paham </a:t>
            </a:r>
            <a:r>
              <a:rPr lang="id-ID" sz="4000" dirty="0"/>
              <a:t>PENGGUNAANNYA</a:t>
            </a:r>
            <a:r>
              <a:rPr lang="id-ID" sz="1800" dirty="0"/>
              <a:t> dan </a:t>
            </a:r>
            <a:r>
              <a:rPr lang="id-ID" sz="4400" dirty="0"/>
              <a:t>PENERAPANNYA</a:t>
            </a: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List Element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070DC-95C1-4B7C-AEC8-229B28EE3ADF}"/>
              </a:ext>
            </a:extLst>
          </p:cNvPr>
          <p:cNvSpPr txBox="1"/>
          <p:nvPr/>
        </p:nvSpPr>
        <p:spPr>
          <a:xfrm>
            <a:off x="279398" y="1499117"/>
            <a:ext cx="112547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 dirty="0"/>
              <a:t>Di dalam sebuah paragraf biasa terdapat list (daftar) urutan. </a:t>
            </a:r>
          </a:p>
          <a:p>
            <a:pPr algn="just"/>
            <a:r>
              <a:rPr lang="id-ID" sz="2400" dirty="0"/>
              <a:t>Ada 3 tipe dalam list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d-ID" sz="2400" dirty="0"/>
              <a:t>Unordered Lists ( &lt;ul&gt;&lt;li&gt;)= Koleksi dari  item-item yang tidak beraturan (tidak  bernomor).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d-ID" sz="2400" dirty="0"/>
              <a:t>Ordered Lists ( &lt;ol&gt;&lt;li&gt;)= Koleksi dari item-item yang berurutan sesuai dengan nomor urutnya.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id-ID" sz="2400" dirty="0"/>
              <a:t>Definition Lists ( &lt;dl&gt;&lt;dt&gt;&lt;dd&gt; )= Daftar item-item yang berisi penjelasan dari item. </a:t>
            </a:r>
          </a:p>
        </p:txBody>
      </p:sp>
    </p:spTree>
    <p:extLst>
      <p:ext uri="{BB962C8B-B14F-4D97-AF65-F5344CB8AC3E}">
        <p14:creationId xmlns:p14="http://schemas.microsoft.com/office/powerpoint/2010/main" val="305190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List Element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5D2C866-6433-4786-8ECE-AFAEF9DB8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6386"/>
              </p:ext>
            </p:extLst>
          </p:nvPr>
        </p:nvGraphicFramePr>
        <p:xfrm>
          <a:off x="295274" y="1261796"/>
          <a:ext cx="11601452" cy="54254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1601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&lt;head&gt;&lt;title&gt;contoh tag list&lt;/title&gt;&lt;/head&gt;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&lt;body&gt;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&lt;h3&gt;Contoh List Unordered&lt;/h3&gt;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&lt;ul style="list-style-type:circle"&gt;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pertama&lt;/li&gt;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kedua&lt;/li&gt;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ketiga&lt;/li&gt;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&lt;/ul&gt;		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&lt;h3&gt;Contoh List Ordered&lt;/h3&gt;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&lt;ol type="a"&gt;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pertama&lt;/li&gt;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kedua&lt;/li&gt;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&lt;li&gt;pilihan ketiga&lt;/li&gt;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&lt;/ol&gt;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&lt;h3&gt;Contoh List Definisi&lt;/h3&gt;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&lt;dl&gt;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&lt;dt&gt;database&lt;/dt&gt;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&lt;dd&gt;sekumpulan data yang saling terelasi dan terorganisasi&lt;/dd&gt;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&lt;dt&gt;informasi&lt;/dt&gt;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&lt;dd&gt;sekumpulan data yang mempunyai makna&lt;/dd&gt;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&lt;dt&gt;data&lt;/dt&gt;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&lt;dd&gt;fakta yang mempresentasikan keadaan sebenarnya&lt;/dd&gt;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&lt;/dl&gt;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&lt;/body&gt;&lt;/html&gt;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8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Element (Link / Tautan)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8070DC-95C1-4B7C-AEC8-229B28EE3ADF}"/>
              </a:ext>
            </a:extLst>
          </p:cNvPr>
          <p:cNvSpPr txBox="1"/>
          <p:nvPr/>
        </p:nvSpPr>
        <p:spPr>
          <a:xfrm>
            <a:off x="279398" y="1499117"/>
            <a:ext cx="112547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2800" dirty="0"/>
              <a:t>Jika kita membuat halaman sebuah web pasti tidak lepas dari tautan dengan halaman di dalam web itu sendiri atau tautan dengan URI halaman web yang lain, atau tautan ke email.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2800" dirty="0"/>
              <a:t>Di dalam html element link (tautan) itu dituliskan dengan &lt;a&gt;.....&lt;/a&gt;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2800" dirty="0"/>
              <a:t>Contoh : </a:t>
            </a:r>
          </a:p>
          <a:p>
            <a:pPr algn="just">
              <a:buNone/>
            </a:pPr>
            <a:r>
              <a:rPr lang="id-ID" sz="2800" dirty="0"/>
              <a:t>&lt;a href =“index.html” tittle=“Silahkan Klik”  target=“_blank”&gt;Klik&lt;/a&gt;</a:t>
            </a:r>
          </a:p>
        </p:txBody>
      </p:sp>
    </p:spTree>
    <p:extLst>
      <p:ext uri="{BB962C8B-B14F-4D97-AF65-F5344CB8AC3E}">
        <p14:creationId xmlns:p14="http://schemas.microsoft.com/office/powerpoint/2010/main" val="37553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6098067" y="942463"/>
            <a:ext cx="504485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C5CF40-6F9D-4452-BDF3-319EAE3F3368}"/>
              </a:ext>
            </a:extLst>
          </p:cNvPr>
          <p:cNvSpPr txBox="1"/>
          <p:nvPr/>
        </p:nvSpPr>
        <p:spPr>
          <a:xfrm>
            <a:off x="5233971" y="87132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6198651" y="1040603"/>
            <a:ext cx="34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WWW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CFE8BD-BC47-4EB2-A628-4EEE1EC383D9}"/>
              </a:ext>
            </a:extLst>
          </p:cNvPr>
          <p:cNvSpPr txBox="1"/>
          <p:nvPr/>
        </p:nvSpPr>
        <p:spPr>
          <a:xfrm>
            <a:off x="4068675" y="1630896"/>
            <a:ext cx="7329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World Wide Web (WWW)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bagian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yang paling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cepat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berkembang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paling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populer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WWW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bekerja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merdasarkan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tiga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mekanisme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Protocol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standard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berkomunikasi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computer networking, Hypertext Transfer Protocol (HTTP)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protocol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WWW.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Address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WWW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aturan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penamaan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URL(Uniform Resource Locator) yang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standard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alamat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document yang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melalui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Link / Tautan dalam Folder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C7B84B-EA13-41F9-8430-0F59F0C6C15E}"/>
              </a:ext>
            </a:extLst>
          </p:cNvPr>
          <p:cNvSpPr txBox="1">
            <a:spLocks/>
          </p:cNvSpPr>
          <p:nvPr/>
        </p:nvSpPr>
        <p:spPr>
          <a:xfrm>
            <a:off x="1981200" y="1600202"/>
            <a:ext cx="8229600" cy="6143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&lt;a href= “contoh/nama.html”&gt; klik &lt;/a&gt; </a:t>
            </a:r>
          </a:p>
          <a:p>
            <a:pPr>
              <a:buFont typeface="Arial" panose="020B0604020202020204" pitchFamily="34" charset="0"/>
              <a:buNone/>
            </a:pPr>
            <a:endParaRPr lang="id-ID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6BFD459-F512-47E7-AA7B-1DC68EE1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1845" t="44922" r="33565" b="16015"/>
          <a:stretch>
            <a:fillRect/>
          </a:stretch>
        </p:blipFill>
        <p:spPr bwMode="auto">
          <a:xfrm>
            <a:off x="2095472" y="2528654"/>
            <a:ext cx="6818719" cy="4329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4861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id-ID" dirty="0"/>
              <a:t>Link / Tautan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3F4526-E46B-4C77-9E23-A65137EE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04844"/>
              </p:ext>
            </p:extLst>
          </p:nvPr>
        </p:nvGraphicFramePr>
        <p:xfrm>
          <a:off x="414464" y="1489420"/>
          <a:ext cx="11135511" cy="496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&lt;title&gt;Membuat Link pada Halaman Web&lt;/title&gt;    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&lt;p&gt;Link digunakan untuk mengarahkan ke halaman web tertentu dengan cara mengklik teks atau gambar yang diberi link.&lt;br&gt;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Contoh Hyperlink :&lt;br&gt;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&lt;a href="http://www.google.co.id"&gt;Google Indonesia&lt;/a&gt;&lt;br /&gt;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&lt;a href="http://www.unida.gontor.ac.id" target="_blank"&gt;UNIDA Gontor&lt;/a&gt;&lt;br /&gt;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&lt;a href="http://www.ti.unida.gontor.ac.id"&gt;Teknik Informatika&lt;/a&gt;&lt;br /&gt;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Selain itu masih banyak lagi contoh-contoh link yang dapat kalian coba sendiri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seperti masuk ke halaman Facebook dengan &lt;a href="http://www.facebook.com"&gt;Klik Disini&lt;/a&gt;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Seterusnya silahkan anda pelajari dengan banyak mencoba, mudah-mudahan berhasil....!&lt;/p&gt;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id-ID" sz="16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4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Image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63F4526-E46B-4C77-9E23-A65137EE2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32701"/>
              </p:ext>
            </p:extLst>
          </p:nvPr>
        </p:nvGraphicFramePr>
        <p:xfrm>
          <a:off x="414464" y="1489420"/>
          <a:ext cx="11135511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35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&lt;title&gt;Menggunakan tag Body dan atributnya&lt;/title&gt;    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&lt;center&gt;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&lt;p&gt;&lt;b&gt;Ini contoh gambar tanpa border/bingkai&lt;/b&gt;&lt;/p&gt;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&lt;img src="gambar/gambar1.jpg" width="150" height="200" /&gt;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&lt;p&gt;&lt;b&gt;Ini contoh gambar menggunakan border/bingkai&lt;/b&gt;&lt;/p&gt;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&lt;img src="gambar/gambar1.jpg" width="150" height="200" border="3"/&gt;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&lt;/center&gt;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id-ID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61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Form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E3AF85-8B1F-495F-9526-B6EBE0258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79686"/>
              </p:ext>
            </p:extLst>
          </p:nvPr>
        </p:nvGraphicFramePr>
        <p:xfrm>
          <a:off x="537001" y="1455989"/>
          <a:ext cx="11141652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41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&lt;title&gt;Menggunakan Tag form&lt;/title&gt;    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&lt;p&gt;formulir pendaftaran&lt;/p&gt;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&lt;form method="post" action="......"&gt;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Nama Lengkap : &lt;input type="text" name="t1" maxlength="40"/&gt;&lt;br/&gt;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Jenis Kelamin : &lt;input type="radio" name="r1" value="Pria"/&gt;Pria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	&lt;input type="radio" name="r1" value="Wanita"/&gt;Wanita&lt;br /&gt;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Agama : &lt;select name="agama"&gt;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&lt;option&gt;Islam&lt;/option&gt;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&lt;option&gt;Kristen&lt;/option&gt;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&lt;option&gt;Hindu&lt;/option&gt;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&lt;option&gt;Budha&lt;/option&gt;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&lt;/select&gt; &lt;br /&gt;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Komentar : &lt;textarea name="ta1" rows="3" cols="40"&gt;&lt;/textarea&gt;&lt;br/&gt;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&lt;input type="submit" value="DAFTARKAN"/&gt;&lt;input type="reset" value="BATALKAN"/&gt;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&lt;/form&gt;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id-ID" sz="14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583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1449557-A0C7-4260-88CA-C408AB96653F}"/>
              </a:ext>
            </a:extLst>
          </p:cNvPr>
          <p:cNvSpPr/>
          <p:nvPr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36949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그룹 15">
            <a:extLst>
              <a:ext uri="{FF2B5EF4-FFF2-40B4-BE49-F238E27FC236}">
                <a16:creationId xmlns:a16="http://schemas.microsoft.com/office/drawing/2014/main" id="{9AF1CB67-D602-4D5F-841F-5CE1FD6B2D61}"/>
              </a:ext>
            </a:extLst>
          </p:cNvPr>
          <p:cNvGrpSpPr/>
          <p:nvPr/>
        </p:nvGrpSpPr>
        <p:grpSpPr>
          <a:xfrm>
            <a:off x="604514" y="2794496"/>
            <a:ext cx="3287583" cy="2910026"/>
            <a:chOff x="7280226" y="751120"/>
            <a:chExt cx="3287583" cy="2910026"/>
          </a:xfrm>
        </p:grpSpPr>
        <p:sp>
          <p:nvSpPr>
            <p:cNvPr id="33" name="자유형: 도형 13">
              <a:extLst>
                <a:ext uri="{FF2B5EF4-FFF2-40B4-BE49-F238E27FC236}">
                  <a16:creationId xmlns:a16="http://schemas.microsoft.com/office/drawing/2014/main" id="{58425128-C3B3-439C-BFE7-278526D081A1}"/>
                </a:ext>
              </a:extLst>
            </p:cNvPr>
            <p:cNvSpPr/>
            <p:nvPr/>
          </p:nvSpPr>
          <p:spPr>
            <a:xfrm>
              <a:off x="7280226" y="751120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E3E47F-C054-49CF-BA67-AF1C10C090BB}"/>
                </a:ext>
              </a:extLst>
            </p:cNvPr>
            <p:cNvSpPr txBox="1"/>
            <p:nvPr/>
          </p:nvSpPr>
          <p:spPr>
            <a:xfrm>
              <a:off x="7681552" y="1147880"/>
              <a:ext cx="288625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Kumpulkan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niat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dan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jangan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lupa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do’a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dalam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setiap</a:t>
              </a:r>
              <a:r>
                <a:rPr lang="en-US" altLang="ko-K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 </a:t>
              </a:r>
              <a:r>
                <a:rPr lang="en-US" altLang="ko-KR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itchFamily="34" charset="0"/>
                </a:rPr>
                <a:t>usaha</a:t>
              </a:r>
              <a:endPara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itchFamily="34" charset="0"/>
              </a:endParaRPr>
            </a:p>
          </p:txBody>
        </p:sp>
        <p:sp>
          <p:nvSpPr>
            <p:cNvPr id="35" name="자유형: 도형 14">
              <a:extLst>
                <a:ext uri="{FF2B5EF4-FFF2-40B4-BE49-F238E27FC236}">
                  <a16:creationId xmlns:a16="http://schemas.microsoft.com/office/drawing/2014/main" id="{BBD82632-4F82-43F3-B34C-810FBAE3C9EE}"/>
                </a:ext>
              </a:extLst>
            </p:cNvPr>
            <p:cNvSpPr/>
            <p:nvPr/>
          </p:nvSpPr>
          <p:spPr>
            <a:xfrm rot="10800000">
              <a:off x="10052567" y="3184619"/>
              <a:ext cx="515242" cy="476527"/>
            </a:xfrm>
            <a:custGeom>
              <a:avLst/>
              <a:gdLst/>
              <a:ahLst/>
              <a:cxnLst/>
              <a:rect l="l" t="t" r="r" b="b"/>
              <a:pathLst>
                <a:path w="282415" h="261194">
                  <a:moveTo>
                    <a:pt x="258472" y="0"/>
                  </a:moveTo>
                  <a:lnTo>
                    <a:pt x="282415" y="38091"/>
                  </a:lnTo>
                  <a:cubicBezTo>
                    <a:pt x="262463" y="46435"/>
                    <a:pt x="247771" y="58859"/>
                    <a:pt x="238339" y="75365"/>
                  </a:cubicBezTo>
                  <a:cubicBezTo>
                    <a:pt x="228907" y="91871"/>
                    <a:pt x="223647" y="115905"/>
                    <a:pt x="222558" y="147466"/>
                  </a:cubicBezTo>
                  <a:lnTo>
                    <a:pt x="273709" y="147466"/>
                  </a:lnTo>
                  <a:lnTo>
                    <a:pt x="273709" y="261194"/>
                  </a:lnTo>
                  <a:lnTo>
                    <a:pt x="168687" y="261194"/>
                  </a:lnTo>
                  <a:lnTo>
                    <a:pt x="168687" y="171408"/>
                  </a:lnTo>
                  <a:cubicBezTo>
                    <a:pt x="168687" y="122797"/>
                    <a:pt x="174491" y="87609"/>
                    <a:pt x="186100" y="65843"/>
                  </a:cubicBezTo>
                  <a:cubicBezTo>
                    <a:pt x="201336" y="36821"/>
                    <a:pt x="225460" y="14874"/>
                    <a:pt x="258472" y="0"/>
                  </a:cubicBezTo>
                  <a:close/>
                  <a:moveTo>
                    <a:pt x="89785" y="0"/>
                  </a:moveTo>
                  <a:lnTo>
                    <a:pt x="113728" y="38091"/>
                  </a:lnTo>
                  <a:cubicBezTo>
                    <a:pt x="93775" y="46435"/>
                    <a:pt x="79083" y="58859"/>
                    <a:pt x="69651" y="75365"/>
                  </a:cubicBezTo>
                  <a:cubicBezTo>
                    <a:pt x="60219" y="91871"/>
                    <a:pt x="54959" y="115905"/>
                    <a:pt x="53871" y="147466"/>
                  </a:cubicBezTo>
                  <a:lnTo>
                    <a:pt x="105021" y="147466"/>
                  </a:lnTo>
                  <a:lnTo>
                    <a:pt x="105021" y="261194"/>
                  </a:lnTo>
                  <a:lnTo>
                    <a:pt x="0" y="261194"/>
                  </a:lnTo>
                  <a:lnTo>
                    <a:pt x="0" y="171408"/>
                  </a:lnTo>
                  <a:cubicBezTo>
                    <a:pt x="0" y="122797"/>
                    <a:pt x="5804" y="87609"/>
                    <a:pt x="17413" y="65843"/>
                  </a:cubicBezTo>
                  <a:cubicBezTo>
                    <a:pt x="32649" y="36821"/>
                    <a:pt x="56773" y="14874"/>
                    <a:pt x="897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1698014-D15D-4F28-B697-30F8867FBC56}"/>
              </a:ext>
            </a:extLst>
          </p:cNvPr>
          <p:cNvSpPr txBox="1">
            <a:spLocks/>
          </p:cNvSpPr>
          <p:nvPr/>
        </p:nvSpPr>
        <p:spPr>
          <a:xfrm>
            <a:off x="6778489" y="1717278"/>
            <a:ext cx="4808997" cy="215443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cs typeface="Arial" pitchFamily="34" charset="0"/>
              </a:rPr>
              <a:t>Persiapan</a:t>
            </a:r>
            <a:r>
              <a:rPr lang="en-US" altLang="ko-KR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en-US" altLang="ko-KR" sz="40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cs typeface="Arial" pitchFamily="34" charset="0"/>
              </a:rPr>
              <a:t>Tugas</a:t>
            </a:r>
            <a:endParaRPr lang="en-US" altLang="ko-K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885820"/>
          <a:ext cx="8229600" cy="4757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7758">
                <a:tc>
                  <a:txBody>
                    <a:bodyPr/>
                    <a:lstStyle/>
                    <a:p>
                      <a:pPr algn="ctr"/>
                      <a:r>
                        <a:rPr lang="id-ID" sz="5400" u="sng" dirty="0"/>
                        <a:t>PR</a:t>
                      </a:r>
                    </a:p>
                    <a:p>
                      <a:pPr algn="ctr"/>
                      <a:r>
                        <a:rPr lang="id-ID" sz="5400" dirty="0"/>
                        <a:t>Membuat Website Pribadi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Langkah-Langkah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158" t="33203" r="18741" b="16993"/>
          <a:stretch>
            <a:fillRect/>
          </a:stretch>
        </p:blipFill>
        <p:spPr bwMode="auto">
          <a:xfrm>
            <a:off x="2024034" y="1857364"/>
            <a:ext cx="8449408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Persiapan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185858"/>
          </a:xfrm>
        </p:spPr>
        <p:txBody>
          <a:bodyPr/>
          <a:lstStyle/>
          <a:p>
            <a:r>
              <a:rPr lang="id-ID" dirty="0"/>
              <a:t>Persiapkan tempat file!</a:t>
            </a:r>
          </a:p>
          <a:p>
            <a:r>
              <a:rPr lang="id-ID" dirty="0"/>
              <a:t>Sketsa Tampilan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7569" t="11719" r="10505" b="9765"/>
          <a:stretch>
            <a:fillRect/>
          </a:stretch>
        </p:blipFill>
        <p:spPr bwMode="auto">
          <a:xfrm>
            <a:off x="2452662" y="2857496"/>
            <a:ext cx="6143668" cy="377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Persiapan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Sitemap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569" t="15625" r="25329" b="50195"/>
          <a:stretch>
            <a:fillRect/>
          </a:stretch>
        </p:blipFill>
        <p:spPr bwMode="auto">
          <a:xfrm>
            <a:off x="2309786" y="2857496"/>
            <a:ext cx="742955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Coding Index.html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137308"/>
          <a:ext cx="10972800" cy="539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7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&lt;title&gt;Perdsonal Web&lt;/title&gt;    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&lt;/head&gt;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&lt;table align="center" bgcolor="3366FF" width="800" cellpadding="4" cellspacing="0"&gt;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&lt;td height="150" bgcolor="#CC0000" align="center"&gt;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&lt;img src="gambar/rumahku.png" align="center" width="120" height="150"/&gt;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&lt;/td&gt;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&lt;td bgcolor="#009933"&gt;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&lt;p&gt;&lt;font face="Agency FB" size="6"&gt;&lt;b&gt;Personal Website Aziz Musthafa&lt;/b&gt;&lt;/font&gt;&lt;br /&gt;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&lt;i&gt;Media Silaturahmi dan Informasi Online&lt;/i&gt;&lt;/p&gt;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&lt;/td&gt;				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&lt;/tr&gt;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&lt;td width="200" valign="top" bgcolor="#33CC33"&gt;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&lt;font face="Agency FB" size="4"&gt;&lt;b&gt;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 align="left"&gt;&lt;b&gt;Menu Utama&lt;/b&gt;&lt;/p&gt;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&lt;ul&gt;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&lt;li&gt;&lt;a href="index.html"&gt;Home&lt;/a&gt;&lt;/li&gt;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&lt;li&gt;&lt;a href="profile.html"&gt;Profile&lt;/a&gt;&lt;/li&gt;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&lt;li&gt;&lt;a href="galeri.html"&gt;Galery&lt;/a&gt;&lt;/li&gt;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&lt;li&gt;&lt;a href="puisi.html"&gt;Puisi&lt;/a&gt;&lt;/li&gt;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	&lt;li&gt;&lt;a href="kontak.html"&gt;Kontak&lt;/a&gt;&lt;/li&gt;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&lt;/ul&gt;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&lt;/b&gt;&lt;/font&gt;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&lt;/td&gt;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6098067" y="942463"/>
            <a:ext cx="504485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C5CF40-6F9D-4452-BDF3-319EAE3F3368}"/>
              </a:ext>
            </a:extLst>
          </p:cNvPr>
          <p:cNvSpPr txBox="1"/>
          <p:nvPr/>
        </p:nvSpPr>
        <p:spPr>
          <a:xfrm>
            <a:off x="5233971" y="87132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6198651" y="1040603"/>
            <a:ext cx="34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Pengenalan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HTML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CFE8BD-BC47-4EB2-A628-4EEE1EC383D9}"/>
              </a:ext>
            </a:extLst>
          </p:cNvPr>
          <p:cNvSpPr txBox="1"/>
          <p:nvPr/>
        </p:nvSpPr>
        <p:spPr>
          <a:xfrm>
            <a:off x="3956747" y="1891914"/>
            <a:ext cx="76548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bahasa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pemrograman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(client)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dikhususkan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pengolahan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mendefinisikan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elemen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terdiri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paragraf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operasi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teks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pengaturan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huruf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tautan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media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gambar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video, video flash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(form).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penulisan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diawali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element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definisi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masing-masing. </a:t>
            </a:r>
          </a:p>
        </p:txBody>
      </p:sp>
    </p:spTree>
    <p:extLst>
      <p:ext uri="{BB962C8B-B14F-4D97-AF65-F5344CB8AC3E}">
        <p14:creationId xmlns:p14="http://schemas.microsoft.com/office/powerpoint/2010/main" val="42160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Coding Index.html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79376" y="1285860"/>
          <a:ext cx="11449272" cy="429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&lt;td width="600" valign="top" bgcolor="#CCFFFF"&gt;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 align="justify"&gt;&lt;font face="trebuchet ms"&gt;&lt;b&gt;Assalamu'alaikum&lt;/b&gt;&lt;/font&gt;&lt;/p&gt;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&lt;img src="gambar/gambar1.jpg" align="left" hspace="12" width="150" height="230"&gt;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 align="justify"&gt;&lt;font face="trebuchet ms"&gt;Selamat Datang di Website Pribadi Saya, 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mudah-mudahan anda mendapat manfaat dari website saya yang sangat sederhana ini.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Website ini dibuat sebagai hasil karya dari proses belajar mengajar saya yang saya tempuh selama ini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khususnya dalam membuat web. silahkan berikan kritik dan saran di halaman kontak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dengan mengikuti petunjuk yang ada.... terimakasih....!!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&lt;/font&gt;&lt;/p&gt;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 align="justify"&gt;&lt;font face="trebuchet ms"&gt;&lt;b&gt;wassalamu'alaikum &lt;/b&gt;&lt;/font&gt;&lt;/p&gt;			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&lt;/td&gt;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&lt;/tr&gt;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&lt;td colspan="2" height="40" bgcolor="#009933"&gt;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&lt;p align="center"&gt;&lt;font face="trebuchet ms" size="2"&gt;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	&lt;b&gt;Copyright &amp;copy; 2016 Pemilik&lt;br /&gt; All Right reserved &lt;/b&gt;&lt;/font&gt;&lt;/p&gt;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&lt;/td&gt;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&lt;/tr&gt;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&lt;/table&gt;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&lt;/body&gt;</a:t>
                      </a:r>
                    </a:p>
                    <a:p>
                      <a:r>
                        <a:rPr lang="id-ID" sz="120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&lt;/html&gt;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Profile.html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AB0B8-7F0B-44DD-BE5F-205BF692A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1" t="10652" r="18107" b="9031"/>
          <a:stretch/>
        </p:blipFill>
        <p:spPr>
          <a:xfrm>
            <a:off x="2135560" y="1196752"/>
            <a:ext cx="7560840" cy="550547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80B22BD-041C-41B8-8852-21D38B069A38}"/>
              </a:ext>
            </a:extLst>
          </p:cNvPr>
          <p:cNvSpPr txBox="1"/>
          <p:nvPr/>
        </p:nvSpPr>
        <p:spPr>
          <a:xfrm>
            <a:off x="7717283" y="4094312"/>
            <a:ext cx="425354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Selamat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dist"/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Mengerjakan</a:t>
            </a: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7DEB4-3BDD-4914-B027-2557699D4AD9}"/>
              </a:ext>
            </a:extLst>
          </p:cNvPr>
          <p:cNvSpPr txBox="1"/>
          <p:nvPr/>
        </p:nvSpPr>
        <p:spPr>
          <a:xfrm>
            <a:off x="9844056" y="5772833"/>
            <a:ext cx="2024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Terimakasih</a:t>
            </a:r>
            <a:r>
              <a:rPr lang="en-US" altLang="ko-KR" sz="1400" b="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   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2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6098067" y="942463"/>
            <a:ext cx="504485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C5CF40-6F9D-4452-BDF3-319EAE3F3368}"/>
              </a:ext>
            </a:extLst>
          </p:cNvPr>
          <p:cNvSpPr txBox="1"/>
          <p:nvPr/>
        </p:nvSpPr>
        <p:spPr>
          <a:xfrm>
            <a:off x="5233971" y="87132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6198651" y="1040603"/>
            <a:ext cx="429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Salah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kemudahan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HTML 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100" name="Picture 4" descr="Difference Between HTML and HTML5">
            <a:extLst>
              <a:ext uri="{FF2B5EF4-FFF2-40B4-BE49-F238E27FC236}">
                <a16:creationId xmlns:a16="http://schemas.microsoft.com/office/drawing/2014/main" id="{1C81AC45-B627-49D1-88AB-D09C0180B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1633538"/>
            <a:ext cx="7676463" cy="483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57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53151B-32EE-419C-B03C-C7291AE21401}"/>
              </a:ext>
            </a:extLst>
          </p:cNvPr>
          <p:cNvGrpSpPr/>
          <p:nvPr/>
        </p:nvGrpSpPr>
        <p:grpSpPr>
          <a:xfrm>
            <a:off x="793624" y="411661"/>
            <a:ext cx="969237" cy="2287591"/>
            <a:chOff x="793624" y="411661"/>
            <a:chExt cx="969237" cy="228759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3EFE232-2E30-4200-89F1-C911E2E27DAA}"/>
                </a:ext>
              </a:extLst>
            </p:cNvPr>
            <p:cNvSpPr/>
            <p:nvPr/>
          </p:nvSpPr>
          <p:spPr>
            <a:xfrm>
              <a:off x="1255383" y="411661"/>
              <a:ext cx="62361" cy="13945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EF0578E-BA99-4BBB-800C-15D19D6D9FDC}"/>
                </a:ext>
              </a:extLst>
            </p:cNvPr>
            <p:cNvGrpSpPr/>
            <p:nvPr/>
          </p:nvGrpSpPr>
          <p:grpSpPr>
            <a:xfrm>
              <a:off x="793624" y="1730016"/>
              <a:ext cx="969237" cy="969236"/>
              <a:chOff x="445383" y="1395269"/>
              <a:chExt cx="969237" cy="96923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EF79CEF7-165B-4D81-A84A-4D7722430438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0" name="Chord 89">
                  <a:extLst>
                    <a:ext uri="{FF2B5EF4-FFF2-40B4-BE49-F238E27FC236}">
                      <a16:creationId xmlns:a16="http://schemas.microsoft.com/office/drawing/2014/main" id="{4D115C86-85CA-4B79-9895-CAC1C71CCF99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FB123A3C-693E-41DE-8112-883962D33553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Chord 88">
                <a:extLst>
                  <a:ext uri="{FF2B5EF4-FFF2-40B4-BE49-F238E27FC236}">
                    <a16:creationId xmlns:a16="http://schemas.microsoft.com/office/drawing/2014/main" id="{03F9C9BF-3F41-4751-AA51-7CAFE60D9564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3882CD-1E20-44BD-90FA-F6096F730D98}"/>
              </a:ext>
            </a:extLst>
          </p:cNvPr>
          <p:cNvGrpSpPr/>
          <p:nvPr/>
        </p:nvGrpSpPr>
        <p:grpSpPr>
          <a:xfrm>
            <a:off x="1695783" y="411661"/>
            <a:ext cx="969237" cy="1590535"/>
            <a:chOff x="1695783" y="411661"/>
            <a:chExt cx="969237" cy="159053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0E1F13-C5B6-4A1C-89FB-D6F2E5D1F840}"/>
                </a:ext>
              </a:extLst>
            </p:cNvPr>
            <p:cNvSpPr/>
            <p:nvPr/>
          </p:nvSpPr>
          <p:spPr>
            <a:xfrm>
              <a:off x="2157543" y="411661"/>
              <a:ext cx="45719" cy="7606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EC1A4E6-8F11-4955-9716-BE1A900D0B8C}"/>
                </a:ext>
              </a:extLst>
            </p:cNvPr>
            <p:cNvGrpSpPr/>
            <p:nvPr/>
          </p:nvGrpSpPr>
          <p:grpSpPr>
            <a:xfrm>
              <a:off x="1695783" y="1032960"/>
              <a:ext cx="969237" cy="969236"/>
              <a:chOff x="445383" y="1395269"/>
              <a:chExt cx="969237" cy="969236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DB0B7C5A-0749-44DF-BF43-C6DAA133885B}"/>
                  </a:ext>
                </a:extLst>
              </p:cNvPr>
              <p:cNvGrpSpPr/>
              <p:nvPr/>
            </p:nvGrpSpPr>
            <p:grpSpPr>
              <a:xfrm>
                <a:off x="445383" y="1395269"/>
                <a:ext cx="969237" cy="969236"/>
                <a:chOff x="445383" y="1395269"/>
                <a:chExt cx="969237" cy="969236"/>
              </a:xfrm>
            </p:grpSpPr>
            <p:sp>
              <p:nvSpPr>
                <p:cNvPr id="95" name="Chord 94">
                  <a:extLst>
                    <a:ext uri="{FF2B5EF4-FFF2-40B4-BE49-F238E27FC236}">
                      <a16:creationId xmlns:a16="http://schemas.microsoft.com/office/drawing/2014/main" id="{D0585BE1-7CE3-439F-A96F-57E38093E4A4}"/>
                    </a:ext>
                  </a:extLst>
                </p:cNvPr>
                <p:cNvSpPr/>
                <p:nvPr/>
              </p:nvSpPr>
              <p:spPr>
                <a:xfrm>
                  <a:off x="445383" y="1395269"/>
                  <a:ext cx="969236" cy="969236"/>
                </a:xfrm>
                <a:prstGeom prst="chord">
                  <a:avLst>
                    <a:gd name="adj1" fmla="val 10883871"/>
                    <a:gd name="adj2" fmla="val 21506899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213D21A-91D8-4593-B13E-3002E977B590}"/>
                    </a:ext>
                  </a:extLst>
                </p:cNvPr>
                <p:cNvSpPr/>
                <p:nvPr/>
              </p:nvSpPr>
              <p:spPr>
                <a:xfrm>
                  <a:off x="445384" y="1808828"/>
                  <a:ext cx="969236" cy="99547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Chord 93">
                <a:extLst>
                  <a:ext uri="{FF2B5EF4-FFF2-40B4-BE49-F238E27FC236}">
                    <a16:creationId xmlns:a16="http://schemas.microsoft.com/office/drawing/2014/main" id="{95579F1A-82AD-4CAF-8360-76A887DFD042}"/>
                  </a:ext>
                </a:extLst>
              </p:cNvPr>
              <p:cNvSpPr/>
              <p:nvPr/>
            </p:nvSpPr>
            <p:spPr>
              <a:xfrm rot="10800000">
                <a:off x="797736" y="1682659"/>
                <a:ext cx="261159" cy="261159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3E0212C-C18A-40AD-A014-299049E81B2E}"/>
              </a:ext>
            </a:extLst>
          </p:cNvPr>
          <p:cNvGrpSpPr/>
          <p:nvPr/>
        </p:nvGrpSpPr>
        <p:grpSpPr>
          <a:xfrm>
            <a:off x="1347528" y="2257287"/>
            <a:ext cx="2212212" cy="3027554"/>
            <a:chOff x="655319" y="2346925"/>
            <a:chExt cx="2212212" cy="30275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2457F25-1F82-4981-A9DC-0FF2BE9C971A}"/>
                </a:ext>
              </a:extLst>
            </p:cNvPr>
            <p:cNvSpPr/>
            <p:nvPr/>
          </p:nvSpPr>
          <p:spPr>
            <a:xfrm>
              <a:off x="1358532" y="2656551"/>
              <a:ext cx="724760" cy="1220533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D785C4-6A09-42A9-B007-3CEF1FE253F7}"/>
                </a:ext>
              </a:extLst>
            </p:cNvPr>
            <p:cNvSpPr/>
            <p:nvPr/>
          </p:nvSpPr>
          <p:spPr>
            <a:xfrm>
              <a:off x="1314805" y="2346925"/>
              <a:ext cx="758758" cy="645701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6A5D7A1-65BE-44A9-B82A-8A741BA4DB55}"/>
                </a:ext>
              </a:extLst>
            </p:cNvPr>
            <p:cNvSpPr/>
            <p:nvPr/>
          </p:nvSpPr>
          <p:spPr>
            <a:xfrm>
              <a:off x="1383677" y="2853053"/>
              <a:ext cx="679584" cy="290281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60F7A-1714-447A-B245-1A157AF46D74}"/>
                </a:ext>
              </a:extLst>
            </p:cNvPr>
            <p:cNvSpPr/>
            <p:nvPr/>
          </p:nvSpPr>
          <p:spPr>
            <a:xfrm>
              <a:off x="655319" y="3440724"/>
              <a:ext cx="2212212" cy="1584052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BB43FA-3B65-440C-BB14-1F91B1640F95}"/>
                </a:ext>
              </a:extLst>
            </p:cNvPr>
            <p:cNvSpPr/>
            <p:nvPr/>
          </p:nvSpPr>
          <p:spPr>
            <a:xfrm>
              <a:off x="749796" y="4157992"/>
              <a:ext cx="1927171" cy="1091779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3FF864-44F7-4E06-BC87-8D60CF9A2ABD}"/>
                </a:ext>
              </a:extLst>
            </p:cNvPr>
            <p:cNvSpPr/>
            <p:nvPr/>
          </p:nvSpPr>
          <p:spPr>
            <a:xfrm>
              <a:off x="1421937" y="3364816"/>
              <a:ext cx="314681" cy="494960"/>
            </a:xfrm>
            <a:custGeom>
              <a:avLst/>
              <a:gdLst>
                <a:gd name="connsiteX0" fmla="*/ 72460 w 274455"/>
                <a:gd name="connsiteY0" fmla="*/ 0 h 431688"/>
                <a:gd name="connsiteX1" fmla="*/ 193387 w 274455"/>
                <a:gd name="connsiteY1" fmla="*/ 286779 h 431688"/>
                <a:gd name="connsiteX2" fmla="*/ 215005 w 274455"/>
                <a:gd name="connsiteY2" fmla="*/ 321571 h 431688"/>
                <a:gd name="connsiteX3" fmla="*/ 274455 w 274455"/>
                <a:gd name="connsiteY3" fmla="*/ 431689 h 431688"/>
                <a:gd name="connsiteX4" fmla="*/ 174809 w 274455"/>
                <a:gd name="connsiteY4" fmla="*/ 340825 h 431688"/>
                <a:gd name="connsiteX5" fmla="*/ 131910 w 274455"/>
                <a:gd name="connsiteY5" fmla="*/ 302655 h 431688"/>
                <a:gd name="connsiteX6" fmla="*/ 83269 w 274455"/>
                <a:gd name="connsiteY6" fmla="*/ 326300 h 431688"/>
                <a:gd name="connsiteX7" fmla="*/ 16726 w 274455"/>
                <a:gd name="connsiteY7" fmla="*/ 425609 h 431688"/>
                <a:gd name="connsiteX8" fmla="*/ 1863 w 274455"/>
                <a:gd name="connsiteY8" fmla="*/ 266850 h 431688"/>
                <a:gd name="connsiteX9" fmla="*/ 4228 w 274455"/>
                <a:gd name="connsiteY9" fmla="*/ 101335 h 431688"/>
                <a:gd name="connsiteX10" fmla="*/ 850 w 274455"/>
                <a:gd name="connsiteY10" fmla="*/ 79042 h 431688"/>
                <a:gd name="connsiteX11" fmla="*/ 72460 w 274455"/>
                <a:gd name="connsiteY11" fmla="*/ 0 h 43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4455" h="431688">
                  <a:moveTo>
                    <a:pt x="72460" y="0"/>
                  </a:moveTo>
                  <a:cubicBezTo>
                    <a:pt x="56922" y="119238"/>
                    <a:pt x="125155" y="203009"/>
                    <a:pt x="193387" y="286779"/>
                  </a:cubicBezTo>
                  <a:cubicBezTo>
                    <a:pt x="202170" y="297588"/>
                    <a:pt x="217708" y="307046"/>
                    <a:pt x="215005" y="321571"/>
                  </a:cubicBezTo>
                  <a:cubicBezTo>
                    <a:pt x="205547" y="374941"/>
                    <a:pt x="241353" y="402302"/>
                    <a:pt x="274455" y="431689"/>
                  </a:cubicBezTo>
                  <a:cubicBezTo>
                    <a:pt x="231219" y="412773"/>
                    <a:pt x="180214" y="402977"/>
                    <a:pt x="174809" y="340825"/>
                  </a:cubicBezTo>
                  <a:cubicBezTo>
                    <a:pt x="172782" y="317518"/>
                    <a:pt x="153866" y="306371"/>
                    <a:pt x="131910" y="302655"/>
                  </a:cubicBezTo>
                  <a:cubicBezTo>
                    <a:pt x="110292" y="298940"/>
                    <a:pt x="94078" y="306709"/>
                    <a:pt x="83269" y="326300"/>
                  </a:cubicBezTo>
                  <a:cubicBezTo>
                    <a:pt x="64016" y="360079"/>
                    <a:pt x="44086" y="393181"/>
                    <a:pt x="16726" y="425609"/>
                  </a:cubicBezTo>
                  <a:cubicBezTo>
                    <a:pt x="11659" y="372577"/>
                    <a:pt x="3552" y="319882"/>
                    <a:pt x="1863" y="266850"/>
                  </a:cubicBezTo>
                  <a:cubicBezTo>
                    <a:pt x="-164" y="211791"/>
                    <a:pt x="-1852" y="156394"/>
                    <a:pt x="4228" y="101335"/>
                  </a:cubicBezTo>
                  <a:cubicBezTo>
                    <a:pt x="4903" y="94242"/>
                    <a:pt x="2201" y="86473"/>
                    <a:pt x="850" y="79042"/>
                  </a:cubicBezTo>
                  <a:cubicBezTo>
                    <a:pt x="27535" y="54383"/>
                    <a:pt x="36655" y="15200"/>
                    <a:pt x="7246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92A49AB-2EDC-494D-98E4-02A9BD309329}"/>
                </a:ext>
              </a:extLst>
            </p:cNvPr>
            <p:cNvSpPr/>
            <p:nvPr/>
          </p:nvSpPr>
          <p:spPr>
            <a:xfrm>
              <a:off x="1812142" y="3364816"/>
              <a:ext cx="261640" cy="463977"/>
            </a:xfrm>
            <a:custGeom>
              <a:avLst/>
              <a:gdLst>
                <a:gd name="connsiteX0" fmla="*/ 0 w 228194"/>
                <a:gd name="connsiteY0" fmla="*/ 404666 h 404666"/>
                <a:gd name="connsiteX1" fmla="*/ 48303 w 228194"/>
                <a:gd name="connsiteY1" fmla="*/ 301642 h 404666"/>
                <a:gd name="connsiteX2" fmla="*/ 60464 w 228194"/>
                <a:gd name="connsiteY2" fmla="*/ 272592 h 404666"/>
                <a:gd name="connsiteX3" fmla="*/ 138492 w 228194"/>
                <a:gd name="connsiteY3" fmla="*/ 0 h 404666"/>
                <a:gd name="connsiteX4" fmla="*/ 202671 w 228194"/>
                <a:gd name="connsiteY4" fmla="*/ 66544 h 404666"/>
                <a:gd name="connsiteX5" fmla="*/ 218547 w 228194"/>
                <a:gd name="connsiteY5" fmla="*/ 389466 h 404666"/>
                <a:gd name="connsiteX6" fmla="*/ 168892 w 228194"/>
                <a:gd name="connsiteY6" fmla="*/ 305020 h 404666"/>
                <a:gd name="connsiteX7" fmla="*/ 120589 w 228194"/>
                <a:gd name="connsiteY7" fmla="*/ 275632 h 404666"/>
                <a:gd name="connsiteX8" fmla="*/ 82420 w 228194"/>
                <a:gd name="connsiteY8" fmla="*/ 316842 h 404666"/>
                <a:gd name="connsiteX9" fmla="*/ 0 w 228194"/>
                <a:gd name="connsiteY9" fmla="*/ 404666 h 4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194" h="404666">
                  <a:moveTo>
                    <a:pt x="0" y="404666"/>
                  </a:moveTo>
                  <a:cubicBezTo>
                    <a:pt x="28374" y="375954"/>
                    <a:pt x="56410" y="347580"/>
                    <a:pt x="48303" y="301642"/>
                  </a:cubicBezTo>
                  <a:cubicBezTo>
                    <a:pt x="46277" y="290833"/>
                    <a:pt x="53370" y="281037"/>
                    <a:pt x="60464" y="272592"/>
                  </a:cubicBezTo>
                  <a:cubicBezTo>
                    <a:pt x="128021" y="193551"/>
                    <a:pt x="160110" y="104375"/>
                    <a:pt x="138492" y="0"/>
                  </a:cubicBezTo>
                  <a:cubicBezTo>
                    <a:pt x="174635" y="7769"/>
                    <a:pt x="180377" y="45263"/>
                    <a:pt x="202671" y="66544"/>
                  </a:cubicBezTo>
                  <a:cubicBezTo>
                    <a:pt x="226654" y="171257"/>
                    <a:pt x="237463" y="276646"/>
                    <a:pt x="218547" y="389466"/>
                  </a:cubicBezTo>
                  <a:cubicBezTo>
                    <a:pt x="195915" y="360416"/>
                    <a:pt x="182066" y="332718"/>
                    <a:pt x="168892" y="305020"/>
                  </a:cubicBezTo>
                  <a:cubicBezTo>
                    <a:pt x="159097" y="284077"/>
                    <a:pt x="144910" y="272930"/>
                    <a:pt x="120589" y="275632"/>
                  </a:cubicBezTo>
                  <a:cubicBezTo>
                    <a:pt x="95593" y="278672"/>
                    <a:pt x="86473" y="294548"/>
                    <a:pt x="82420" y="316842"/>
                  </a:cubicBezTo>
                  <a:cubicBezTo>
                    <a:pt x="73975" y="363794"/>
                    <a:pt x="46952" y="393519"/>
                    <a:pt x="0" y="4046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7858C4F-7418-4DA0-B2BA-5CEF3B5B0338}"/>
                </a:ext>
              </a:extLst>
            </p:cNvPr>
            <p:cNvSpPr/>
            <p:nvPr/>
          </p:nvSpPr>
          <p:spPr>
            <a:xfrm>
              <a:off x="1506568" y="3309820"/>
              <a:ext cx="463245" cy="263572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97A76DB-3212-476E-8AA9-D866AB2B3DC1}"/>
                </a:ext>
              </a:extLst>
            </p:cNvPr>
            <p:cNvSpPr/>
            <p:nvPr/>
          </p:nvSpPr>
          <p:spPr>
            <a:xfrm>
              <a:off x="2395793" y="3686656"/>
              <a:ext cx="217271" cy="477532"/>
            </a:xfrm>
            <a:custGeom>
              <a:avLst/>
              <a:gdLst>
                <a:gd name="connsiteX0" fmla="*/ 189497 w 189497"/>
                <a:gd name="connsiteY0" fmla="*/ 19254 h 416488"/>
                <a:gd name="connsiteX1" fmla="*/ 41885 w 189497"/>
                <a:gd name="connsiteY1" fmla="*/ 233747 h 416488"/>
                <a:gd name="connsiteX2" fmla="*/ 26685 w 189497"/>
                <a:gd name="connsiteY2" fmla="*/ 362105 h 416488"/>
                <a:gd name="connsiteX3" fmla="*/ 19929 w 189497"/>
                <a:gd name="connsiteY3" fmla="*/ 416489 h 416488"/>
                <a:gd name="connsiteX4" fmla="*/ 338 w 189497"/>
                <a:gd name="connsiteY4" fmla="*/ 416489 h 416488"/>
                <a:gd name="connsiteX5" fmla="*/ 0 w 189497"/>
                <a:gd name="connsiteY5" fmla="*/ 411084 h 416488"/>
                <a:gd name="connsiteX6" fmla="*/ 13849 w 189497"/>
                <a:gd name="connsiteY6" fmla="*/ 305357 h 416488"/>
                <a:gd name="connsiteX7" fmla="*/ 122616 w 189497"/>
                <a:gd name="connsiteY7" fmla="*/ 57761 h 416488"/>
                <a:gd name="connsiteX8" fmla="*/ 169905 w 189497"/>
                <a:gd name="connsiteY8" fmla="*/ 0 h 416488"/>
                <a:gd name="connsiteX9" fmla="*/ 189497 w 189497"/>
                <a:gd name="connsiteY9" fmla="*/ 19254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97" h="416488">
                  <a:moveTo>
                    <a:pt x="189497" y="19254"/>
                  </a:moveTo>
                  <a:cubicBezTo>
                    <a:pt x="126331" y="81068"/>
                    <a:pt x="72624" y="149976"/>
                    <a:pt x="41885" y="233747"/>
                  </a:cubicBezTo>
                  <a:cubicBezTo>
                    <a:pt x="27023" y="274619"/>
                    <a:pt x="30401" y="319207"/>
                    <a:pt x="26685" y="362105"/>
                  </a:cubicBezTo>
                  <a:cubicBezTo>
                    <a:pt x="24996" y="380346"/>
                    <a:pt x="27023" y="398924"/>
                    <a:pt x="19929" y="416489"/>
                  </a:cubicBezTo>
                  <a:cubicBezTo>
                    <a:pt x="13511" y="416489"/>
                    <a:pt x="7093" y="416489"/>
                    <a:pt x="338" y="416489"/>
                  </a:cubicBezTo>
                  <a:cubicBezTo>
                    <a:pt x="338" y="414800"/>
                    <a:pt x="0" y="413111"/>
                    <a:pt x="0" y="411084"/>
                  </a:cubicBezTo>
                  <a:cubicBezTo>
                    <a:pt x="9120" y="376292"/>
                    <a:pt x="12836" y="340825"/>
                    <a:pt x="13849" y="305357"/>
                  </a:cubicBezTo>
                  <a:cubicBezTo>
                    <a:pt x="16551" y="208075"/>
                    <a:pt x="63503" y="130385"/>
                    <a:pt x="122616" y="57761"/>
                  </a:cubicBezTo>
                  <a:cubicBezTo>
                    <a:pt x="138154" y="38507"/>
                    <a:pt x="154030" y="19254"/>
                    <a:pt x="169905" y="0"/>
                  </a:cubicBezTo>
                  <a:cubicBezTo>
                    <a:pt x="176323" y="6418"/>
                    <a:pt x="182741" y="12836"/>
                    <a:pt x="189497" y="192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8773161-6526-4627-964B-0AE5C4023B26}"/>
                </a:ext>
              </a:extLst>
            </p:cNvPr>
            <p:cNvSpPr/>
            <p:nvPr/>
          </p:nvSpPr>
          <p:spPr>
            <a:xfrm>
              <a:off x="908199" y="3686656"/>
              <a:ext cx="194420" cy="477532"/>
            </a:xfrm>
            <a:custGeom>
              <a:avLst/>
              <a:gdLst>
                <a:gd name="connsiteX0" fmla="*/ 162474 w 169567"/>
                <a:gd name="connsiteY0" fmla="*/ 416489 h 416488"/>
                <a:gd name="connsiteX1" fmla="*/ 147612 w 169567"/>
                <a:gd name="connsiteY1" fmla="*/ 313464 h 416488"/>
                <a:gd name="connsiteX2" fmla="*/ 19254 w 169567"/>
                <a:gd name="connsiteY2" fmla="*/ 42223 h 416488"/>
                <a:gd name="connsiteX3" fmla="*/ 0 w 169567"/>
                <a:gd name="connsiteY3" fmla="*/ 20267 h 416488"/>
                <a:gd name="connsiteX4" fmla="*/ 18916 w 169567"/>
                <a:gd name="connsiteY4" fmla="*/ 0 h 416488"/>
                <a:gd name="connsiteX5" fmla="*/ 61139 w 169567"/>
                <a:gd name="connsiteY5" fmla="*/ 57423 h 416488"/>
                <a:gd name="connsiteX6" fmla="*/ 169568 w 169567"/>
                <a:gd name="connsiteY6" fmla="*/ 416489 h 416488"/>
                <a:gd name="connsiteX7" fmla="*/ 162474 w 169567"/>
                <a:gd name="connsiteY7" fmla="*/ 416489 h 41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567" h="416488">
                  <a:moveTo>
                    <a:pt x="162474" y="416489"/>
                  </a:moveTo>
                  <a:cubicBezTo>
                    <a:pt x="157408" y="382035"/>
                    <a:pt x="150990" y="347918"/>
                    <a:pt x="147612" y="313464"/>
                  </a:cubicBezTo>
                  <a:cubicBezTo>
                    <a:pt x="136803" y="207738"/>
                    <a:pt x="92215" y="118225"/>
                    <a:pt x="19254" y="42223"/>
                  </a:cubicBezTo>
                  <a:cubicBezTo>
                    <a:pt x="12498" y="35130"/>
                    <a:pt x="6418" y="27698"/>
                    <a:pt x="0" y="20267"/>
                  </a:cubicBezTo>
                  <a:cubicBezTo>
                    <a:pt x="6418" y="13511"/>
                    <a:pt x="12836" y="6756"/>
                    <a:pt x="18916" y="0"/>
                  </a:cubicBezTo>
                  <a:cubicBezTo>
                    <a:pt x="32765" y="19254"/>
                    <a:pt x="45601" y="39521"/>
                    <a:pt x="61139" y="57423"/>
                  </a:cubicBezTo>
                  <a:cubicBezTo>
                    <a:pt x="149976" y="161461"/>
                    <a:pt x="163150" y="287793"/>
                    <a:pt x="169568" y="416489"/>
                  </a:cubicBezTo>
                  <a:cubicBezTo>
                    <a:pt x="166866" y="416489"/>
                    <a:pt x="164501" y="416489"/>
                    <a:pt x="162474" y="4164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5A266C-60C8-4C6B-B007-264F1C4065A9}"/>
                </a:ext>
              </a:extLst>
            </p:cNvPr>
            <p:cNvSpPr/>
            <p:nvPr/>
          </p:nvSpPr>
          <p:spPr>
            <a:xfrm>
              <a:off x="1752842" y="3873331"/>
              <a:ext cx="29864" cy="284660"/>
            </a:xfrm>
            <a:custGeom>
              <a:avLst/>
              <a:gdLst>
                <a:gd name="connsiteX0" fmla="*/ 38 w 26046"/>
                <a:gd name="connsiteY0" fmla="*/ 0 h 248271"/>
                <a:gd name="connsiteX1" fmla="*/ 6456 w 26046"/>
                <a:gd name="connsiteY1" fmla="*/ 2027 h 248271"/>
                <a:gd name="connsiteX2" fmla="*/ 18278 w 26046"/>
                <a:gd name="connsiteY2" fmla="*/ 102011 h 248271"/>
                <a:gd name="connsiteX3" fmla="*/ 26047 w 26046"/>
                <a:gd name="connsiteY3" fmla="*/ 248272 h 248271"/>
                <a:gd name="connsiteX4" fmla="*/ 1051 w 26046"/>
                <a:gd name="connsiteY4" fmla="*/ 207062 h 248271"/>
                <a:gd name="connsiteX5" fmla="*/ 38 w 26046"/>
                <a:gd name="connsiteY5" fmla="*/ 0 h 24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46" h="248271">
                  <a:moveTo>
                    <a:pt x="38" y="0"/>
                  </a:moveTo>
                  <a:cubicBezTo>
                    <a:pt x="2064" y="676"/>
                    <a:pt x="4429" y="1351"/>
                    <a:pt x="6456" y="2027"/>
                  </a:cubicBezTo>
                  <a:cubicBezTo>
                    <a:pt x="16589" y="34454"/>
                    <a:pt x="14900" y="68570"/>
                    <a:pt x="18278" y="102011"/>
                  </a:cubicBezTo>
                  <a:cubicBezTo>
                    <a:pt x="23007" y="150652"/>
                    <a:pt x="23682" y="199293"/>
                    <a:pt x="26047" y="248272"/>
                  </a:cubicBezTo>
                  <a:cubicBezTo>
                    <a:pt x="-1314" y="246245"/>
                    <a:pt x="1389" y="224289"/>
                    <a:pt x="1051" y="207062"/>
                  </a:cubicBezTo>
                  <a:cubicBezTo>
                    <a:pt x="-300" y="138154"/>
                    <a:pt x="38" y="69246"/>
                    <a:pt x="3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9F1F6-1467-415A-A1F4-4CB1DEF1647B}"/>
                </a:ext>
              </a:extLst>
            </p:cNvPr>
            <p:cNvSpPr/>
            <p:nvPr/>
          </p:nvSpPr>
          <p:spPr>
            <a:xfrm>
              <a:off x="1750601" y="2984969"/>
              <a:ext cx="214859" cy="115954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672D63-8401-41CD-8C4E-F66E1EC860B7}"/>
                </a:ext>
              </a:extLst>
            </p:cNvPr>
            <p:cNvSpPr/>
            <p:nvPr/>
          </p:nvSpPr>
          <p:spPr>
            <a:xfrm>
              <a:off x="1465443" y="3006082"/>
              <a:ext cx="203906" cy="103788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FDFDFD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FD75BE-493D-4829-A33D-C2657EC9D496}"/>
                </a:ext>
              </a:extLst>
            </p:cNvPr>
            <p:cNvSpPr/>
            <p:nvPr/>
          </p:nvSpPr>
          <p:spPr>
            <a:xfrm>
              <a:off x="1594060" y="4625912"/>
              <a:ext cx="286029" cy="281153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68ADAC6-3790-4C0A-ACF6-7DDFD1C0C264}"/>
                </a:ext>
              </a:extLst>
            </p:cNvPr>
            <p:cNvSpPr/>
            <p:nvPr/>
          </p:nvSpPr>
          <p:spPr>
            <a:xfrm>
              <a:off x="1776123" y="2913453"/>
              <a:ext cx="188224" cy="58760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5E4DAC-2983-491B-B967-407082523EB2}"/>
                </a:ext>
              </a:extLst>
            </p:cNvPr>
            <p:cNvSpPr/>
            <p:nvPr/>
          </p:nvSpPr>
          <p:spPr>
            <a:xfrm>
              <a:off x="1441502" y="2927659"/>
              <a:ext cx="192484" cy="48572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7AC792-084F-4C5C-9BEA-AA50345856D5}"/>
                </a:ext>
              </a:extLst>
            </p:cNvPr>
            <p:cNvSpPr/>
            <p:nvPr/>
          </p:nvSpPr>
          <p:spPr>
            <a:xfrm>
              <a:off x="750958" y="5299344"/>
              <a:ext cx="1924847" cy="75135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0AE430B-27E0-4150-833A-285AD7C96A5D}"/>
              </a:ext>
            </a:extLst>
          </p:cNvPr>
          <p:cNvSpPr/>
          <p:nvPr/>
        </p:nvSpPr>
        <p:spPr>
          <a:xfrm>
            <a:off x="3453971" y="4849733"/>
            <a:ext cx="734449" cy="413871"/>
          </a:xfrm>
          <a:custGeom>
            <a:avLst/>
            <a:gdLst>
              <a:gd name="connsiteX0" fmla="*/ 0 w 734449"/>
              <a:gd name="connsiteY0" fmla="*/ 337449 h 413871"/>
              <a:gd name="connsiteX1" fmla="*/ 734449 w 734449"/>
              <a:gd name="connsiteY1" fmla="*/ 337449 h 413871"/>
              <a:gd name="connsiteX2" fmla="*/ 367225 w 734449"/>
              <a:gd name="connsiteY2" fmla="*/ 413871 h 413871"/>
              <a:gd name="connsiteX3" fmla="*/ 0 w 734449"/>
              <a:gd name="connsiteY3" fmla="*/ 337449 h 413871"/>
              <a:gd name="connsiteX4" fmla="*/ 536941 w 734449"/>
              <a:gd name="connsiteY4" fmla="*/ 89325 h 413871"/>
              <a:gd name="connsiteX5" fmla="*/ 528009 w 734449"/>
              <a:gd name="connsiteY5" fmla="*/ 97265 h 413871"/>
              <a:gd name="connsiteX6" fmla="*/ 520069 w 734449"/>
              <a:gd name="connsiteY6" fmla="*/ 189567 h 413871"/>
              <a:gd name="connsiteX7" fmla="*/ 527016 w 734449"/>
              <a:gd name="connsiteY7" fmla="*/ 200485 h 413871"/>
              <a:gd name="connsiteX8" fmla="*/ 596491 w 734449"/>
              <a:gd name="connsiteY8" fmla="*/ 160785 h 413871"/>
              <a:gd name="connsiteX9" fmla="*/ 590536 w 734449"/>
              <a:gd name="connsiteY9" fmla="*/ 110167 h 413871"/>
              <a:gd name="connsiteX10" fmla="*/ 536941 w 734449"/>
              <a:gd name="connsiteY10" fmla="*/ 89325 h 413871"/>
              <a:gd name="connsiteX11" fmla="*/ 208425 w 734449"/>
              <a:gd name="connsiteY11" fmla="*/ 0 h 413871"/>
              <a:gd name="connsiteX12" fmla="*/ 523046 w 734449"/>
              <a:gd name="connsiteY12" fmla="*/ 0 h 413871"/>
              <a:gd name="connsiteX13" fmla="*/ 528009 w 734449"/>
              <a:gd name="connsiteY13" fmla="*/ 50617 h 413871"/>
              <a:gd name="connsiteX14" fmla="*/ 535949 w 734449"/>
              <a:gd name="connsiteY14" fmla="*/ 53595 h 413871"/>
              <a:gd name="connsiteX15" fmla="*/ 607409 w 734449"/>
              <a:gd name="connsiteY15" fmla="*/ 81385 h 413871"/>
              <a:gd name="connsiteX16" fmla="*/ 617334 w 734449"/>
              <a:gd name="connsiteY16" fmla="*/ 185598 h 413871"/>
              <a:gd name="connsiteX17" fmla="*/ 523046 w 734449"/>
              <a:gd name="connsiteY17" fmla="*/ 233238 h 413871"/>
              <a:gd name="connsiteX18" fmla="*/ 503196 w 734449"/>
              <a:gd name="connsiteY18" fmla="*/ 252094 h 413871"/>
              <a:gd name="connsiteX19" fmla="*/ 462504 w 734449"/>
              <a:gd name="connsiteY19" fmla="*/ 319584 h 413871"/>
              <a:gd name="connsiteX20" fmla="*/ 446624 w 734449"/>
              <a:gd name="connsiteY20" fmla="*/ 329509 h 413871"/>
              <a:gd name="connsiteX21" fmla="*/ 268967 w 734449"/>
              <a:gd name="connsiteY21" fmla="*/ 328517 h 413871"/>
              <a:gd name="connsiteX22" fmla="*/ 262020 w 734449"/>
              <a:gd name="connsiteY22" fmla="*/ 319584 h 413871"/>
              <a:gd name="connsiteX23" fmla="*/ 200485 w 734449"/>
              <a:gd name="connsiteY23" fmla="*/ 139942 h 413871"/>
              <a:gd name="connsiteX24" fmla="*/ 199492 w 734449"/>
              <a:gd name="connsiteY24" fmla="*/ 22828 h 413871"/>
              <a:gd name="connsiteX25" fmla="*/ 208425 w 734449"/>
              <a:gd name="connsiteY25" fmla="*/ 0 h 41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4449" h="413871">
                <a:moveTo>
                  <a:pt x="0" y="337449"/>
                </a:moveTo>
                <a:lnTo>
                  <a:pt x="734449" y="337449"/>
                </a:lnTo>
                <a:cubicBezTo>
                  <a:pt x="622297" y="387074"/>
                  <a:pt x="498234" y="413871"/>
                  <a:pt x="367225" y="413871"/>
                </a:cubicBezTo>
                <a:cubicBezTo>
                  <a:pt x="236215" y="413871"/>
                  <a:pt x="112153" y="386081"/>
                  <a:pt x="0" y="337449"/>
                </a:cubicBezTo>
                <a:close/>
                <a:moveTo>
                  <a:pt x="536941" y="89325"/>
                </a:moveTo>
                <a:cubicBezTo>
                  <a:pt x="529994" y="88333"/>
                  <a:pt x="528009" y="90317"/>
                  <a:pt x="528009" y="97265"/>
                </a:cubicBezTo>
                <a:cubicBezTo>
                  <a:pt x="528009" y="128033"/>
                  <a:pt x="524039" y="158800"/>
                  <a:pt x="520069" y="189567"/>
                </a:cubicBezTo>
                <a:cubicBezTo>
                  <a:pt x="520069" y="194530"/>
                  <a:pt x="515107" y="202470"/>
                  <a:pt x="527016" y="200485"/>
                </a:cubicBezTo>
                <a:cubicBezTo>
                  <a:pt x="554807" y="195523"/>
                  <a:pt x="580611" y="185598"/>
                  <a:pt x="596491" y="160785"/>
                </a:cubicBezTo>
                <a:cubicBezTo>
                  <a:pt x="607409" y="143913"/>
                  <a:pt x="605424" y="123070"/>
                  <a:pt x="590536" y="110167"/>
                </a:cubicBezTo>
                <a:cubicBezTo>
                  <a:pt x="574657" y="96273"/>
                  <a:pt x="556791" y="91310"/>
                  <a:pt x="536941" y="89325"/>
                </a:cubicBezTo>
                <a:close/>
                <a:moveTo>
                  <a:pt x="208425" y="0"/>
                </a:moveTo>
                <a:cubicBezTo>
                  <a:pt x="309659" y="0"/>
                  <a:pt x="421811" y="0"/>
                  <a:pt x="523046" y="0"/>
                </a:cubicBezTo>
                <a:cubicBezTo>
                  <a:pt x="529994" y="5955"/>
                  <a:pt x="523046" y="44663"/>
                  <a:pt x="528009" y="50617"/>
                </a:cubicBezTo>
                <a:cubicBezTo>
                  <a:pt x="529001" y="55580"/>
                  <a:pt x="532971" y="53595"/>
                  <a:pt x="535949" y="53595"/>
                </a:cubicBezTo>
                <a:cubicBezTo>
                  <a:pt x="566716" y="53595"/>
                  <a:pt x="591529" y="69475"/>
                  <a:pt x="607409" y="81385"/>
                </a:cubicBezTo>
                <a:cubicBezTo>
                  <a:pt x="641154" y="108183"/>
                  <a:pt x="647109" y="154830"/>
                  <a:pt x="617334" y="185598"/>
                </a:cubicBezTo>
                <a:cubicBezTo>
                  <a:pt x="592521" y="214380"/>
                  <a:pt x="560761" y="230260"/>
                  <a:pt x="523046" y="233238"/>
                </a:cubicBezTo>
                <a:cubicBezTo>
                  <a:pt x="513121" y="234230"/>
                  <a:pt x="508159" y="242170"/>
                  <a:pt x="503196" y="252094"/>
                </a:cubicBezTo>
                <a:cubicBezTo>
                  <a:pt x="490294" y="275914"/>
                  <a:pt x="485332" y="280876"/>
                  <a:pt x="462504" y="319584"/>
                </a:cubicBezTo>
                <a:cubicBezTo>
                  <a:pt x="460519" y="327524"/>
                  <a:pt x="453571" y="329509"/>
                  <a:pt x="446624" y="329509"/>
                </a:cubicBezTo>
                <a:cubicBezTo>
                  <a:pt x="387074" y="329509"/>
                  <a:pt x="328516" y="332487"/>
                  <a:pt x="268967" y="328517"/>
                </a:cubicBezTo>
                <a:cubicBezTo>
                  <a:pt x="264997" y="326532"/>
                  <a:pt x="263012" y="323554"/>
                  <a:pt x="262020" y="319584"/>
                </a:cubicBezTo>
                <a:cubicBezTo>
                  <a:pt x="231252" y="246139"/>
                  <a:pt x="207432" y="220335"/>
                  <a:pt x="200485" y="139942"/>
                </a:cubicBezTo>
                <a:cubicBezTo>
                  <a:pt x="198500" y="108183"/>
                  <a:pt x="197506" y="38708"/>
                  <a:pt x="199492" y="22828"/>
                </a:cubicBezTo>
                <a:cubicBezTo>
                  <a:pt x="198500" y="19850"/>
                  <a:pt x="198500" y="0"/>
                  <a:pt x="208425" y="0"/>
                </a:cubicBezTo>
                <a:close/>
              </a:path>
            </a:pathLst>
          </a:custGeom>
          <a:gradFill>
            <a:gsLst>
              <a:gs pos="41000">
                <a:schemeClr val="bg1">
                  <a:lumMod val="95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9000000" scaled="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0288E66-8C88-497F-B4A8-AE4C3DE0B569}"/>
              </a:ext>
            </a:extLst>
          </p:cNvPr>
          <p:cNvGrpSpPr/>
          <p:nvPr/>
        </p:nvGrpSpPr>
        <p:grpSpPr>
          <a:xfrm flipH="1">
            <a:off x="307234" y="3629349"/>
            <a:ext cx="1390302" cy="1655492"/>
            <a:chOff x="-269682" y="2392932"/>
            <a:chExt cx="3796368" cy="452049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DB9EABD-23CC-4300-B10E-F49EABE46FC7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082A34F-CC75-4474-9541-A3B835AD6D73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59F43A-2B8B-4C5E-A719-D65618F20F37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A24427C-B806-48EC-97B3-41F33A6B78E7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AC5E076-33EE-428D-866C-A7F9819E8B54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C4577F-AE76-45D0-B2D8-B4C17AAC94D4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F00E2F-7848-4EC1-9035-76CD65C300E7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362C9A-3DA4-4E17-B905-36B593CF85BF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4F386C5-C72A-4424-887C-E444939E3B7B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C8E4C3-3A33-4DDD-B90E-2D5A3D75E45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63CA59A-0B47-4241-B0A2-2085BCF4FE88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D3C63BA8-3A29-49D9-85A6-44E7CF1F8CA1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0DC649E-2482-4616-B030-D0CCA5FA7180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8D372CF-76D6-4B24-B5E2-80BDB2A30CE7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21369E-FEFE-4254-B32B-05E45DDE364D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4237A75-4658-4BF6-9DE1-BF6513F4A72E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D647DD8-33A3-41B5-953C-B41313CB0C80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DB380-CCCF-4F00-AB8E-61397196C939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EF7534-FFDA-4F14-8DB8-C0B2E7371E3E}"/>
              </a:ext>
            </a:extLst>
          </p:cNvPr>
          <p:cNvSpPr/>
          <p:nvPr/>
        </p:nvSpPr>
        <p:spPr>
          <a:xfrm>
            <a:off x="6098067" y="942463"/>
            <a:ext cx="5044850" cy="5040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C5CF40-6F9D-4452-BDF3-319EAE3F3368}"/>
              </a:ext>
            </a:extLst>
          </p:cNvPr>
          <p:cNvSpPr txBox="1"/>
          <p:nvPr/>
        </p:nvSpPr>
        <p:spPr>
          <a:xfrm>
            <a:off x="5233971" y="871327"/>
            <a:ext cx="7445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E7CD82-8E52-4161-97BC-B532D84F5F8A}"/>
              </a:ext>
            </a:extLst>
          </p:cNvPr>
          <p:cNvSpPr txBox="1"/>
          <p:nvPr/>
        </p:nvSpPr>
        <p:spPr>
          <a:xfrm>
            <a:off x="6198651" y="1040603"/>
            <a:ext cx="34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Browser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dan tool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CFE8BD-BC47-4EB2-A628-4EEE1EC383D9}"/>
              </a:ext>
            </a:extLst>
          </p:cNvPr>
          <p:cNvSpPr txBox="1"/>
          <p:nvPr/>
        </p:nvSpPr>
        <p:spPr>
          <a:xfrm>
            <a:off x="3956747" y="1891914"/>
            <a:ext cx="76548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Browser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Browser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software yang di install 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mesin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client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menterjemahkan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tag-tag HTML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menjadi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Browser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sering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biasanya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Internet Explorer, Netscape Navigator dan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masih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lainya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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Editor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Program yang di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document HTML,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banyak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 editor yang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anda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gunakan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diantaranya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Ms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FrontPage, Dreamweaver, Notepad, visual studio code, sublime </a:t>
            </a:r>
            <a:r>
              <a:rPr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HTML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8F7F858-B97D-448B-8471-9B55A1D2BD0F}"/>
              </a:ext>
            </a:extLst>
          </p:cNvPr>
          <p:cNvSpPr txBox="1"/>
          <p:nvPr/>
        </p:nvSpPr>
        <p:spPr>
          <a:xfrm>
            <a:off x="482941" y="1600251"/>
            <a:ext cx="11067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Command HTML </a:t>
            </a:r>
            <a:r>
              <a:rPr lang="en-US" dirty="0" err="1"/>
              <a:t>biasanya</a:t>
            </a:r>
            <a:r>
              <a:rPr lang="en-US" dirty="0"/>
              <a:t>	</a:t>
            </a:r>
            <a:r>
              <a:rPr lang="en-US" dirty="0" err="1"/>
              <a:t>disebut</a:t>
            </a:r>
            <a:r>
              <a:rPr lang="en-US" dirty="0"/>
              <a:t> TAG, TAG	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document HTML.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2D8D2943-E58B-4076-A81B-8C79ECCC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6" y="2268325"/>
            <a:ext cx="9643005" cy="481005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44BFF11-60C4-466F-B7EA-C8D84A8B6392}"/>
              </a:ext>
            </a:extLst>
          </p:cNvPr>
          <p:cNvSpPr txBox="1"/>
          <p:nvPr/>
        </p:nvSpPr>
        <p:spPr>
          <a:xfrm>
            <a:off x="482941" y="2919269"/>
            <a:ext cx="11067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Setiap</a:t>
            </a:r>
            <a:r>
              <a:rPr lang="en-US" dirty="0"/>
              <a:t> document HTML di </a:t>
            </a:r>
            <a:r>
              <a:rPr lang="en-US" dirty="0" err="1"/>
              <a:t>awali</a:t>
            </a:r>
            <a:r>
              <a:rPr lang="en-US" dirty="0"/>
              <a:t> dan di </a:t>
            </a:r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 HTML.</a:t>
            </a:r>
          </a:p>
          <a:p>
            <a:pPr algn="just"/>
            <a:endParaRPr lang="en-US" dirty="0"/>
          </a:p>
        </p:txBody>
      </p:sp>
      <p:sp>
        <p:nvSpPr>
          <p:cNvPr id="85" name="Text Box 9">
            <a:extLst>
              <a:ext uri="{FF2B5EF4-FFF2-40B4-BE49-F238E27FC236}">
                <a16:creationId xmlns:a16="http://schemas.microsoft.com/office/drawing/2014/main" id="{CF9152B9-CFDF-4699-AFA7-7E65845B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26" y="3565600"/>
            <a:ext cx="6705258" cy="1038516"/>
          </a:xfrm>
          <a:prstGeom prst="rect">
            <a:avLst/>
          </a:prstGeom>
          <a:solidFill>
            <a:srgbClr val="E5E5E5"/>
          </a:solidFill>
          <a:ln w="6096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88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	.	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&lt;HTML&gt;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A06B79-B507-4408-A87A-3B6CF89951C2}"/>
              </a:ext>
            </a:extLst>
          </p:cNvPr>
          <p:cNvSpPr txBox="1"/>
          <p:nvPr/>
        </p:nvSpPr>
        <p:spPr>
          <a:xfrm>
            <a:off x="482941" y="4728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HTML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D52DD9A0-03F1-485C-9347-99186848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6" y="4831640"/>
            <a:ext cx="181872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4800"/>
          </a:p>
        </p:txBody>
      </p:sp>
      <p:sp>
        <p:nvSpPr>
          <p:cNvPr id="93" name="Text Box 10">
            <a:extLst>
              <a:ext uri="{FF2B5EF4-FFF2-40B4-BE49-F238E27FC236}">
                <a16:creationId xmlns:a16="http://schemas.microsoft.com/office/drawing/2014/main" id="{979BC4A4-3ECB-4320-B179-CCD86B287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26" y="5247136"/>
            <a:ext cx="8341557" cy="369332"/>
          </a:xfrm>
          <a:prstGeom prst="rect">
            <a:avLst/>
          </a:prstGeom>
          <a:solidFill>
            <a:srgbClr val="E5E5E5"/>
          </a:solidFill>
          <a:ln w="6096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&lt;ELEMENT ATTRIBUTE = value&gt;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sp>
        <p:nvSpPr>
          <p:cNvPr id="95" name="Text Box 13">
            <a:extLst>
              <a:ext uri="{FF2B5EF4-FFF2-40B4-BE49-F238E27FC236}">
                <a16:creationId xmlns:a16="http://schemas.microsoft.com/office/drawing/2014/main" id="{98C6DDC5-D073-4A87-AA48-42E170722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026" y="6193501"/>
            <a:ext cx="7972585" cy="464814"/>
          </a:xfrm>
          <a:prstGeom prst="rect">
            <a:avLst/>
          </a:prstGeom>
          <a:solidFill>
            <a:srgbClr val="E5E5E5"/>
          </a:solidFill>
          <a:ln w="6096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&lt;BODY BGCOLOR=lavender&gt;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9574D-9D99-4CDB-AABD-083394BDAEC8}"/>
              </a:ext>
            </a:extLst>
          </p:cNvPr>
          <p:cNvSpPr txBox="1"/>
          <p:nvPr/>
        </p:nvSpPr>
        <p:spPr>
          <a:xfrm>
            <a:off x="482941" y="5734307"/>
            <a:ext cx="12528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978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85" grpId="0" animBg="1"/>
      <p:bldP spid="87" grpId="0"/>
      <p:bldP spid="93" grpId="0" animBg="1"/>
      <p:bldP spid="95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Percobaan</a:t>
            </a:r>
            <a:r>
              <a:rPr lang="en-US" dirty="0"/>
              <a:t> HTML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8F7F858-B97D-448B-8471-9B55A1D2BD0F}"/>
              </a:ext>
            </a:extLst>
          </p:cNvPr>
          <p:cNvSpPr txBox="1"/>
          <p:nvPr/>
        </p:nvSpPr>
        <p:spPr>
          <a:xfrm>
            <a:off x="482941" y="1600251"/>
            <a:ext cx="11067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extensi</a:t>
            </a:r>
            <a:r>
              <a:rPr lang="en-US" dirty="0"/>
              <a:t> “.html”.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D52DD9A0-03F1-485C-9347-99186848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6" y="4831640"/>
            <a:ext cx="181872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4800"/>
          </a:p>
        </p:txBody>
      </p: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23" name="image1.png">
            <a:extLst>
              <a:ext uri="{FF2B5EF4-FFF2-40B4-BE49-F238E27FC236}">
                <a16:creationId xmlns:a16="http://schemas.microsoft.com/office/drawing/2014/main" id="{FE4DDB62-2211-4FF3-A9DD-6172BC1333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032" y="2338387"/>
            <a:ext cx="6564345" cy="44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4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Element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8F7F858-B97D-448B-8471-9B55A1D2BD0F}"/>
              </a:ext>
            </a:extLst>
          </p:cNvPr>
          <p:cNvSpPr txBox="1"/>
          <p:nvPr/>
        </p:nvSpPr>
        <p:spPr>
          <a:xfrm>
            <a:off x="482941" y="1600251"/>
            <a:ext cx="11067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dan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extensi</a:t>
            </a:r>
            <a:r>
              <a:rPr lang="en-US" dirty="0"/>
              <a:t> “.html”.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6CB607-ADFB-4119-BFA2-55E7BED98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04" y="2049314"/>
            <a:ext cx="7111627" cy="4628714"/>
          </a:xfrm>
          <a:prstGeom prst="rect">
            <a:avLst/>
          </a:prstGeom>
          <a:solidFill>
            <a:srgbClr val="E5E5E5"/>
          </a:solidFill>
          <a:ln w="6096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8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&lt;head&gt;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title&gt;Heading Elements&lt;/title&gt;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&lt;body&gt;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&lt;h1&gt;Heading one&lt;/h1&gt;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&lt;h2&gt;Heading two&lt;/h2&gt;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&lt;h3&gt;Heading three&lt;/h3&gt;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&lt;h4&gt;Heading four&lt;/h4&gt;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&lt;h5&gt;Heading five&lt;/h5&gt;</a:t>
            </a: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&lt;h6&gt;Heading six&lt;/h6&gt;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&lt;/html&gt;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0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Tag dasar html</a:t>
            </a:r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EF4C4A-5B02-45A5-BA26-124E0DA01411}"/>
              </a:ext>
            </a:extLst>
          </p:cNvPr>
          <p:cNvGrpSpPr/>
          <p:nvPr/>
        </p:nvGrpSpPr>
        <p:grpSpPr>
          <a:xfrm>
            <a:off x="8821506" y="4636823"/>
            <a:ext cx="3075220" cy="2188279"/>
            <a:chOff x="3021553" y="4231522"/>
            <a:chExt cx="3075220" cy="21882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93DAF01-8A5C-4CF4-9340-5DBAAB07A028}"/>
                </a:ext>
              </a:extLst>
            </p:cNvPr>
            <p:cNvSpPr/>
            <p:nvPr/>
          </p:nvSpPr>
          <p:spPr>
            <a:xfrm>
              <a:off x="3021553" y="5856257"/>
              <a:ext cx="2510902" cy="563544"/>
            </a:xfrm>
            <a:custGeom>
              <a:avLst/>
              <a:gdLst>
                <a:gd name="connsiteX0" fmla="*/ 1075050 w 1984950"/>
                <a:gd name="connsiteY0" fmla="*/ 445500 h 445500"/>
                <a:gd name="connsiteX1" fmla="*/ 0 w 1984950"/>
                <a:gd name="connsiteY1" fmla="*/ 440100 h 445500"/>
                <a:gd name="connsiteX2" fmla="*/ 1154250 w 1984950"/>
                <a:gd name="connsiteY2" fmla="*/ 0 h 445500"/>
                <a:gd name="connsiteX3" fmla="*/ 1984950 w 1984950"/>
                <a:gd name="connsiteY3" fmla="*/ 59400 h 4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4950" h="445500">
                  <a:moveTo>
                    <a:pt x="1075050" y="445500"/>
                  </a:moveTo>
                  <a:lnTo>
                    <a:pt x="0" y="440100"/>
                  </a:lnTo>
                  <a:lnTo>
                    <a:pt x="1154250" y="0"/>
                  </a:lnTo>
                  <a:lnTo>
                    <a:pt x="1984950" y="59400"/>
                  </a:lnTo>
                  <a:close/>
                </a:path>
              </a:pathLst>
            </a:custGeom>
            <a:solidFill>
              <a:srgbClr val="949596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9F26C0-C16C-411D-A0EF-41D30E89D6B0}"/>
                </a:ext>
              </a:extLst>
            </p:cNvPr>
            <p:cNvSpPr/>
            <p:nvPr/>
          </p:nvSpPr>
          <p:spPr>
            <a:xfrm>
              <a:off x="4393414" y="4232824"/>
              <a:ext cx="1703359" cy="2124929"/>
            </a:xfrm>
            <a:custGeom>
              <a:avLst/>
              <a:gdLst>
                <a:gd name="connsiteX0" fmla="*/ 1143900 w 1346561"/>
                <a:gd name="connsiteY0" fmla="*/ 1227127 h 1679826"/>
                <a:gd name="connsiteX1" fmla="*/ 0 w 1346561"/>
                <a:gd name="connsiteY1" fmla="*/ 1679826 h 1679826"/>
                <a:gd name="connsiteX2" fmla="*/ 178650 w 1346561"/>
                <a:gd name="connsiteY2" fmla="*/ 375726 h 1679826"/>
                <a:gd name="connsiteX3" fmla="*/ 272700 w 1346561"/>
                <a:gd name="connsiteY3" fmla="*/ 281676 h 1679826"/>
                <a:gd name="connsiteX4" fmla="*/ 1224900 w 1346561"/>
                <a:gd name="connsiteY4" fmla="*/ 32376 h 1679826"/>
                <a:gd name="connsiteX5" fmla="*/ 1340550 w 1346561"/>
                <a:gd name="connsiteY5" fmla="*/ 94926 h 1679826"/>
                <a:gd name="connsiteX6" fmla="*/ 1143900 w 1346561"/>
                <a:gd name="connsiteY6" fmla="*/ 1227127 h 167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6561" h="1679826">
                  <a:moveTo>
                    <a:pt x="1143900" y="1227127"/>
                  </a:moveTo>
                  <a:lnTo>
                    <a:pt x="0" y="1679826"/>
                  </a:lnTo>
                  <a:lnTo>
                    <a:pt x="178650" y="375726"/>
                  </a:lnTo>
                  <a:cubicBezTo>
                    <a:pt x="178650" y="308226"/>
                    <a:pt x="204750" y="281676"/>
                    <a:pt x="272700" y="281676"/>
                  </a:cubicBezTo>
                  <a:lnTo>
                    <a:pt x="1224900" y="32376"/>
                  </a:lnTo>
                  <a:cubicBezTo>
                    <a:pt x="1327950" y="6276"/>
                    <a:pt x="1361700" y="-48624"/>
                    <a:pt x="1340550" y="94926"/>
                  </a:cubicBezTo>
                  <a:lnTo>
                    <a:pt x="1143900" y="1227127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54261D5-585E-4260-8B15-CEE7E1207B82}"/>
                </a:ext>
              </a:extLst>
            </p:cNvPr>
            <p:cNvSpPr/>
            <p:nvPr/>
          </p:nvSpPr>
          <p:spPr>
            <a:xfrm>
              <a:off x="4467984" y="4231522"/>
              <a:ext cx="1621467" cy="1528532"/>
            </a:xfrm>
            <a:custGeom>
              <a:avLst/>
              <a:gdLst>
                <a:gd name="connsiteX0" fmla="*/ 1160100 w 1281823"/>
                <a:gd name="connsiteY0" fmla="*/ 32505 h 1208355"/>
                <a:gd name="connsiteX1" fmla="*/ 207900 w 1281823"/>
                <a:gd name="connsiteY1" fmla="*/ 281805 h 1208355"/>
                <a:gd name="connsiteX2" fmla="*/ 113850 w 1281823"/>
                <a:gd name="connsiteY2" fmla="*/ 375855 h 1208355"/>
                <a:gd name="connsiteX3" fmla="*/ 0 w 1281823"/>
                <a:gd name="connsiteY3" fmla="*/ 1208355 h 1208355"/>
                <a:gd name="connsiteX4" fmla="*/ 1280250 w 1281823"/>
                <a:gd name="connsiteY4" fmla="*/ 60855 h 1208355"/>
                <a:gd name="connsiteX5" fmla="*/ 1160100 w 1281823"/>
                <a:gd name="connsiteY5" fmla="*/ 32505 h 1208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823" h="1208355">
                  <a:moveTo>
                    <a:pt x="1160100" y="32505"/>
                  </a:moveTo>
                  <a:lnTo>
                    <a:pt x="207900" y="281805"/>
                  </a:lnTo>
                  <a:cubicBezTo>
                    <a:pt x="140400" y="281805"/>
                    <a:pt x="113850" y="307905"/>
                    <a:pt x="113850" y="375855"/>
                  </a:cubicBezTo>
                  <a:lnTo>
                    <a:pt x="0" y="1208355"/>
                  </a:lnTo>
                  <a:lnTo>
                    <a:pt x="1280250" y="60855"/>
                  </a:lnTo>
                  <a:cubicBezTo>
                    <a:pt x="1290150" y="-39045"/>
                    <a:pt x="1253700" y="8655"/>
                    <a:pt x="1160100" y="32505"/>
                  </a:cubicBez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27FA9E-7D55-43AF-B368-F6F5FC6B2C06}"/>
                </a:ext>
              </a:extLst>
            </p:cNvPr>
            <p:cNvSpPr/>
            <p:nvPr/>
          </p:nvSpPr>
          <p:spPr>
            <a:xfrm>
              <a:off x="3056847" y="5800472"/>
              <a:ext cx="2506348" cy="562973"/>
            </a:xfrm>
            <a:custGeom>
              <a:avLst/>
              <a:gdLst>
                <a:gd name="connsiteX0" fmla="*/ 1071450 w 1981350"/>
                <a:gd name="connsiteY0" fmla="*/ 445050 h 445049"/>
                <a:gd name="connsiteX1" fmla="*/ 0 w 1981350"/>
                <a:gd name="connsiteY1" fmla="*/ 389250 h 445049"/>
                <a:gd name="connsiteX2" fmla="*/ 1150200 w 1981350"/>
                <a:gd name="connsiteY2" fmla="*/ 0 h 445049"/>
                <a:gd name="connsiteX3" fmla="*/ 1981350 w 1981350"/>
                <a:gd name="connsiteY3" fmla="*/ 58950 h 44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1350" h="445049">
                  <a:moveTo>
                    <a:pt x="1071450" y="445050"/>
                  </a:moveTo>
                  <a:lnTo>
                    <a:pt x="0" y="389250"/>
                  </a:lnTo>
                  <a:lnTo>
                    <a:pt x="1150200" y="0"/>
                  </a:lnTo>
                  <a:lnTo>
                    <a:pt x="1981350" y="58950"/>
                  </a:lnTo>
                  <a:close/>
                </a:path>
              </a:pathLst>
            </a:custGeom>
            <a:solidFill>
              <a:srgbClr val="D6D6E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847917-035C-48BC-96E6-D983F1BAE955}"/>
                </a:ext>
              </a:extLst>
            </p:cNvPr>
            <p:cNvSpPr/>
            <p:nvPr/>
          </p:nvSpPr>
          <p:spPr>
            <a:xfrm>
              <a:off x="3056847" y="5811857"/>
              <a:ext cx="1436183" cy="481005"/>
            </a:xfrm>
            <a:custGeom>
              <a:avLst/>
              <a:gdLst>
                <a:gd name="connsiteX0" fmla="*/ 1135350 w 1135350"/>
                <a:gd name="connsiteY0" fmla="*/ 0 h 380250"/>
                <a:gd name="connsiteX1" fmla="*/ 1094850 w 1135350"/>
                <a:gd name="connsiteY1" fmla="*/ 362250 h 380250"/>
                <a:gd name="connsiteX2" fmla="*/ 0 w 1135350"/>
                <a:gd name="connsiteY2" fmla="*/ 380250 h 3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5350" h="380250">
                  <a:moveTo>
                    <a:pt x="1135350" y="0"/>
                  </a:moveTo>
                  <a:lnTo>
                    <a:pt x="1094850" y="362250"/>
                  </a:lnTo>
                  <a:lnTo>
                    <a:pt x="0" y="380250"/>
                  </a:lnTo>
                  <a:close/>
                </a:path>
              </a:pathLst>
            </a:custGeom>
            <a:solidFill>
              <a:srgbClr val="C4C4D3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4C8C3-96D3-416B-9CD5-B29105307DC9}"/>
                </a:ext>
              </a:extLst>
            </p:cNvPr>
            <p:cNvSpPr/>
            <p:nvPr/>
          </p:nvSpPr>
          <p:spPr>
            <a:xfrm>
              <a:off x="3697237" y="5946196"/>
              <a:ext cx="776438" cy="306818"/>
            </a:xfrm>
            <a:custGeom>
              <a:avLst/>
              <a:gdLst>
                <a:gd name="connsiteX0" fmla="*/ 613800 w 613800"/>
                <a:gd name="connsiteY0" fmla="*/ 0 h 242550"/>
                <a:gd name="connsiteX1" fmla="*/ 590850 w 613800"/>
                <a:gd name="connsiteY1" fmla="*/ 229050 h 242550"/>
                <a:gd name="connsiteX2" fmla="*/ 0 w 613800"/>
                <a:gd name="connsiteY2" fmla="*/ 242550 h 24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800" h="242550">
                  <a:moveTo>
                    <a:pt x="613800" y="0"/>
                  </a:moveTo>
                  <a:lnTo>
                    <a:pt x="590850" y="229050"/>
                  </a:lnTo>
                  <a:lnTo>
                    <a:pt x="0" y="242550"/>
                  </a:lnTo>
                  <a:close/>
                </a:path>
              </a:pathLst>
            </a:custGeom>
            <a:solidFill>
              <a:srgbClr val="9599A2"/>
            </a:solidFill>
            <a:ln w="44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4" name="Rectangle 14">
            <a:extLst>
              <a:ext uri="{FF2B5EF4-FFF2-40B4-BE49-F238E27FC236}">
                <a16:creationId xmlns:a16="http://schemas.microsoft.com/office/drawing/2014/main" id="{5721AD2E-5433-4EBD-8682-ACDC287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25" y="5754698"/>
            <a:ext cx="24423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540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E219951-86E2-43C7-B8D1-15A37E2C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17569" t="21484" r="9956" b="12109"/>
          <a:stretch>
            <a:fillRect/>
          </a:stretch>
        </p:blipFill>
        <p:spPr bwMode="auto">
          <a:xfrm>
            <a:off x="768148" y="1594625"/>
            <a:ext cx="84591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35761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LLPPT-COLOR-A3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5B317"/>
    </a:accent1>
    <a:accent2>
      <a:srgbClr val="A2D368"/>
    </a:accent2>
    <a:accent3>
      <a:srgbClr val="3ED4B7"/>
    </a:accent3>
    <a:accent4>
      <a:srgbClr val="0684BF"/>
    </a:accent4>
    <a:accent5>
      <a:srgbClr val="57687C"/>
    </a:accent5>
    <a:accent6>
      <a:srgbClr val="CBCBCB"/>
    </a:accent6>
    <a:hlink>
      <a:srgbClr val="FFFF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ALLPPT-COLOR-A3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5B317"/>
    </a:accent1>
    <a:accent2>
      <a:srgbClr val="A2D368"/>
    </a:accent2>
    <a:accent3>
      <a:srgbClr val="3ED4B7"/>
    </a:accent3>
    <a:accent4>
      <a:srgbClr val="0684BF"/>
    </a:accent4>
    <a:accent5>
      <a:srgbClr val="57687C"/>
    </a:accent5>
    <a:accent6>
      <a:srgbClr val="CBCBCB"/>
    </a:accent6>
    <a:hlink>
      <a:srgbClr val="FFFF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ALLPPT-COLOR-A37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F5B317"/>
    </a:accent1>
    <a:accent2>
      <a:srgbClr val="A2D368"/>
    </a:accent2>
    <a:accent3>
      <a:srgbClr val="3ED4B7"/>
    </a:accent3>
    <a:accent4>
      <a:srgbClr val="0684BF"/>
    </a:accent4>
    <a:accent5>
      <a:srgbClr val="57687C"/>
    </a:accent5>
    <a:accent6>
      <a:srgbClr val="CBCBCB"/>
    </a:accent6>
    <a:hlink>
      <a:srgbClr val="FFFF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2093</Words>
  <Application>Microsoft Office PowerPoint</Application>
  <PresentationFormat>Widescreen</PresentationFormat>
  <Paragraphs>243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Langkah-Langkah</vt:lpstr>
      <vt:lpstr>Persiapan</vt:lpstr>
      <vt:lpstr>Persiapan</vt:lpstr>
      <vt:lpstr>Coding Index.html</vt:lpstr>
      <vt:lpstr>Coding Index.html</vt:lpstr>
      <vt:lpstr>Profile.html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user</cp:lastModifiedBy>
  <cp:revision>87</cp:revision>
  <dcterms:created xsi:type="dcterms:W3CDTF">2020-01-20T05:08:25Z</dcterms:created>
  <dcterms:modified xsi:type="dcterms:W3CDTF">2020-12-10T03:27:12Z</dcterms:modified>
</cp:coreProperties>
</file>