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5457-CB68-4C7B-9F80-5AB97F9AE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CEBF50-A18A-4775-84C2-FC3841F67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13C4E5-60E3-48E4-B4AB-A5091C03FAE8}"/>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5" name="Footer Placeholder 4">
            <a:extLst>
              <a:ext uri="{FF2B5EF4-FFF2-40B4-BE49-F238E27FC236}">
                <a16:creationId xmlns:a16="http://schemas.microsoft.com/office/drawing/2014/main" id="{1FC76DE1-AA33-4DF2-9C24-5DDFC0826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726A1-DBEB-4511-8117-7C7771C32E5A}"/>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193116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B4BE-3219-4DF2-A61A-3F03A2E5C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0F9F7E-7F31-4D28-B2A1-B49989649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A3E92-CE26-475C-83DB-3086EA44014F}"/>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5" name="Footer Placeholder 4">
            <a:extLst>
              <a:ext uri="{FF2B5EF4-FFF2-40B4-BE49-F238E27FC236}">
                <a16:creationId xmlns:a16="http://schemas.microsoft.com/office/drawing/2014/main" id="{512225E5-F5BB-4FDA-9200-8DD4AEF39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C2D51-30D5-469C-81FF-44CA34421D07}"/>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299709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C451A-03D4-42AA-9E30-F1017D45D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CBF814-EF25-4044-B146-03BD540D0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749F9-5DC2-4F18-9660-0BB1BD2891B8}"/>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5" name="Footer Placeholder 4">
            <a:extLst>
              <a:ext uri="{FF2B5EF4-FFF2-40B4-BE49-F238E27FC236}">
                <a16:creationId xmlns:a16="http://schemas.microsoft.com/office/drawing/2014/main" id="{36215F57-5DDC-401B-9CC3-D4B6EFA69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4A7AC-03D8-4E6E-B164-E8A7DA03B873}"/>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386865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083B-3703-4696-A002-29EB01E66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6778D-BB90-41EC-8423-D805E6E182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23DCB-EDC6-48A7-B35E-5F4B8518C006}"/>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5" name="Footer Placeholder 4">
            <a:extLst>
              <a:ext uri="{FF2B5EF4-FFF2-40B4-BE49-F238E27FC236}">
                <a16:creationId xmlns:a16="http://schemas.microsoft.com/office/drawing/2014/main" id="{5CB4D82F-D22B-44D1-8BE9-39FCDF32B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A8620-E793-45CA-AEF4-F05D9C4B0DC4}"/>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170583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BE14-FA2F-4ECC-A311-1EDDC3F17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54EB4-6F36-4008-A2D9-9C25F3214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76361-5151-4304-9345-78D47968C8A4}"/>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5" name="Footer Placeholder 4">
            <a:extLst>
              <a:ext uri="{FF2B5EF4-FFF2-40B4-BE49-F238E27FC236}">
                <a16:creationId xmlns:a16="http://schemas.microsoft.com/office/drawing/2014/main" id="{C378E1DB-6986-42AE-A789-E363B0C31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A9284-8744-4B50-933F-DA24692154FE}"/>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170663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348E-2AA2-484B-8882-C1670E3A5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32576-9CA8-41FB-AC6D-5D7DE25D18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FF6A6B-59CA-40CA-88E0-560060FEE0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4D0550-7976-4BDB-948D-781F563152FA}"/>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6" name="Footer Placeholder 5">
            <a:extLst>
              <a:ext uri="{FF2B5EF4-FFF2-40B4-BE49-F238E27FC236}">
                <a16:creationId xmlns:a16="http://schemas.microsoft.com/office/drawing/2014/main" id="{CB50E287-36C5-4890-AF97-CF87992F1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645AB-0DA7-4330-812C-AAAEBCACD5B4}"/>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354356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C155-2696-40CC-B551-1FC4E8870F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CC07F-B0CB-4627-9A70-195DD89EA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799958-A1D8-4BF2-AACA-01EE2C6C67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09913-959B-4E34-BC5F-00B1386DA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EF5C39-3A1C-4CF4-98EF-861F076E8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3EA19-4CFA-467E-B433-50594CEAC702}"/>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8" name="Footer Placeholder 7">
            <a:extLst>
              <a:ext uri="{FF2B5EF4-FFF2-40B4-BE49-F238E27FC236}">
                <a16:creationId xmlns:a16="http://schemas.microsoft.com/office/drawing/2014/main" id="{D6EEF0CE-F119-43FC-B19A-664B9CD5FB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357978-0E0D-447B-9DD1-E287B8349B98}"/>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99511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9943-959F-4917-9180-AD0DA40AEC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FA4DD-4E90-4497-B669-BBAA7819D520}"/>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4" name="Footer Placeholder 3">
            <a:extLst>
              <a:ext uri="{FF2B5EF4-FFF2-40B4-BE49-F238E27FC236}">
                <a16:creationId xmlns:a16="http://schemas.microsoft.com/office/drawing/2014/main" id="{53B9F8F0-8978-46DE-9EDB-DD06F41045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0B4D8A-89AB-4613-A05F-92DD9F482ED2}"/>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28762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8EC76-93F8-4A31-B3CE-44979834E124}"/>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3" name="Footer Placeholder 2">
            <a:extLst>
              <a:ext uri="{FF2B5EF4-FFF2-40B4-BE49-F238E27FC236}">
                <a16:creationId xmlns:a16="http://schemas.microsoft.com/office/drawing/2014/main" id="{1E015042-304B-4284-91C8-064700EE62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DE5ABE-0E0A-4AC3-9C93-45F733AB45A2}"/>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159357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4CEC-FBC1-45AA-B2BD-7D4F54061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689C6-29A1-4582-B555-7441013C0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12886-E236-4261-9A68-F2DECF94F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4A40D-43AB-4A7E-AE90-5DBA34E181CA}"/>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6" name="Footer Placeholder 5">
            <a:extLst>
              <a:ext uri="{FF2B5EF4-FFF2-40B4-BE49-F238E27FC236}">
                <a16:creationId xmlns:a16="http://schemas.microsoft.com/office/drawing/2014/main" id="{1091E071-5F43-4689-A35F-6185042B6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2D300-AB58-41BA-9A24-F22366E5DD98}"/>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5624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8819-8A2B-419C-AA86-0EBA56000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EDB5F-32A8-435E-A7B4-7CB263303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F8A4DA-36F4-4E26-8DD6-97529B78D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75F7B-285F-43DC-AE42-93ABAA91EA44}"/>
              </a:ext>
            </a:extLst>
          </p:cNvPr>
          <p:cNvSpPr>
            <a:spLocks noGrp="1"/>
          </p:cNvSpPr>
          <p:nvPr>
            <p:ph type="dt" sz="half" idx="10"/>
          </p:nvPr>
        </p:nvSpPr>
        <p:spPr/>
        <p:txBody>
          <a:bodyPr/>
          <a:lstStyle/>
          <a:p>
            <a:fld id="{EF3AD3EB-065E-4AB1-B9CD-41658FA6CB04}" type="datetimeFigureOut">
              <a:rPr lang="en-US" smtClean="0"/>
              <a:t>5/10/2020</a:t>
            </a:fld>
            <a:endParaRPr lang="en-US"/>
          </a:p>
        </p:txBody>
      </p:sp>
      <p:sp>
        <p:nvSpPr>
          <p:cNvPr id="6" name="Footer Placeholder 5">
            <a:extLst>
              <a:ext uri="{FF2B5EF4-FFF2-40B4-BE49-F238E27FC236}">
                <a16:creationId xmlns:a16="http://schemas.microsoft.com/office/drawing/2014/main" id="{6365AEB6-4DEB-4C33-A91A-932796159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6C2F4-7A07-4821-87E7-DEA72CA60E46}"/>
              </a:ext>
            </a:extLst>
          </p:cNvPr>
          <p:cNvSpPr>
            <a:spLocks noGrp="1"/>
          </p:cNvSpPr>
          <p:nvPr>
            <p:ph type="sldNum" sz="quarter" idx="12"/>
          </p:nvPr>
        </p:nvSpPr>
        <p:spPr/>
        <p:txBody>
          <a:bodyPr/>
          <a:lstStyle/>
          <a:p>
            <a:fld id="{4B94FB0E-9D73-49A7-AC6C-77824B7BF509}" type="slidenum">
              <a:rPr lang="en-US" smtClean="0"/>
              <a:t>‹#›</a:t>
            </a:fld>
            <a:endParaRPr lang="en-US"/>
          </a:p>
        </p:txBody>
      </p:sp>
    </p:spTree>
    <p:extLst>
      <p:ext uri="{BB962C8B-B14F-4D97-AF65-F5344CB8AC3E}">
        <p14:creationId xmlns:p14="http://schemas.microsoft.com/office/powerpoint/2010/main" val="429020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A4BA4-4683-4647-BB6F-59194D982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747DC-DA04-4B88-A9C3-6DF2A20C0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7F8AB-E75F-4715-9709-ACD943EAA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AD3EB-065E-4AB1-B9CD-41658FA6CB04}" type="datetimeFigureOut">
              <a:rPr lang="en-US" smtClean="0"/>
              <a:t>5/10/2020</a:t>
            </a:fld>
            <a:endParaRPr lang="en-US"/>
          </a:p>
        </p:txBody>
      </p:sp>
      <p:sp>
        <p:nvSpPr>
          <p:cNvPr id="5" name="Footer Placeholder 4">
            <a:extLst>
              <a:ext uri="{FF2B5EF4-FFF2-40B4-BE49-F238E27FC236}">
                <a16:creationId xmlns:a16="http://schemas.microsoft.com/office/drawing/2014/main" id="{B8907F85-1D8E-4C3F-A648-7D9E57932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93DF90-58C4-4AE7-B1D8-BA0802239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4FB0E-9D73-49A7-AC6C-77824B7BF509}" type="slidenum">
              <a:rPr lang="en-US" smtClean="0"/>
              <a:t>‹#›</a:t>
            </a:fld>
            <a:endParaRPr lang="en-US"/>
          </a:p>
        </p:txBody>
      </p:sp>
    </p:spTree>
    <p:extLst>
      <p:ext uri="{BB962C8B-B14F-4D97-AF65-F5344CB8AC3E}">
        <p14:creationId xmlns:p14="http://schemas.microsoft.com/office/powerpoint/2010/main" val="269025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urcuqu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4CD0-8276-483D-BF37-04F58A048906}"/>
              </a:ext>
            </a:extLst>
          </p:cNvPr>
          <p:cNvSpPr>
            <a:spLocks noGrp="1"/>
          </p:cNvSpPr>
          <p:nvPr>
            <p:ph type="ctrTitle"/>
          </p:nvPr>
        </p:nvSpPr>
        <p:spPr/>
        <p:txBody>
          <a:bodyPr>
            <a:normAutofit fontScale="90000"/>
          </a:bodyPr>
          <a:lstStyle/>
          <a:p>
            <a:r>
              <a:rPr lang="en-US" sz="5400" dirty="0"/>
              <a:t>NETWORK TRAFFIC &amp; MALWARE/ BENIGN PERMISSIONS FOR ANDROID ANALYSIS</a:t>
            </a:r>
          </a:p>
        </p:txBody>
      </p:sp>
      <p:sp>
        <p:nvSpPr>
          <p:cNvPr id="3" name="Subtitle 2">
            <a:extLst>
              <a:ext uri="{FF2B5EF4-FFF2-40B4-BE49-F238E27FC236}">
                <a16:creationId xmlns:a16="http://schemas.microsoft.com/office/drawing/2014/main" id="{A47F6315-A1C8-4324-8F8B-7A5364A74D33}"/>
              </a:ext>
            </a:extLst>
          </p:cNvPr>
          <p:cNvSpPr>
            <a:spLocks noGrp="1"/>
          </p:cNvSpPr>
          <p:nvPr>
            <p:ph type="subTitle" idx="1"/>
          </p:nvPr>
        </p:nvSpPr>
        <p:spPr>
          <a:xfrm>
            <a:off x="2771775" y="6030119"/>
            <a:ext cx="9144000" cy="1655762"/>
          </a:xfrm>
        </p:spPr>
        <p:txBody>
          <a:bodyPr/>
          <a:lstStyle/>
          <a:p>
            <a:pPr algn="r"/>
            <a:r>
              <a:rPr lang="en-US" dirty="0"/>
              <a:t>BY SYED SIRAJ UL HASAN</a:t>
            </a:r>
          </a:p>
        </p:txBody>
      </p:sp>
    </p:spTree>
    <p:extLst>
      <p:ext uri="{BB962C8B-B14F-4D97-AF65-F5344CB8AC3E}">
        <p14:creationId xmlns:p14="http://schemas.microsoft.com/office/powerpoint/2010/main" val="332644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4289-C3C0-479E-924A-A322EF88C382}"/>
              </a:ext>
            </a:extLst>
          </p:cNvPr>
          <p:cNvSpPr>
            <a:spLocks noGrp="1"/>
          </p:cNvSpPr>
          <p:nvPr>
            <p:ph type="title"/>
          </p:nvPr>
        </p:nvSpPr>
        <p:spPr/>
        <p:txBody>
          <a:bodyPr/>
          <a:lstStyle/>
          <a:p>
            <a:r>
              <a:rPr lang="en-IN" dirty="0"/>
              <a:t>STATEMENT OF PROJECT OBJECTIVES </a:t>
            </a:r>
            <a:endParaRPr lang="en-US" dirty="0"/>
          </a:p>
        </p:txBody>
      </p:sp>
      <p:sp>
        <p:nvSpPr>
          <p:cNvPr id="3" name="Content Placeholder 2">
            <a:extLst>
              <a:ext uri="{FF2B5EF4-FFF2-40B4-BE49-F238E27FC236}">
                <a16:creationId xmlns:a16="http://schemas.microsoft.com/office/drawing/2014/main" id="{650EDAE8-83E1-49DD-BFF3-33DCA0DBA0CA}"/>
              </a:ext>
            </a:extLst>
          </p:cNvPr>
          <p:cNvSpPr>
            <a:spLocks noGrp="1"/>
          </p:cNvSpPr>
          <p:nvPr>
            <p:ph idx="1"/>
          </p:nvPr>
        </p:nvSpPr>
        <p:spPr/>
        <p:txBody>
          <a:bodyPr>
            <a:normAutofit fontScale="85000" lnSpcReduction="20000"/>
          </a:bodyPr>
          <a:lstStyle/>
          <a:p>
            <a:pPr algn="just"/>
            <a:r>
              <a:rPr lang="en-US" dirty="0"/>
              <a:t>Android is one of the most used mobile operating systems worldwide. Due to its technological impact, its open-source code and the possibility of installing applications from third parties without any central control, Android has recently become a malware target. Even if it includes security mechanisms, the last news about malicious activities and Android´s vulnerabilities point to the importance of continuing the development of methods and frameworks to improve its security.</a:t>
            </a:r>
          </a:p>
          <a:p>
            <a:pPr algn="just"/>
            <a:r>
              <a:rPr lang="en-US" dirty="0"/>
              <a:t>To prevent malware attacks, researches and developers have proposed different security solutions, applying static analysis, dynamic analysis, and artificial intelligence. Indeed, data science has become a promising area in cybersecurity, since analytical models based on data allow for the discovery of insights that can help to predict malicious activities.</a:t>
            </a:r>
          </a:p>
          <a:p>
            <a:pPr algn="just"/>
            <a:r>
              <a:rPr lang="en-US" dirty="0"/>
              <a:t>We can analyze cyber threats using two techniques, static analysis, and dynamic analysis, the most important thing is that these are the approaches to get the features that we are going to use in data science.</a:t>
            </a:r>
          </a:p>
          <a:p>
            <a:endParaRPr lang="en-US" dirty="0"/>
          </a:p>
        </p:txBody>
      </p:sp>
    </p:spTree>
    <p:extLst>
      <p:ext uri="{BB962C8B-B14F-4D97-AF65-F5344CB8AC3E}">
        <p14:creationId xmlns:p14="http://schemas.microsoft.com/office/powerpoint/2010/main" val="166383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EA5A-C73D-43C3-9E65-015A6DCD8B9C}"/>
              </a:ext>
            </a:extLst>
          </p:cNvPr>
          <p:cNvSpPr>
            <a:spLocks noGrp="1"/>
          </p:cNvSpPr>
          <p:nvPr>
            <p:ph type="title"/>
          </p:nvPr>
        </p:nvSpPr>
        <p:spPr/>
        <p:txBody>
          <a:bodyPr/>
          <a:lstStyle/>
          <a:p>
            <a:r>
              <a:rPr lang="en-US" dirty="0"/>
              <a:t>STATIC &amp; DYNAMIC ANALYSIS</a:t>
            </a:r>
          </a:p>
        </p:txBody>
      </p:sp>
      <p:sp>
        <p:nvSpPr>
          <p:cNvPr id="3" name="Content Placeholder 2">
            <a:extLst>
              <a:ext uri="{FF2B5EF4-FFF2-40B4-BE49-F238E27FC236}">
                <a16:creationId xmlns:a16="http://schemas.microsoft.com/office/drawing/2014/main" id="{91A1DC23-487C-4DF3-9C61-49F63E5A889B}"/>
              </a:ext>
            </a:extLst>
          </p:cNvPr>
          <p:cNvSpPr>
            <a:spLocks noGrp="1"/>
          </p:cNvSpPr>
          <p:nvPr>
            <p:ph idx="1"/>
          </p:nvPr>
        </p:nvSpPr>
        <p:spPr/>
        <p:txBody>
          <a:bodyPr/>
          <a:lstStyle/>
          <a:p>
            <a:pPr algn="just"/>
            <a:r>
              <a:rPr lang="en-US" sz="2400" b="1" dirty="0"/>
              <a:t>Static analysis</a:t>
            </a:r>
            <a:r>
              <a:rPr lang="en-US" sz="2400" dirty="0"/>
              <a:t>: it includes the methods that allow us to get information about the software that we want to analyze without executing it, one example of them is the study of the code, their callings, resources, etc.</a:t>
            </a:r>
          </a:p>
          <a:p>
            <a:pPr algn="just"/>
            <a:r>
              <a:rPr lang="en-US" sz="2400" b="1" dirty="0"/>
              <a:t>Dynamic analysis</a:t>
            </a:r>
            <a:r>
              <a:rPr lang="en-US" sz="2400" dirty="0"/>
              <a:t>: it is another approach where the idea is to analyze the cyber threat during its execution, in other words, get information about its behavior, some of their features are the </a:t>
            </a:r>
            <a:r>
              <a:rPr lang="en-US" sz="2400" dirty="0" err="1"/>
              <a:t>netflows</a:t>
            </a:r>
            <a:r>
              <a:rPr lang="en-US" sz="2400" dirty="0"/>
              <a:t>.</a:t>
            </a:r>
          </a:p>
          <a:p>
            <a:endParaRPr lang="en-US" dirty="0"/>
          </a:p>
        </p:txBody>
      </p:sp>
    </p:spTree>
    <p:extLst>
      <p:ext uri="{BB962C8B-B14F-4D97-AF65-F5344CB8AC3E}">
        <p14:creationId xmlns:p14="http://schemas.microsoft.com/office/powerpoint/2010/main" val="280680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9BFC-F2D8-4154-B787-402478343100}"/>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2168BA7-1719-4B9C-9F2B-6CF6E73A9B8B}"/>
              </a:ext>
            </a:extLst>
          </p:cNvPr>
          <p:cNvSpPr>
            <a:spLocks noGrp="1"/>
          </p:cNvSpPr>
          <p:nvPr>
            <p:ph idx="1"/>
          </p:nvPr>
        </p:nvSpPr>
        <p:spPr/>
        <p:txBody>
          <a:bodyPr>
            <a:normAutofit/>
          </a:bodyPr>
          <a:lstStyle/>
          <a:p>
            <a:r>
              <a:rPr lang="en-US" dirty="0"/>
              <a:t>I have use two Datasets for dynamic and static analysis Respectively</a:t>
            </a:r>
          </a:p>
          <a:p>
            <a:pPr lvl="1"/>
            <a:r>
              <a:rPr lang="en-US" dirty="0"/>
              <a:t>Network Traffic Android Malware(333 features)</a:t>
            </a:r>
          </a:p>
          <a:p>
            <a:pPr lvl="1"/>
            <a:r>
              <a:rPr lang="en-US" dirty="0"/>
              <a:t>Malware/ Benign Permission Android(17 features)</a:t>
            </a:r>
          </a:p>
          <a:p>
            <a:pPr lvl="1"/>
            <a:endParaRPr lang="en-US" dirty="0"/>
          </a:p>
          <a:p>
            <a:pPr lvl="1"/>
            <a:r>
              <a:rPr lang="en-US" dirty="0">
                <a:hlinkClick r:id="rId2"/>
              </a:rPr>
              <a:t>https://github.com/urcuqui/</a:t>
            </a:r>
            <a:endParaRPr lang="en-US" dirty="0"/>
          </a:p>
          <a:p>
            <a:pPr algn="l" fontAlgn="base"/>
            <a:r>
              <a:rPr lang="en-US" b="0" i="0" dirty="0">
                <a:effectLst/>
                <a:latin typeface="Inter"/>
              </a:rPr>
              <a:t>the train.csv was made using a that compares a list of android permissions and a set APKs (</a:t>
            </a:r>
            <a:r>
              <a:rPr lang="en-US" b="0" i="0" dirty="0" err="1">
                <a:effectLst/>
                <a:latin typeface="Inter"/>
              </a:rPr>
              <a:t>Malgenome</a:t>
            </a:r>
            <a:r>
              <a:rPr lang="en-US" b="0" i="0" dirty="0">
                <a:effectLst/>
                <a:latin typeface="Inter"/>
              </a:rPr>
              <a:t>-malware and benign apps).</a:t>
            </a:r>
          </a:p>
          <a:p>
            <a:pPr algn="l" fontAlgn="base"/>
            <a:r>
              <a:rPr lang="en-US" b="0" i="0" dirty="0">
                <a:effectLst/>
                <a:latin typeface="Inter"/>
              </a:rPr>
              <a:t>For the second dataset (android_traffic.csv) they used a set of android malware, each of them was executed on android virtual devices in order to generate the network traffic.</a:t>
            </a:r>
            <a:endParaRPr lang="en-US" dirty="0"/>
          </a:p>
        </p:txBody>
      </p:sp>
    </p:spTree>
    <p:extLst>
      <p:ext uri="{BB962C8B-B14F-4D97-AF65-F5344CB8AC3E}">
        <p14:creationId xmlns:p14="http://schemas.microsoft.com/office/powerpoint/2010/main" val="300865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0662-D585-42C8-9663-514E00A9818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4B775F05-E60C-424D-861B-D6A7FDA53290}"/>
              </a:ext>
            </a:extLst>
          </p:cNvPr>
          <p:cNvSpPr>
            <a:spLocks noGrp="1"/>
          </p:cNvSpPr>
          <p:nvPr>
            <p:ph idx="1"/>
          </p:nvPr>
        </p:nvSpPr>
        <p:spPr/>
        <p:txBody>
          <a:bodyPr/>
          <a:lstStyle/>
          <a:p>
            <a:r>
              <a:rPr lang="en-US" dirty="0"/>
              <a:t>Tools</a:t>
            </a:r>
          </a:p>
          <a:p>
            <a:pPr lvl="1"/>
            <a:r>
              <a:rPr lang="en-US" dirty="0" err="1"/>
              <a:t>Jupyter</a:t>
            </a:r>
            <a:r>
              <a:rPr lang="en-US" dirty="0"/>
              <a:t> </a:t>
            </a:r>
            <a:r>
              <a:rPr lang="en-US" dirty="0" err="1"/>
              <a:t>NoteBook</a:t>
            </a:r>
            <a:r>
              <a:rPr lang="en-US" dirty="0"/>
              <a:t>(Google Collab)</a:t>
            </a:r>
          </a:p>
          <a:p>
            <a:r>
              <a:rPr lang="en-US" dirty="0"/>
              <a:t>Techniques</a:t>
            </a:r>
          </a:p>
          <a:p>
            <a:pPr lvl="1"/>
            <a:r>
              <a:rPr lang="en-US" dirty="0"/>
              <a:t>	Static Analysis			</a:t>
            </a:r>
          </a:p>
          <a:p>
            <a:pPr lvl="2"/>
            <a:r>
              <a:rPr lang="en-US" dirty="0" err="1"/>
              <a:t>Gaussion</a:t>
            </a:r>
            <a:r>
              <a:rPr lang="en-US" dirty="0"/>
              <a:t> Naïve Bayes</a:t>
            </a:r>
          </a:p>
          <a:p>
            <a:pPr lvl="2"/>
            <a:r>
              <a:rPr lang="en-US" dirty="0"/>
              <a:t>K-Nearest </a:t>
            </a:r>
            <a:r>
              <a:rPr lang="en-US" dirty="0" err="1"/>
              <a:t>Neighbour</a:t>
            </a:r>
            <a:endParaRPr lang="en-US" dirty="0"/>
          </a:p>
          <a:p>
            <a:pPr lvl="2"/>
            <a:r>
              <a:rPr lang="en-US" dirty="0"/>
              <a:t>Decision Tree</a:t>
            </a:r>
          </a:p>
          <a:p>
            <a:pPr lvl="1"/>
            <a:r>
              <a:rPr lang="en-US" dirty="0"/>
              <a:t>	Dynamic Analysis</a:t>
            </a:r>
          </a:p>
          <a:p>
            <a:pPr lvl="2"/>
            <a:r>
              <a:rPr lang="en-US" dirty="0" err="1"/>
              <a:t>Gaussion</a:t>
            </a:r>
            <a:r>
              <a:rPr lang="en-US" dirty="0"/>
              <a:t> Naïve Bayes</a:t>
            </a:r>
          </a:p>
          <a:p>
            <a:pPr lvl="2"/>
            <a:r>
              <a:rPr lang="en-US" dirty="0"/>
              <a:t>K-Nearest </a:t>
            </a:r>
            <a:r>
              <a:rPr lang="en-US" dirty="0" err="1"/>
              <a:t>Neighbour</a:t>
            </a:r>
            <a:endParaRPr lang="en-US" dirty="0"/>
          </a:p>
          <a:p>
            <a:pPr lvl="2"/>
            <a:r>
              <a:rPr lang="en-US" dirty="0"/>
              <a:t>Random forest instead of Decision Tree</a:t>
            </a:r>
          </a:p>
          <a:p>
            <a:pPr lvl="2"/>
            <a:endParaRPr lang="en-US" dirty="0"/>
          </a:p>
        </p:txBody>
      </p:sp>
    </p:spTree>
    <p:extLst>
      <p:ext uri="{BB962C8B-B14F-4D97-AF65-F5344CB8AC3E}">
        <p14:creationId xmlns:p14="http://schemas.microsoft.com/office/powerpoint/2010/main" val="121971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C6CC-A591-40EF-AB67-0BE88A77F6FA}"/>
              </a:ext>
            </a:extLst>
          </p:cNvPr>
          <p:cNvSpPr>
            <a:spLocks noGrp="1"/>
          </p:cNvSpPr>
          <p:nvPr>
            <p:ph type="title"/>
          </p:nvPr>
        </p:nvSpPr>
        <p:spPr>
          <a:xfrm>
            <a:off x="927847" y="2686984"/>
            <a:ext cx="10515600" cy="1325563"/>
          </a:xfrm>
        </p:spPr>
        <p:txBody>
          <a:bodyPr/>
          <a:lstStyle/>
          <a:p>
            <a:pPr algn="ctr"/>
            <a:r>
              <a:rPr lang="en-US" b="1" dirty="0" err="1"/>
              <a:t>NoteBook</a:t>
            </a:r>
            <a:endParaRPr lang="en-US" b="1" dirty="0"/>
          </a:p>
        </p:txBody>
      </p:sp>
    </p:spTree>
    <p:extLst>
      <p:ext uri="{BB962C8B-B14F-4D97-AF65-F5344CB8AC3E}">
        <p14:creationId xmlns:p14="http://schemas.microsoft.com/office/powerpoint/2010/main" val="253639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FFE2-5A6E-4AD5-9DA5-3AFE86DCF4E9}"/>
              </a:ext>
            </a:extLst>
          </p:cNvPr>
          <p:cNvSpPr>
            <a:spLocks noGrp="1"/>
          </p:cNvSpPr>
          <p:nvPr>
            <p:ph type="title"/>
          </p:nvPr>
        </p:nvSpPr>
        <p:spPr>
          <a:xfrm>
            <a:off x="838200" y="2527300"/>
            <a:ext cx="10515600" cy="1325563"/>
          </a:xfrm>
        </p:spPr>
        <p:txBody>
          <a:bodyPr/>
          <a:lstStyle/>
          <a:p>
            <a:pPr algn="ctr"/>
            <a:r>
              <a:rPr lang="en-US" dirty="0"/>
              <a:t>THANK YOU !</a:t>
            </a:r>
          </a:p>
        </p:txBody>
      </p:sp>
    </p:spTree>
    <p:extLst>
      <p:ext uri="{BB962C8B-B14F-4D97-AF65-F5344CB8AC3E}">
        <p14:creationId xmlns:p14="http://schemas.microsoft.com/office/powerpoint/2010/main" val="202958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417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Inter</vt:lpstr>
      <vt:lpstr>Office Theme</vt:lpstr>
      <vt:lpstr>NETWORK TRAFFIC &amp; MALWARE/ BENIGN PERMISSIONS FOR ANDROID ANALYSIS</vt:lpstr>
      <vt:lpstr>STATEMENT OF PROJECT OBJECTIVES </vt:lpstr>
      <vt:lpstr>STATIC &amp; DYNAMIC ANALYSIS</vt:lpstr>
      <vt:lpstr>DATASET</vt:lpstr>
      <vt:lpstr>APPROACH</vt:lpstr>
      <vt:lpstr>NoteBook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Siraj Ul Hasan</dc:creator>
  <cp:lastModifiedBy>Syed Siraj Ul Hasan</cp:lastModifiedBy>
  <cp:revision>17</cp:revision>
  <dcterms:created xsi:type="dcterms:W3CDTF">2020-04-04T23:51:54Z</dcterms:created>
  <dcterms:modified xsi:type="dcterms:W3CDTF">2020-05-11T03:29:12Z</dcterms:modified>
</cp:coreProperties>
</file>