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3386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8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92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45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37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9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1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5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44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64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633F230-10DA-4EB5-8B51-90CC3828DDB5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568B6944-8018-4B97-BE2B-235CA0341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097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435E3-1914-4453-A41E-2849F6B48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1292841" cy="423648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84CC0-ECE3-6BC7-4619-40D5D818F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9159" y="561252"/>
            <a:ext cx="9941211" cy="3428328"/>
          </a:xfrm>
        </p:spPr>
        <p:txBody>
          <a:bodyPr anchor="ctr">
            <a:normAutofit/>
          </a:bodyPr>
          <a:lstStyle/>
          <a:p>
            <a:r>
              <a:rPr lang="en-US" sz="5600"/>
              <a:t>A Review on Radon Cumulative Distribution Transform Nearest Subspace for Image Classification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E287F-2B11-4E25-A381-2FB11B41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4233670"/>
            <a:ext cx="11292840" cy="262433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64249-809D-6FBB-7F24-6FE166858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9160" y="4550831"/>
            <a:ext cx="7674569" cy="1427181"/>
          </a:xfrm>
          <a:noFill/>
        </p:spPr>
        <p:txBody>
          <a:bodyPr anchor="t">
            <a:normAutofit fontScale="85000" lnSpcReduction="20000"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Abeed Pasha-2131353042</a:t>
            </a:r>
          </a:p>
          <a:p>
            <a:r>
              <a:rPr lang="en-US" sz="2800" b="1" dirty="0" err="1">
                <a:solidFill>
                  <a:schemeClr val="tx1"/>
                </a:solidFill>
              </a:rPr>
              <a:t>Sirajus</a:t>
            </a:r>
            <a:r>
              <a:rPr lang="en-US" sz="2800" b="1" dirty="0">
                <a:solidFill>
                  <a:schemeClr val="tx1"/>
                </a:solidFill>
              </a:rPr>
              <a:t> Salekin- 2132275642</a:t>
            </a:r>
          </a:p>
          <a:p>
            <a:r>
              <a:rPr lang="en-US" sz="2800" b="1" dirty="0">
                <a:solidFill>
                  <a:schemeClr val="tx1"/>
                </a:solidFill>
              </a:rPr>
              <a:t>Mohiuddin Sarker- 1821404042 </a:t>
            </a:r>
          </a:p>
        </p:txBody>
      </p:sp>
    </p:spTree>
    <p:extLst>
      <p:ext uri="{BB962C8B-B14F-4D97-AF65-F5344CB8AC3E}">
        <p14:creationId xmlns:p14="http://schemas.microsoft.com/office/powerpoint/2010/main" val="366683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12901-7B50-6EB0-C4C8-202B61CC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CF09-A648-5FD6-737D-79D4ECD65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we explored an efficient image classification method using the </a:t>
            </a:r>
            <a:r>
              <a:rPr lang="en-US" sz="2000" b="1" dirty="0"/>
              <a:t>Radon Cumulative Distribution Transform (R-CDT)</a:t>
            </a:r>
            <a:r>
              <a:rPr lang="en-US" sz="2000" dirty="0"/>
              <a:t> combined with a </a:t>
            </a:r>
            <a:r>
              <a:rPr lang="en-US" sz="2000" b="1" dirty="0"/>
              <a:t>Nearest Subspace Classifier (NSC)</a:t>
            </a:r>
            <a:r>
              <a:rPr lang="en-US" sz="2000" dirty="0"/>
              <a:t>. Our approach was tested on </a:t>
            </a:r>
            <a:r>
              <a:rPr lang="en-US" sz="2000" b="1" dirty="0"/>
              <a:t>MNIST, Fashion MNIST, and Bangla Digits</a:t>
            </a:r>
            <a:r>
              <a:rPr lang="en-US" sz="2000" dirty="0"/>
              <a:t> datasets, demonstrating strong classification accuracy while significantly reducing computational complexity. Unlike traditional deep learning models, </a:t>
            </a:r>
            <a:r>
              <a:rPr lang="en-US" sz="2000" b="1" dirty="0"/>
              <a:t>R-CDT offers a lightweight and interpretable alternative</a:t>
            </a:r>
            <a:r>
              <a:rPr lang="en-US" sz="2000" dirty="0"/>
              <a:t>, making it ideal for resource-constrained environments. This presentation will highlight our methodology, experimental results, and key advantages of using R-CDT in 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62171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9B53-90F8-C7B9-7CA5-43A27694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E4D84-2A84-9EE9-58B9-0AE6EDB88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Improve computational efficiency</a:t>
            </a:r>
          </a:p>
          <a:p>
            <a:r>
              <a:rPr lang="en-US" dirty="0"/>
              <a:t>Better Classification in shorter time</a:t>
            </a:r>
          </a:p>
        </p:txBody>
      </p:sp>
    </p:spTree>
    <p:extLst>
      <p:ext uri="{BB962C8B-B14F-4D97-AF65-F5344CB8AC3E}">
        <p14:creationId xmlns:p14="http://schemas.microsoft.com/office/powerpoint/2010/main" val="190306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0BA6A-6620-7128-7DB1-DFADD13B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809030-2810-CE38-797F-7724877E6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182" y="2377312"/>
            <a:ext cx="729988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Radon Cumulative Distribution Transform (R-CDT) Application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Using Nearest Subspace Classifier (NSC)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accuracy and computational efficiency against CNNs.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7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2EFD-F8ED-752A-46C5-EAA5C3DC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BEC59-400D-1554-0D6D-64ABECC93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 Classification Accuracy – The R-CDT + NSC approach achieved competitive accuracy on MNIST (95.41%), Fashion MNIST (80.45%), and Bangla Digits (94.7%), comparable to CNNs.</a:t>
            </a:r>
          </a:p>
          <a:p>
            <a:r>
              <a:rPr lang="en-US" dirty="0"/>
              <a:t>Superior Computational Efficiency – R-CDT significantly reduces computation time, outperforming CNNs, especially on CPU-based systems (e.g., MNIST: 26.48s vs. 120.5s for CNNs).</a:t>
            </a:r>
          </a:p>
          <a:p>
            <a:r>
              <a:rPr lang="en-US" dirty="0"/>
              <a:t>Lightweight &amp; Resource-Efficient – Unlike deep learning models, R-CDT does not require GPU acceleration, making it ideal for resource-constrained environments.</a:t>
            </a:r>
          </a:p>
          <a:p>
            <a:r>
              <a:rPr lang="en-US" dirty="0"/>
              <a:t>Robust Image Representation – The transformation enhances class separability, improving classification without relying on extensive training datasets.</a:t>
            </a:r>
          </a:p>
          <a:p>
            <a:r>
              <a:rPr lang="en-US" dirty="0"/>
              <a:t>Better Interpretability – Unlike CNNs, R-CDT provides a mathematically transparent and interpretable classification method.</a:t>
            </a:r>
          </a:p>
        </p:txBody>
      </p:sp>
    </p:spTree>
    <p:extLst>
      <p:ext uri="{BB962C8B-B14F-4D97-AF65-F5344CB8AC3E}">
        <p14:creationId xmlns:p14="http://schemas.microsoft.com/office/powerpoint/2010/main" val="3850656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3C54-598D-1851-2562-1F711BFD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1D45A-4E21-BE47-0B75-EA83BD08D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this model on non segmented image</a:t>
            </a:r>
          </a:p>
          <a:p>
            <a:r>
              <a:rPr lang="en-US" dirty="0"/>
              <a:t>Thresholding for Preprocessing – Otsu’s Method for automatic image segmentation.</a:t>
            </a:r>
          </a:p>
          <a:p>
            <a:r>
              <a:rPr lang="en-US" dirty="0"/>
              <a:t>Impact on RCDT –how thresholding affects RCDT feature extraction and classification.</a:t>
            </a:r>
          </a:p>
          <a:p>
            <a:r>
              <a:rPr lang="en-US" dirty="0"/>
              <a:t>Adaptive Feature Extraction – Modify RCDT to handle noise from thresholding.</a:t>
            </a:r>
          </a:p>
          <a:p>
            <a:r>
              <a:rPr lang="en-US" dirty="0"/>
              <a:t>Deep Learning Enhancements – Optimize the neural network for </a:t>
            </a:r>
            <a:r>
              <a:rPr lang="en-US" dirty="0" err="1"/>
              <a:t>thresholded</a:t>
            </a:r>
            <a:r>
              <a:rPr lang="en-US" dirty="0"/>
              <a:t> images.</a:t>
            </a:r>
          </a:p>
          <a:p>
            <a:r>
              <a:rPr lang="en-US" dirty="0"/>
              <a:t>Comparative Analysis – Benchmark accuracy and efficiency against traditional methods.</a:t>
            </a:r>
          </a:p>
        </p:txBody>
      </p:sp>
    </p:spTree>
    <p:extLst>
      <p:ext uri="{BB962C8B-B14F-4D97-AF65-F5344CB8AC3E}">
        <p14:creationId xmlns:p14="http://schemas.microsoft.com/office/powerpoint/2010/main" val="354239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6608-82DA-03D4-E76E-61E70A5F1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E55FE-52AC-4BB7-AAD1-EF77A7DD3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Implemented RCDT-NS for image classification with pre-segmented data.</a:t>
            </a:r>
          </a:p>
          <a:p>
            <a:r>
              <a:rPr lang="en-US" dirty="0"/>
              <a:t>Achieved effective feature extraction and classification using Radon Cumulative Distribution Transform.</a:t>
            </a:r>
          </a:p>
          <a:p>
            <a:r>
              <a:rPr lang="en-US" dirty="0"/>
              <a:t>Future work will focus on applying Otsu’s thresholding for non-segmented images.</a:t>
            </a:r>
          </a:p>
          <a:p>
            <a:r>
              <a:rPr lang="en-US" dirty="0"/>
              <a:t>Adapting RCDT to handle </a:t>
            </a:r>
            <a:r>
              <a:rPr lang="en-US" dirty="0" err="1"/>
              <a:t>thresholded</a:t>
            </a:r>
            <a:r>
              <a:rPr lang="en-US" dirty="0"/>
              <a:t> data can improve robustness and automation.</a:t>
            </a:r>
          </a:p>
          <a:p>
            <a:r>
              <a:rPr lang="en-US" dirty="0"/>
              <a:t>Further optimizations in feature extraction and deep learning models will enhance accuracy.</a:t>
            </a:r>
          </a:p>
        </p:txBody>
      </p:sp>
    </p:spTree>
    <p:extLst>
      <p:ext uri="{BB962C8B-B14F-4D97-AF65-F5344CB8AC3E}">
        <p14:creationId xmlns:p14="http://schemas.microsoft.com/office/powerpoint/2010/main" val="14334606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146</TotalTime>
  <Words>402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Schoolbook</vt:lpstr>
      <vt:lpstr>Wingdings 2</vt:lpstr>
      <vt:lpstr>View</vt:lpstr>
      <vt:lpstr>A Review on Radon Cumulative Distribution Transform Nearest Subspace for Image Classification</vt:lpstr>
      <vt:lpstr>Introduction</vt:lpstr>
      <vt:lpstr>Objectives</vt:lpstr>
      <vt:lpstr>Methodology</vt:lpstr>
      <vt:lpstr>Key Findings</vt:lpstr>
      <vt:lpstr>Future Work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Abeed Pasha</dc:creator>
  <cp:lastModifiedBy>Abeed Pasha</cp:lastModifiedBy>
  <cp:revision>2</cp:revision>
  <dcterms:created xsi:type="dcterms:W3CDTF">2024-10-14T19:27:50Z</dcterms:created>
  <dcterms:modified xsi:type="dcterms:W3CDTF">2025-02-02T06:50:56Z</dcterms:modified>
</cp:coreProperties>
</file>