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5EB69-E550-4EF9-990B-AE284F089628}" v="163" dt="2024-02-27T01:13:38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Abeiku Paintsil" userId="7a04b57b-cdf5-40c4-80a0-1ca296f414d8" providerId="ADAL" clId="{DCE5EB69-E550-4EF9-990B-AE284F089628}"/>
    <pc:docChg chg="modSld">
      <pc:chgData name="Joseph Abeiku Paintsil" userId="7a04b57b-cdf5-40c4-80a0-1ca296f414d8" providerId="ADAL" clId="{DCE5EB69-E550-4EF9-990B-AE284F089628}" dt="2024-02-27T01:13:38.181" v="162" actId="20577"/>
      <pc:docMkLst>
        <pc:docMk/>
      </pc:docMkLst>
      <pc:sldChg chg="modSp">
        <pc:chgData name="Joseph Abeiku Paintsil" userId="7a04b57b-cdf5-40c4-80a0-1ca296f414d8" providerId="ADAL" clId="{DCE5EB69-E550-4EF9-990B-AE284F089628}" dt="2024-02-27T01:13:38.181" v="162" actId="20577"/>
        <pc:sldMkLst>
          <pc:docMk/>
          <pc:sldMk cId="2151513882" sldId="259"/>
        </pc:sldMkLst>
        <pc:graphicFrameChg chg="mod">
          <ac:chgData name="Joseph Abeiku Paintsil" userId="7a04b57b-cdf5-40c4-80a0-1ca296f414d8" providerId="ADAL" clId="{DCE5EB69-E550-4EF9-990B-AE284F089628}" dt="2024-02-27T01:13:38.181" v="162" actId="20577"/>
          <ac:graphicFrameMkLst>
            <pc:docMk/>
            <pc:sldMk cId="2151513882" sldId="259"/>
            <ac:graphicFrameMk id="5" creationId="{BA847A74-F2C9-16E5-03BF-7E69C07666DE}"/>
          </ac:graphicFrameMkLst>
        </pc:graphicFrameChg>
      </pc:sldChg>
      <pc:sldChg chg="modSp">
        <pc:chgData name="Joseph Abeiku Paintsil" userId="7a04b57b-cdf5-40c4-80a0-1ca296f414d8" providerId="ADAL" clId="{DCE5EB69-E550-4EF9-990B-AE284F089628}" dt="2024-02-27T01:12:33.921" v="14" actId="20577"/>
        <pc:sldMkLst>
          <pc:docMk/>
          <pc:sldMk cId="2004524574" sldId="263"/>
        </pc:sldMkLst>
        <pc:graphicFrameChg chg="mod">
          <ac:chgData name="Joseph Abeiku Paintsil" userId="7a04b57b-cdf5-40c4-80a0-1ca296f414d8" providerId="ADAL" clId="{DCE5EB69-E550-4EF9-990B-AE284F089628}" dt="2024-02-27T01:12:33.921" v="14" actId="20577"/>
          <ac:graphicFrameMkLst>
            <pc:docMk/>
            <pc:sldMk cId="2004524574" sldId="263"/>
            <ac:graphicFrameMk id="6" creationId="{676AC41B-54FE-3FB4-4BD1-F7886CB05BA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0BB46-8556-40DC-8D49-5F0D09B013B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C77118-0D4A-420C-8363-D8B3B4E2A1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Restaurants near partner universities were retrieved from Google maps API</a:t>
          </a:r>
        </a:p>
      </dgm:t>
    </dgm:pt>
    <dgm:pt modelId="{AC3440AE-CE9C-4022-B68D-059836B088B6}" type="parTrans" cxnId="{BE38D5C2-6332-4AF4-81EE-C47025E65096}">
      <dgm:prSet/>
      <dgm:spPr/>
      <dgm:t>
        <a:bodyPr/>
        <a:lstStyle/>
        <a:p>
          <a:endParaRPr lang="en-US"/>
        </a:p>
      </dgm:t>
    </dgm:pt>
    <dgm:pt modelId="{ED9042FF-BC53-4FA8-A90F-1032AF97A0D8}" type="sibTrans" cxnId="{BE38D5C2-6332-4AF4-81EE-C47025E65096}">
      <dgm:prSet/>
      <dgm:spPr/>
      <dgm:t>
        <a:bodyPr/>
        <a:lstStyle/>
        <a:p>
          <a:endParaRPr lang="en-US"/>
        </a:p>
      </dgm:t>
    </dgm:pt>
    <dgm:pt modelId="{57C2F186-F643-47C6-B965-AB8B913488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ETL Code was used to Extract, transform and LOAD THE data from the google maps </a:t>
          </a:r>
          <a:r>
            <a:rPr lang="en-US" dirty="0" err="1"/>
            <a:t>api</a:t>
          </a:r>
          <a:r>
            <a:rPr lang="en-US" dirty="0"/>
            <a:t> onto </a:t>
          </a:r>
          <a:r>
            <a:rPr lang="en-US"/>
            <a:t>the database</a:t>
          </a:r>
          <a:endParaRPr lang="en-US" dirty="0"/>
        </a:p>
      </dgm:t>
    </dgm:pt>
    <dgm:pt modelId="{7AF1486C-69D9-4C7A-B7C8-8820125C5A2A}" type="parTrans" cxnId="{88017C16-9452-43D9-8ABE-5DA688ED28D2}">
      <dgm:prSet/>
      <dgm:spPr/>
      <dgm:t>
        <a:bodyPr/>
        <a:lstStyle/>
        <a:p>
          <a:endParaRPr lang="en-US"/>
        </a:p>
      </dgm:t>
    </dgm:pt>
    <dgm:pt modelId="{48AFC295-D20F-46B4-B230-3F10805208EC}" type="sibTrans" cxnId="{88017C16-9452-43D9-8ABE-5DA688ED28D2}">
      <dgm:prSet/>
      <dgm:spPr/>
      <dgm:t>
        <a:bodyPr/>
        <a:lstStyle/>
        <a:p>
          <a:endParaRPr lang="en-US"/>
        </a:p>
      </dgm:t>
    </dgm:pt>
    <dgm:pt modelId="{18FB43DD-C22E-4916-A9AD-162D6ADE63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Restaurants from database were displayed on website using Django</a:t>
          </a:r>
        </a:p>
      </dgm:t>
    </dgm:pt>
    <dgm:pt modelId="{C0E0689B-5F94-48CA-B5AC-CC1DF0972033}" type="parTrans" cxnId="{EEB0E418-E9D5-4D98-AE2C-BB5DB99128B6}">
      <dgm:prSet/>
      <dgm:spPr/>
      <dgm:t>
        <a:bodyPr/>
        <a:lstStyle/>
        <a:p>
          <a:endParaRPr lang="en-US"/>
        </a:p>
      </dgm:t>
    </dgm:pt>
    <dgm:pt modelId="{861FB32B-02FB-4E6F-BE14-788180B2EC64}" type="sibTrans" cxnId="{EEB0E418-E9D5-4D98-AE2C-BB5DB99128B6}">
      <dgm:prSet/>
      <dgm:spPr/>
      <dgm:t>
        <a:bodyPr/>
        <a:lstStyle/>
        <a:p>
          <a:endParaRPr lang="en-US"/>
        </a:p>
      </dgm:t>
    </dgm:pt>
    <dgm:pt modelId="{F493458B-E326-4337-9DA2-F790DFC61A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Restaurants were also displayed on Leaflet with navigation options</a:t>
          </a:r>
        </a:p>
      </dgm:t>
    </dgm:pt>
    <dgm:pt modelId="{1F6E30C7-5EB6-4531-BB4D-0BBF12222BC7}" type="parTrans" cxnId="{367B7E87-E376-4945-8F84-1A63F863F0B7}">
      <dgm:prSet/>
      <dgm:spPr/>
      <dgm:t>
        <a:bodyPr/>
        <a:lstStyle/>
        <a:p>
          <a:endParaRPr lang="en-US"/>
        </a:p>
      </dgm:t>
    </dgm:pt>
    <dgm:pt modelId="{F912CE9E-1CD6-4755-B899-C628AB0DE237}" type="sibTrans" cxnId="{367B7E87-E376-4945-8F84-1A63F863F0B7}">
      <dgm:prSet/>
      <dgm:spPr/>
      <dgm:t>
        <a:bodyPr/>
        <a:lstStyle/>
        <a:p>
          <a:endParaRPr lang="en-US"/>
        </a:p>
      </dgm:t>
    </dgm:pt>
    <dgm:pt modelId="{FEFF1A98-13AF-4F5D-9E54-91B10314CB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Entire code was placed in Docker and the website was run from a virtual machine</a:t>
          </a:r>
        </a:p>
      </dgm:t>
    </dgm:pt>
    <dgm:pt modelId="{89F6DDE5-AD5E-498B-8A39-E16698EA1F15}" type="parTrans" cxnId="{780CFD0E-6E87-4AF0-9D80-58796962681D}">
      <dgm:prSet/>
      <dgm:spPr/>
      <dgm:t>
        <a:bodyPr/>
        <a:lstStyle/>
        <a:p>
          <a:endParaRPr lang="en-US"/>
        </a:p>
      </dgm:t>
    </dgm:pt>
    <dgm:pt modelId="{E7CE433E-1C20-4158-AEC6-0ECC87521A1F}" type="sibTrans" cxnId="{780CFD0E-6E87-4AF0-9D80-58796962681D}">
      <dgm:prSet/>
      <dgm:spPr/>
      <dgm:t>
        <a:bodyPr/>
        <a:lstStyle/>
        <a:p>
          <a:endParaRPr lang="en-US"/>
        </a:p>
      </dgm:t>
    </dgm:pt>
    <dgm:pt modelId="{FD2C6FE3-EFC5-44FA-9834-5EFE29633918}" type="pres">
      <dgm:prSet presAssocID="{B710BB46-8556-40DC-8D49-5F0D09B013B3}" presName="root" presStyleCnt="0">
        <dgm:presLayoutVars>
          <dgm:dir/>
          <dgm:resizeHandles val="exact"/>
        </dgm:presLayoutVars>
      </dgm:prSet>
      <dgm:spPr/>
    </dgm:pt>
    <dgm:pt modelId="{25A37A54-7BBD-458E-98E9-DB900E174ABC}" type="pres">
      <dgm:prSet presAssocID="{A3C77118-0D4A-420C-8363-D8B3B4E2A1DB}" presName="compNode" presStyleCnt="0"/>
      <dgm:spPr/>
    </dgm:pt>
    <dgm:pt modelId="{765F7B17-611A-4D3D-A881-EE8CF5C83E18}" type="pres">
      <dgm:prSet presAssocID="{A3C77118-0D4A-420C-8363-D8B3B4E2A1DB}" presName="iconBgRect" presStyleLbl="bgShp" presStyleIdx="0" presStyleCnt="5"/>
      <dgm:spPr/>
    </dgm:pt>
    <dgm:pt modelId="{38040649-2DFA-479E-B526-2CA32C483CE6}" type="pres">
      <dgm:prSet presAssocID="{A3C77118-0D4A-420C-8363-D8B3B4E2A1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6D20BA-03C5-40FE-B839-18C38BB047FE}" type="pres">
      <dgm:prSet presAssocID="{A3C77118-0D4A-420C-8363-D8B3B4E2A1DB}" presName="spaceRect" presStyleCnt="0"/>
      <dgm:spPr/>
    </dgm:pt>
    <dgm:pt modelId="{BD7E280D-E63D-41AE-9827-5E65AE0C5366}" type="pres">
      <dgm:prSet presAssocID="{A3C77118-0D4A-420C-8363-D8B3B4E2A1DB}" presName="textRect" presStyleLbl="revTx" presStyleIdx="0" presStyleCnt="5">
        <dgm:presLayoutVars>
          <dgm:chMax val="1"/>
          <dgm:chPref val="1"/>
        </dgm:presLayoutVars>
      </dgm:prSet>
      <dgm:spPr/>
    </dgm:pt>
    <dgm:pt modelId="{304DD70E-8302-43B4-B355-BA25CB0254DB}" type="pres">
      <dgm:prSet presAssocID="{ED9042FF-BC53-4FA8-A90F-1032AF97A0D8}" presName="sibTrans" presStyleCnt="0"/>
      <dgm:spPr/>
    </dgm:pt>
    <dgm:pt modelId="{4C8CDECC-0520-40DD-82DD-8E34AA1AD266}" type="pres">
      <dgm:prSet presAssocID="{57C2F186-F643-47C6-B965-AB8B9134882A}" presName="compNode" presStyleCnt="0"/>
      <dgm:spPr/>
    </dgm:pt>
    <dgm:pt modelId="{58D9AD72-E329-4669-805E-75FE7344490D}" type="pres">
      <dgm:prSet presAssocID="{57C2F186-F643-47C6-B965-AB8B9134882A}" presName="iconBgRect" presStyleLbl="bgShp" presStyleIdx="1" presStyleCnt="5"/>
      <dgm:spPr/>
    </dgm:pt>
    <dgm:pt modelId="{C74F64FD-00A1-4C59-AA91-502A51B7EFEF}" type="pres">
      <dgm:prSet presAssocID="{57C2F186-F643-47C6-B965-AB8B913488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089129-EE68-427B-85D0-A369C88EB121}" type="pres">
      <dgm:prSet presAssocID="{57C2F186-F643-47C6-B965-AB8B9134882A}" presName="spaceRect" presStyleCnt="0"/>
      <dgm:spPr/>
    </dgm:pt>
    <dgm:pt modelId="{4A1AA1CF-0B02-4151-BF54-ED4DA574CE27}" type="pres">
      <dgm:prSet presAssocID="{57C2F186-F643-47C6-B965-AB8B9134882A}" presName="textRect" presStyleLbl="revTx" presStyleIdx="1" presStyleCnt="5">
        <dgm:presLayoutVars>
          <dgm:chMax val="1"/>
          <dgm:chPref val="1"/>
        </dgm:presLayoutVars>
      </dgm:prSet>
      <dgm:spPr/>
    </dgm:pt>
    <dgm:pt modelId="{4833FDB8-F0B7-4906-8EEA-DC05E132C176}" type="pres">
      <dgm:prSet presAssocID="{48AFC295-D20F-46B4-B230-3F10805208EC}" presName="sibTrans" presStyleCnt="0"/>
      <dgm:spPr/>
    </dgm:pt>
    <dgm:pt modelId="{A38DA469-C629-4703-94CB-60AFA62E474F}" type="pres">
      <dgm:prSet presAssocID="{18FB43DD-C22E-4916-A9AD-162D6ADE6393}" presName="compNode" presStyleCnt="0"/>
      <dgm:spPr/>
    </dgm:pt>
    <dgm:pt modelId="{9EBA8D7F-E286-49DB-AE55-2812854E7097}" type="pres">
      <dgm:prSet presAssocID="{18FB43DD-C22E-4916-A9AD-162D6ADE6393}" presName="iconBgRect" presStyleLbl="bgShp" presStyleIdx="2" presStyleCnt="5"/>
      <dgm:spPr/>
    </dgm:pt>
    <dgm:pt modelId="{3FD08708-16CB-4B34-BC6C-E27196CBAB87}" type="pres">
      <dgm:prSet presAssocID="{18FB43DD-C22E-4916-A9AD-162D6ADE63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ini"/>
        </a:ext>
      </dgm:extLst>
    </dgm:pt>
    <dgm:pt modelId="{79AFE9A8-5FDB-4387-A109-8F40BECDCB55}" type="pres">
      <dgm:prSet presAssocID="{18FB43DD-C22E-4916-A9AD-162D6ADE6393}" presName="spaceRect" presStyleCnt="0"/>
      <dgm:spPr/>
    </dgm:pt>
    <dgm:pt modelId="{A07C13A9-0F55-4588-B736-C616CB753DEE}" type="pres">
      <dgm:prSet presAssocID="{18FB43DD-C22E-4916-A9AD-162D6ADE6393}" presName="textRect" presStyleLbl="revTx" presStyleIdx="2" presStyleCnt="5">
        <dgm:presLayoutVars>
          <dgm:chMax val="1"/>
          <dgm:chPref val="1"/>
        </dgm:presLayoutVars>
      </dgm:prSet>
      <dgm:spPr/>
    </dgm:pt>
    <dgm:pt modelId="{B53B148C-4E7D-4E61-925D-AE9D291EAFB9}" type="pres">
      <dgm:prSet presAssocID="{861FB32B-02FB-4E6F-BE14-788180B2EC64}" presName="sibTrans" presStyleCnt="0"/>
      <dgm:spPr/>
    </dgm:pt>
    <dgm:pt modelId="{577725A8-6D22-4D90-95EE-DC6A86AFD2E6}" type="pres">
      <dgm:prSet presAssocID="{F493458B-E326-4337-9DA2-F790DFC61A91}" presName="compNode" presStyleCnt="0"/>
      <dgm:spPr/>
    </dgm:pt>
    <dgm:pt modelId="{4A89BB61-D126-479B-A5BD-0EDE7B55AB2A}" type="pres">
      <dgm:prSet presAssocID="{F493458B-E326-4337-9DA2-F790DFC61A91}" presName="iconBgRect" presStyleLbl="bgShp" presStyleIdx="3" presStyleCnt="5"/>
      <dgm:spPr/>
    </dgm:pt>
    <dgm:pt modelId="{F3EE47DC-3AE6-43F9-BFD0-EEB0DED0548B}" type="pres">
      <dgm:prSet presAssocID="{F493458B-E326-4337-9DA2-F790DFC61A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 with solid fill"/>
        </a:ext>
      </dgm:extLst>
    </dgm:pt>
    <dgm:pt modelId="{4E3A8769-222A-4771-9125-89CF7FADE42E}" type="pres">
      <dgm:prSet presAssocID="{F493458B-E326-4337-9DA2-F790DFC61A91}" presName="spaceRect" presStyleCnt="0"/>
      <dgm:spPr/>
    </dgm:pt>
    <dgm:pt modelId="{D763FA3D-4FB5-4E43-BFE9-B6186B0DAD74}" type="pres">
      <dgm:prSet presAssocID="{F493458B-E326-4337-9DA2-F790DFC61A91}" presName="textRect" presStyleLbl="revTx" presStyleIdx="3" presStyleCnt="5">
        <dgm:presLayoutVars>
          <dgm:chMax val="1"/>
          <dgm:chPref val="1"/>
        </dgm:presLayoutVars>
      </dgm:prSet>
      <dgm:spPr/>
    </dgm:pt>
    <dgm:pt modelId="{92673A74-05C3-48F8-9E66-A36262D12036}" type="pres">
      <dgm:prSet presAssocID="{F912CE9E-1CD6-4755-B899-C628AB0DE237}" presName="sibTrans" presStyleCnt="0"/>
      <dgm:spPr/>
    </dgm:pt>
    <dgm:pt modelId="{361B9E67-9615-4376-B350-F2982740CE15}" type="pres">
      <dgm:prSet presAssocID="{FEFF1A98-13AF-4F5D-9E54-91B10314CB55}" presName="compNode" presStyleCnt="0"/>
      <dgm:spPr/>
    </dgm:pt>
    <dgm:pt modelId="{4DF9AE9D-769C-4770-8C27-402066463490}" type="pres">
      <dgm:prSet presAssocID="{FEFF1A98-13AF-4F5D-9E54-91B10314CB55}" presName="iconBgRect" presStyleLbl="bgShp" presStyleIdx="4" presStyleCnt="5"/>
      <dgm:spPr/>
    </dgm:pt>
    <dgm:pt modelId="{A081149D-9114-4DD4-869A-0B03470F33C9}" type="pres">
      <dgm:prSet presAssocID="{FEFF1A98-13AF-4F5D-9E54-91B10314CB5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D45CE08-DCD7-40F3-A503-439602F96E7E}" type="pres">
      <dgm:prSet presAssocID="{FEFF1A98-13AF-4F5D-9E54-91B10314CB55}" presName="spaceRect" presStyleCnt="0"/>
      <dgm:spPr/>
    </dgm:pt>
    <dgm:pt modelId="{2750E7A6-39AB-4B6F-A5E8-94359E47C7CC}" type="pres">
      <dgm:prSet presAssocID="{FEFF1A98-13AF-4F5D-9E54-91B10314CB5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80CFD0E-6E87-4AF0-9D80-58796962681D}" srcId="{B710BB46-8556-40DC-8D49-5F0D09B013B3}" destId="{FEFF1A98-13AF-4F5D-9E54-91B10314CB55}" srcOrd="4" destOrd="0" parTransId="{89F6DDE5-AD5E-498B-8A39-E16698EA1F15}" sibTransId="{E7CE433E-1C20-4158-AEC6-0ECC87521A1F}"/>
    <dgm:cxn modelId="{88017C16-9452-43D9-8ABE-5DA688ED28D2}" srcId="{B710BB46-8556-40DC-8D49-5F0D09B013B3}" destId="{57C2F186-F643-47C6-B965-AB8B9134882A}" srcOrd="1" destOrd="0" parTransId="{7AF1486C-69D9-4C7A-B7C8-8820125C5A2A}" sibTransId="{48AFC295-D20F-46B4-B230-3F10805208EC}"/>
    <dgm:cxn modelId="{EEB0E418-E9D5-4D98-AE2C-BB5DB99128B6}" srcId="{B710BB46-8556-40DC-8D49-5F0D09B013B3}" destId="{18FB43DD-C22E-4916-A9AD-162D6ADE6393}" srcOrd="2" destOrd="0" parTransId="{C0E0689B-5F94-48CA-B5AC-CC1DF0972033}" sibTransId="{861FB32B-02FB-4E6F-BE14-788180B2EC64}"/>
    <dgm:cxn modelId="{31C50229-3B67-4396-BE28-30E05D6B9A91}" type="presOf" srcId="{B710BB46-8556-40DC-8D49-5F0D09B013B3}" destId="{FD2C6FE3-EFC5-44FA-9834-5EFE29633918}" srcOrd="0" destOrd="0" presId="urn:microsoft.com/office/officeart/2018/5/layout/IconCircleLabelList"/>
    <dgm:cxn modelId="{80C61647-EEC6-4F5B-82A2-EA8AB7C59152}" type="presOf" srcId="{A3C77118-0D4A-420C-8363-D8B3B4E2A1DB}" destId="{BD7E280D-E63D-41AE-9827-5E65AE0C5366}" srcOrd="0" destOrd="0" presId="urn:microsoft.com/office/officeart/2018/5/layout/IconCircleLabelList"/>
    <dgm:cxn modelId="{B3278249-62A2-47EA-A285-2C8BB5E88C95}" type="presOf" srcId="{FEFF1A98-13AF-4F5D-9E54-91B10314CB55}" destId="{2750E7A6-39AB-4B6F-A5E8-94359E47C7CC}" srcOrd="0" destOrd="0" presId="urn:microsoft.com/office/officeart/2018/5/layout/IconCircleLabelList"/>
    <dgm:cxn modelId="{0A427658-9461-4657-8FE6-05A8020AF788}" type="presOf" srcId="{18FB43DD-C22E-4916-A9AD-162D6ADE6393}" destId="{A07C13A9-0F55-4588-B736-C616CB753DEE}" srcOrd="0" destOrd="0" presId="urn:microsoft.com/office/officeart/2018/5/layout/IconCircleLabelList"/>
    <dgm:cxn modelId="{367B7E87-E376-4945-8F84-1A63F863F0B7}" srcId="{B710BB46-8556-40DC-8D49-5F0D09B013B3}" destId="{F493458B-E326-4337-9DA2-F790DFC61A91}" srcOrd="3" destOrd="0" parTransId="{1F6E30C7-5EB6-4531-BB4D-0BBF12222BC7}" sibTransId="{F912CE9E-1CD6-4755-B899-C628AB0DE237}"/>
    <dgm:cxn modelId="{18EDB1A8-893C-4339-A1D6-D4918DBF93C1}" type="presOf" srcId="{57C2F186-F643-47C6-B965-AB8B9134882A}" destId="{4A1AA1CF-0B02-4151-BF54-ED4DA574CE27}" srcOrd="0" destOrd="0" presId="urn:microsoft.com/office/officeart/2018/5/layout/IconCircleLabelList"/>
    <dgm:cxn modelId="{BE38D5C2-6332-4AF4-81EE-C47025E65096}" srcId="{B710BB46-8556-40DC-8D49-5F0D09B013B3}" destId="{A3C77118-0D4A-420C-8363-D8B3B4E2A1DB}" srcOrd="0" destOrd="0" parTransId="{AC3440AE-CE9C-4022-B68D-059836B088B6}" sibTransId="{ED9042FF-BC53-4FA8-A90F-1032AF97A0D8}"/>
    <dgm:cxn modelId="{62E019CE-F26D-471E-8B61-72F84C79517F}" type="presOf" srcId="{F493458B-E326-4337-9DA2-F790DFC61A91}" destId="{D763FA3D-4FB5-4E43-BFE9-B6186B0DAD74}" srcOrd="0" destOrd="0" presId="urn:microsoft.com/office/officeart/2018/5/layout/IconCircleLabelList"/>
    <dgm:cxn modelId="{5CC0C735-78BA-4E16-9446-22C0E994D230}" type="presParOf" srcId="{FD2C6FE3-EFC5-44FA-9834-5EFE29633918}" destId="{25A37A54-7BBD-458E-98E9-DB900E174ABC}" srcOrd="0" destOrd="0" presId="urn:microsoft.com/office/officeart/2018/5/layout/IconCircleLabelList"/>
    <dgm:cxn modelId="{44324A73-A87A-43B6-9DD6-BFBA76CE3533}" type="presParOf" srcId="{25A37A54-7BBD-458E-98E9-DB900E174ABC}" destId="{765F7B17-611A-4D3D-A881-EE8CF5C83E18}" srcOrd="0" destOrd="0" presId="urn:microsoft.com/office/officeart/2018/5/layout/IconCircleLabelList"/>
    <dgm:cxn modelId="{4908C36E-0619-405C-816C-A8EF7F168485}" type="presParOf" srcId="{25A37A54-7BBD-458E-98E9-DB900E174ABC}" destId="{38040649-2DFA-479E-B526-2CA32C483CE6}" srcOrd="1" destOrd="0" presId="urn:microsoft.com/office/officeart/2018/5/layout/IconCircleLabelList"/>
    <dgm:cxn modelId="{FB759D1E-FE28-46DA-9F05-770BD2702F7C}" type="presParOf" srcId="{25A37A54-7BBD-458E-98E9-DB900E174ABC}" destId="{E36D20BA-03C5-40FE-B839-18C38BB047FE}" srcOrd="2" destOrd="0" presId="urn:microsoft.com/office/officeart/2018/5/layout/IconCircleLabelList"/>
    <dgm:cxn modelId="{3B441B72-04B2-4B16-8F4A-7B736A99A094}" type="presParOf" srcId="{25A37A54-7BBD-458E-98E9-DB900E174ABC}" destId="{BD7E280D-E63D-41AE-9827-5E65AE0C5366}" srcOrd="3" destOrd="0" presId="urn:microsoft.com/office/officeart/2018/5/layout/IconCircleLabelList"/>
    <dgm:cxn modelId="{58BAF0F8-C2FE-4881-90A1-90D1383F5C60}" type="presParOf" srcId="{FD2C6FE3-EFC5-44FA-9834-5EFE29633918}" destId="{304DD70E-8302-43B4-B355-BA25CB0254DB}" srcOrd="1" destOrd="0" presId="urn:microsoft.com/office/officeart/2018/5/layout/IconCircleLabelList"/>
    <dgm:cxn modelId="{EEC1E880-0325-4E2C-B77C-81DC58C162E3}" type="presParOf" srcId="{FD2C6FE3-EFC5-44FA-9834-5EFE29633918}" destId="{4C8CDECC-0520-40DD-82DD-8E34AA1AD266}" srcOrd="2" destOrd="0" presId="urn:microsoft.com/office/officeart/2018/5/layout/IconCircleLabelList"/>
    <dgm:cxn modelId="{502C9269-4398-423E-AD86-06092F5E9756}" type="presParOf" srcId="{4C8CDECC-0520-40DD-82DD-8E34AA1AD266}" destId="{58D9AD72-E329-4669-805E-75FE7344490D}" srcOrd="0" destOrd="0" presId="urn:microsoft.com/office/officeart/2018/5/layout/IconCircleLabelList"/>
    <dgm:cxn modelId="{B1CEC545-EA4A-4E1E-BC6E-3D0B52F9D32E}" type="presParOf" srcId="{4C8CDECC-0520-40DD-82DD-8E34AA1AD266}" destId="{C74F64FD-00A1-4C59-AA91-502A51B7EFEF}" srcOrd="1" destOrd="0" presId="urn:microsoft.com/office/officeart/2018/5/layout/IconCircleLabelList"/>
    <dgm:cxn modelId="{51C53732-C74E-491E-B46E-0BF319AA452E}" type="presParOf" srcId="{4C8CDECC-0520-40DD-82DD-8E34AA1AD266}" destId="{A3089129-EE68-427B-85D0-A369C88EB121}" srcOrd="2" destOrd="0" presId="urn:microsoft.com/office/officeart/2018/5/layout/IconCircleLabelList"/>
    <dgm:cxn modelId="{1D321AA8-9EE9-4E2B-9CD9-F7FAB65D3F37}" type="presParOf" srcId="{4C8CDECC-0520-40DD-82DD-8E34AA1AD266}" destId="{4A1AA1CF-0B02-4151-BF54-ED4DA574CE27}" srcOrd="3" destOrd="0" presId="urn:microsoft.com/office/officeart/2018/5/layout/IconCircleLabelList"/>
    <dgm:cxn modelId="{212EA24C-69D1-4687-AF9A-1A024235F71E}" type="presParOf" srcId="{FD2C6FE3-EFC5-44FA-9834-5EFE29633918}" destId="{4833FDB8-F0B7-4906-8EEA-DC05E132C176}" srcOrd="3" destOrd="0" presId="urn:microsoft.com/office/officeart/2018/5/layout/IconCircleLabelList"/>
    <dgm:cxn modelId="{FB888398-62C3-4011-9314-1FE56F01A0F2}" type="presParOf" srcId="{FD2C6FE3-EFC5-44FA-9834-5EFE29633918}" destId="{A38DA469-C629-4703-94CB-60AFA62E474F}" srcOrd="4" destOrd="0" presId="urn:microsoft.com/office/officeart/2018/5/layout/IconCircleLabelList"/>
    <dgm:cxn modelId="{AF512839-05E0-46FA-A4AF-26451B3982FB}" type="presParOf" srcId="{A38DA469-C629-4703-94CB-60AFA62E474F}" destId="{9EBA8D7F-E286-49DB-AE55-2812854E7097}" srcOrd="0" destOrd="0" presId="urn:microsoft.com/office/officeart/2018/5/layout/IconCircleLabelList"/>
    <dgm:cxn modelId="{C00F7FB6-AD15-491D-8895-DDD1839720A4}" type="presParOf" srcId="{A38DA469-C629-4703-94CB-60AFA62E474F}" destId="{3FD08708-16CB-4B34-BC6C-E27196CBAB87}" srcOrd="1" destOrd="0" presId="urn:microsoft.com/office/officeart/2018/5/layout/IconCircleLabelList"/>
    <dgm:cxn modelId="{60484887-19EA-4AFB-AA35-D2814FED9758}" type="presParOf" srcId="{A38DA469-C629-4703-94CB-60AFA62E474F}" destId="{79AFE9A8-5FDB-4387-A109-8F40BECDCB55}" srcOrd="2" destOrd="0" presId="urn:microsoft.com/office/officeart/2018/5/layout/IconCircleLabelList"/>
    <dgm:cxn modelId="{F8A5BF61-E79D-48AE-ADB8-E665DBF4FF41}" type="presParOf" srcId="{A38DA469-C629-4703-94CB-60AFA62E474F}" destId="{A07C13A9-0F55-4588-B736-C616CB753DEE}" srcOrd="3" destOrd="0" presId="urn:microsoft.com/office/officeart/2018/5/layout/IconCircleLabelList"/>
    <dgm:cxn modelId="{5B311715-7589-4144-89F3-2D7AB5D9B6B5}" type="presParOf" srcId="{FD2C6FE3-EFC5-44FA-9834-5EFE29633918}" destId="{B53B148C-4E7D-4E61-925D-AE9D291EAFB9}" srcOrd="5" destOrd="0" presId="urn:microsoft.com/office/officeart/2018/5/layout/IconCircleLabelList"/>
    <dgm:cxn modelId="{2FAE5DF7-FD05-4E5D-BFF3-9A80F8DD2B8A}" type="presParOf" srcId="{FD2C6FE3-EFC5-44FA-9834-5EFE29633918}" destId="{577725A8-6D22-4D90-95EE-DC6A86AFD2E6}" srcOrd="6" destOrd="0" presId="urn:microsoft.com/office/officeart/2018/5/layout/IconCircleLabelList"/>
    <dgm:cxn modelId="{99BFB7E1-392F-43EB-AA35-09DCDC94E71B}" type="presParOf" srcId="{577725A8-6D22-4D90-95EE-DC6A86AFD2E6}" destId="{4A89BB61-D126-479B-A5BD-0EDE7B55AB2A}" srcOrd="0" destOrd="0" presId="urn:microsoft.com/office/officeart/2018/5/layout/IconCircleLabelList"/>
    <dgm:cxn modelId="{F139E5B3-D27E-404A-925E-7D017165DE12}" type="presParOf" srcId="{577725A8-6D22-4D90-95EE-DC6A86AFD2E6}" destId="{F3EE47DC-3AE6-43F9-BFD0-EEB0DED0548B}" srcOrd="1" destOrd="0" presId="urn:microsoft.com/office/officeart/2018/5/layout/IconCircleLabelList"/>
    <dgm:cxn modelId="{C91F81AD-E594-4739-9745-A6A5C69C5503}" type="presParOf" srcId="{577725A8-6D22-4D90-95EE-DC6A86AFD2E6}" destId="{4E3A8769-222A-4771-9125-89CF7FADE42E}" srcOrd="2" destOrd="0" presId="urn:microsoft.com/office/officeart/2018/5/layout/IconCircleLabelList"/>
    <dgm:cxn modelId="{E25125D6-F1BF-4132-A05D-3706E55FE4F2}" type="presParOf" srcId="{577725A8-6D22-4D90-95EE-DC6A86AFD2E6}" destId="{D763FA3D-4FB5-4E43-BFE9-B6186B0DAD74}" srcOrd="3" destOrd="0" presId="urn:microsoft.com/office/officeart/2018/5/layout/IconCircleLabelList"/>
    <dgm:cxn modelId="{FE650D78-D623-472D-A820-B5C69FE452DA}" type="presParOf" srcId="{FD2C6FE3-EFC5-44FA-9834-5EFE29633918}" destId="{92673A74-05C3-48F8-9E66-A36262D12036}" srcOrd="7" destOrd="0" presId="urn:microsoft.com/office/officeart/2018/5/layout/IconCircleLabelList"/>
    <dgm:cxn modelId="{2C7ED69B-B49E-4EA4-A468-4424E4E88DF0}" type="presParOf" srcId="{FD2C6FE3-EFC5-44FA-9834-5EFE29633918}" destId="{361B9E67-9615-4376-B350-F2982740CE15}" srcOrd="8" destOrd="0" presId="urn:microsoft.com/office/officeart/2018/5/layout/IconCircleLabelList"/>
    <dgm:cxn modelId="{0C1C1B8A-1400-46A3-8ED0-C6A7B8852D2C}" type="presParOf" srcId="{361B9E67-9615-4376-B350-F2982740CE15}" destId="{4DF9AE9D-769C-4770-8C27-402066463490}" srcOrd="0" destOrd="0" presId="urn:microsoft.com/office/officeart/2018/5/layout/IconCircleLabelList"/>
    <dgm:cxn modelId="{89177F4F-36D8-4ABB-9C74-6E7E026AF3B9}" type="presParOf" srcId="{361B9E67-9615-4376-B350-F2982740CE15}" destId="{A081149D-9114-4DD4-869A-0B03470F33C9}" srcOrd="1" destOrd="0" presId="urn:microsoft.com/office/officeart/2018/5/layout/IconCircleLabelList"/>
    <dgm:cxn modelId="{21C96F4F-315A-46C1-825D-DCD834F31E2D}" type="presParOf" srcId="{361B9E67-9615-4376-B350-F2982740CE15}" destId="{AD45CE08-DCD7-40F3-A503-439602F96E7E}" srcOrd="2" destOrd="0" presId="urn:microsoft.com/office/officeart/2018/5/layout/IconCircleLabelList"/>
    <dgm:cxn modelId="{530CD2A1-13E3-4912-8F53-1ADDC18DB4EC}" type="presParOf" srcId="{361B9E67-9615-4376-B350-F2982740CE15}" destId="{2750E7A6-39AB-4B6F-A5E8-94359E47C7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883BDA-D1A1-4416-9610-1043531653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DA9EA5-43A6-45D6-B23C-B50CA65BDB48}">
      <dgm:prSet/>
      <dgm:spPr/>
      <dgm:t>
        <a:bodyPr/>
        <a:lstStyle/>
        <a:p>
          <a:r>
            <a:rPr lang="en-US" dirty="0"/>
            <a:t>Inclusion of price Range of Restaurants</a:t>
          </a:r>
        </a:p>
      </dgm:t>
    </dgm:pt>
    <dgm:pt modelId="{F0A3B9D7-7CEC-4BBD-BD82-4B143B0CB0E6}" type="parTrans" cxnId="{4009D78B-AC5A-4476-AA85-327A0D71E98B}">
      <dgm:prSet/>
      <dgm:spPr/>
      <dgm:t>
        <a:bodyPr/>
        <a:lstStyle/>
        <a:p>
          <a:endParaRPr lang="en-US"/>
        </a:p>
      </dgm:t>
    </dgm:pt>
    <dgm:pt modelId="{F3D7DB7C-F6AB-461B-9E24-CB9E495113E3}" type="sibTrans" cxnId="{4009D78B-AC5A-4476-AA85-327A0D71E98B}">
      <dgm:prSet/>
      <dgm:spPr/>
      <dgm:t>
        <a:bodyPr/>
        <a:lstStyle/>
        <a:p>
          <a:endParaRPr lang="en-US"/>
        </a:p>
      </dgm:t>
    </dgm:pt>
    <dgm:pt modelId="{73116BF0-D0E9-4561-B704-973A05261F95}">
      <dgm:prSet/>
      <dgm:spPr/>
      <dgm:t>
        <a:bodyPr/>
        <a:lstStyle/>
        <a:p>
          <a:r>
            <a:rPr lang="en-US"/>
            <a:t>People would be able to add Pictures</a:t>
          </a:r>
        </a:p>
      </dgm:t>
    </dgm:pt>
    <dgm:pt modelId="{423C5E1F-44ED-4FE4-ADF5-BB8911A5C9CC}" type="parTrans" cxnId="{D46625A8-5260-441D-B388-65585EE5C2D5}">
      <dgm:prSet/>
      <dgm:spPr/>
      <dgm:t>
        <a:bodyPr/>
        <a:lstStyle/>
        <a:p>
          <a:endParaRPr lang="en-US"/>
        </a:p>
      </dgm:t>
    </dgm:pt>
    <dgm:pt modelId="{915D84D2-26A5-4196-900F-D382383231E5}" type="sibTrans" cxnId="{D46625A8-5260-441D-B388-65585EE5C2D5}">
      <dgm:prSet/>
      <dgm:spPr/>
      <dgm:t>
        <a:bodyPr/>
        <a:lstStyle/>
        <a:p>
          <a:endParaRPr lang="en-US"/>
        </a:p>
      </dgm:t>
    </dgm:pt>
    <dgm:pt modelId="{5ADD2C18-2EDB-4EEB-82AB-BA49C641F906}">
      <dgm:prSet/>
      <dgm:spPr/>
      <dgm:t>
        <a:bodyPr/>
        <a:lstStyle/>
        <a:p>
          <a:r>
            <a:rPr lang="en-US"/>
            <a:t>Average Student rating per restaurant</a:t>
          </a:r>
        </a:p>
      </dgm:t>
    </dgm:pt>
    <dgm:pt modelId="{7B01B019-128A-4BD2-BD10-30AFECC89C7E}" type="parTrans" cxnId="{76BDF616-7FA2-419C-BAEC-7A5B45DB2829}">
      <dgm:prSet/>
      <dgm:spPr/>
      <dgm:t>
        <a:bodyPr/>
        <a:lstStyle/>
        <a:p>
          <a:endParaRPr lang="en-US"/>
        </a:p>
      </dgm:t>
    </dgm:pt>
    <dgm:pt modelId="{541904E1-D566-4ED4-BB75-61AC99B3E035}" type="sibTrans" cxnId="{76BDF616-7FA2-419C-BAEC-7A5B45DB2829}">
      <dgm:prSet/>
      <dgm:spPr/>
      <dgm:t>
        <a:bodyPr/>
        <a:lstStyle/>
        <a:p>
          <a:endParaRPr lang="en-US"/>
        </a:p>
      </dgm:t>
    </dgm:pt>
    <dgm:pt modelId="{C2B49A2B-8C4F-44AF-A48E-70EB41FB0B4D}">
      <dgm:prSet/>
      <dgm:spPr/>
      <dgm:t>
        <a:bodyPr/>
        <a:lstStyle/>
        <a:p>
          <a:r>
            <a:rPr lang="en-US"/>
            <a:t>Users would be able to send requests to update information</a:t>
          </a:r>
        </a:p>
      </dgm:t>
    </dgm:pt>
    <dgm:pt modelId="{7D71C439-6C71-4A4D-9604-C9775D677DFE}" type="parTrans" cxnId="{3D4817C3-67B7-470D-84BB-5D9B1FE9E7DE}">
      <dgm:prSet/>
      <dgm:spPr/>
      <dgm:t>
        <a:bodyPr/>
        <a:lstStyle/>
        <a:p>
          <a:endParaRPr lang="en-US"/>
        </a:p>
      </dgm:t>
    </dgm:pt>
    <dgm:pt modelId="{B4E8B8DA-B52B-4E37-9509-EA6B9C9D905C}" type="sibTrans" cxnId="{3D4817C3-67B7-470D-84BB-5D9B1FE9E7DE}">
      <dgm:prSet/>
      <dgm:spPr/>
      <dgm:t>
        <a:bodyPr/>
        <a:lstStyle/>
        <a:p>
          <a:endParaRPr lang="en-US"/>
        </a:p>
      </dgm:t>
    </dgm:pt>
    <dgm:pt modelId="{11540B35-7F46-485F-B8E6-CC0BC6EF2B8A}">
      <dgm:prSet/>
      <dgm:spPr/>
      <dgm:t>
        <a:bodyPr/>
        <a:lstStyle/>
        <a:p>
          <a:r>
            <a:rPr lang="en-US" dirty="0"/>
            <a:t> Any other updates you would like to suggest…</a:t>
          </a:r>
        </a:p>
      </dgm:t>
    </dgm:pt>
    <dgm:pt modelId="{6CA0DA0D-6796-4CB0-958C-64D60CCF0856}" type="parTrans" cxnId="{0F8D5E23-71A3-46D1-AB9B-0F01FEC86140}">
      <dgm:prSet/>
      <dgm:spPr/>
      <dgm:t>
        <a:bodyPr/>
        <a:lstStyle/>
        <a:p>
          <a:endParaRPr lang="en-US"/>
        </a:p>
      </dgm:t>
    </dgm:pt>
    <dgm:pt modelId="{BF911062-F290-4827-BB23-45CF4F35AC72}" type="sibTrans" cxnId="{0F8D5E23-71A3-46D1-AB9B-0F01FEC86140}">
      <dgm:prSet/>
      <dgm:spPr/>
      <dgm:t>
        <a:bodyPr/>
        <a:lstStyle/>
        <a:p>
          <a:endParaRPr lang="en-US"/>
        </a:p>
      </dgm:t>
    </dgm:pt>
    <dgm:pt modelId="{CD97BE0B-88F6-4F56-B2B2-2D179C49EA41}" type="pres">
      <dgm:prSet presAssocID="{73883BDA-D1A1-4416-9610-10435316537A}" presName="root" presStyleCnt="0">
        <dgm:presLayoutVars>
          <dgm:dir/>
          <dgm:resizeHandles val="exact"/>
        </dgm:presLayoutVars>
      </dgm:prSet>
      <dgm:spPr/>
    </dgm:pt>
    <dgm:pt modelId="{8D798B65-8776-4866-BF03-8A050886C782}" type="pres">
      <dgm:prSet presAssocID="{61DA9EA5-43A6-45D6-B23C-B50CA65BDB48}" presName="compNode" presStyleCnt="0"/>
      <dgm:spPr/>
    </dgm:pt>
    <dgm:pt modelId="{56D42F7A-B438-42F9-B399-080C4D597895}" type="pres">
      <dgm:prSet presAssocID="{61DA9EA5-43A6-45D6-B23C-B50CA65BDB48}" presName="bgRect" presStyleLbl="bgShp" presStyleIdx="0" presStyleCnt="5"/>
      <dgm:spPr/>
    </dgm:pt>
    <dgm:pt modelId="{756BF0D4-CAC6-4B48-A57B-E0191BC1EF63}" type="pres">
      <dgm:prSet presAssocID="{61DA9EA5-43A6-45D6-B23C-B50CA65BDB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B0743F45-095C-410D-8E6F-E20E17130890}" type="pres">
      <dgm:prSet presAssocID="{61DA9EA5-43A6-45D6-B23C-B50CA65BDB48}" presName="spaceRect" presStyleCnt="0"/>
      <dgm:spPr/>
    </dgm:pt>
    <dgm:pt modelId="{EED71C92-E130-488B-985F-8C6071F991FC}" type="pres">
      <dgm:prSet presAssocID="{61DA9EA5-43A6-45D6-B23C-B50CA65BDB48}" presName="parTx" presStyleLbl="revTx" presStyleIdx="0" presStyleCnt="5">
        <dgm:presLayoutVars>
          <dgm:chMax val="0"/>
          <dgm:chPref val="0"/>
        </dgm:presLayoutVars>
      </dgm:prSet>
      <dgm:spPr/>
    </dgm:pt>
    <dgm:pt modelId="{C355C986-1D49-4D56-BB0B-4AFF8FA57A58}" type="pres">
      <dgm:prSet presAssocID="{F3D7DB7C-F6AB-461B-9E24-CB9E495113E3}" presName="sibTrans" presStyleCnt="0"/>
      <dgm:spPr/>
    </dgm:pt>
    <dgm:pt modelId="{A145A5FD-58A6-4628-A85E-9A0DFE525472}" type="pres">
      <dgm:prSet presAssocID="{73116BF0-D0E9-4561-B704-973A05261F95}" presName="compNode" presStyleCnt="0"/>
      <dgm:spPr/>
    </dgm:pt>
    <dgm:pt modelId="{AC9AF228-C53E-43B8-8841-F5686C1C1F05}" type="pres">
      <dgm:prSet presAssocID="{73116BF0-D0E9-4561-B704-973A05261F95}" presName="bgRect" presStyleLbl="bgShp" presStyleIdx="1" presStyleCnt="5"/>
      <dgm:spPr/>
    </dgm:pt>
    <dgm:pt modelId="{DF592B4B-C4BE-41D8-A1EF-27020028B1A7}" type="pres">
      <dgm:prSet presAssocID="{73116BF0-D0E9-4561-B704-973A05261F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A9B6DA2-0601-450F-B3F2-6E76826B0367}" type="pres">
      <dgm:prSet presAssocID="{73116BF0-D0E9-4561-B704-973A05261F95}" presName="spaceRect" presStyleCnt="0"/>
      <dgm:spPr/>
    </dgm:pt>
    <dgm:pt modelId="{3235045E-2EC5-4E65-8DC1-8AC860AF1878}" type="pres">
      <dgm:prSet presAssocID="{73116BF0-D0E9-4561-B704-973A05261F95}" presName="parTx" presStyleLbl="revTx" presStyleIdx="1" presStyleCnt="5">
        <dgm:presLayoutVars>
          <dgm:chMax val="0"/>
          <dgm:chPref val="0"/>
        </dgm:presLayoutVars>
      </dgm:prSet>
      <dgm:spPr/>
    </dgm:pt>
    <dgm:pt modelId="{C11149B1-D8C4-4A10-A46B-656A65546848}" type="pres">
      <dgm:prSet presAssocID="{915D84D2-26A5-4196-900F-D382383231E5}" presName="sibTrans" presStyleCnt="0"/>
      <dgm:spPr/>
    </dgm:pt>
    <dgm:pt modelId="{2C0C527E-19A2-4701-9FE6-7A09B6A0F1FF}" type="pres">
      <dgm:prSet presAssocID="{5ADD2C18-2EDB-4EEB-82AB-BA49C641F906}" presName="compNode" presStyleCnt="0"/>
      <dgm:spPr/>
    </dgm:pt>
    <dgm:pt modelId="{EBEA947B-7B6D-4067-9072-21920FEDDC68}" type="pres">
      <dgm:prSet presAssocID="{5ADD2C18-2EDB-4EEB-82AB-BA49C641F906}" presName="bgRect" presStyleLbl="bgShp" presStyleIdx="2" presStyleCnt="5"/>
      <dgm:spPr/>
    </dgm:pt>
    <dgm:pt modelId="{9E64E6C9-3F6A-432A-A05F-1F8942906730}" type="pres">
      <dgm:prSet presAssocID="{5ADD2C18-2EDB-4EEB-82AB-BA49C641F90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ing Star with solid fill"/>
        </a:ext>
      </dgm:extLst>
    </dgm:pt>
    <dgm:pt modelId="{E75673FB-B9D1-4C37-8B8D-B95814E9DF16}" type="pres">
      <dgm:prSet presAssocID="{5ADD2C18-2EDB-4EEB-82AB-BA49C641F906}" presName="spaceRect" presStyleCnt="0"/>
      <dgm:spPr/>
    </dgm:pt>
    <dgm:pt modelId="{4FD4221B-90E8-45CC-93D0-D5795102E151}" type="pres">
      <dgm:prSet presAssocID="{5ADD2C18-2EDB-4EEB-82AB-BA49C641F906}" presName="parTx" presStyleLbl="revTx" presStyleIdx="2" presStyleCnt="5">
        <dgm:presLayoutVars>
          <dgm:chMax val="0"/>
          <dgm:chPref val="0"/>
        </dgm:presLayoutVars>
      </dgm:prSet>
      <dgm:spPr/>
    </dgm:pt>
    <dgm:pt modelId="{BABDCE70-F19B-43FE-91E1-54269C1F4D90}" type="pres">
      <dgm:prSet presAssocID="{541904E1-D566-4ED4-BB75-61AC99B3E035}" presName="sibTrans" presStyleCnt="0"/>
      <dgm:spPr/>
    </dgm:pt>
    <dgm:pt modelId="{4DC1618F-6FD7-43BA-8049-20FA0009195D}" type="pres">
      <dgm:prSet presAssocID="{C2B49A2B-8C4F-44AF-A48E-70EB41FB0B4D}" presName="compNode" presStyleCnt="0"/>
      <dgm:spPr/>
    </dgm:pt>
    <dgm:pt modelId="{B8A718F0-0A70-4190-B346-80B48F9357EA}" type="pres">
      <dgm:prSet presAssocID="{C2B49A2B-8C4F-44AF-A48E-70EB41FB0B4D}" presName="bgRect" presStyleLbl="bgShp" presStyleIdx="3" presStyleCnt="5"/>
      <dgm:spPr/>
    </dgm:pt>
    <dgm:pt modelId="{B4AA0571-09BA-4DBC-8B02-C54704FB9FC0}" type="pres">
      <dgm:prSet presAssocID="{C2B49A2B-8C4F-44AF-A48E-70EB41FB0B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 with solid fill"/>
        </a:ext>
      </dgm:extLst>
    </dgm:pt>
    <dgm:pt modelId="{0A6E2A6D-9CE1-4A27-8045-743793A4F8C9}" type="pres">
      <dgm:prSet presAssocID="{C2B49A2B-8C4F-44AF-A48E-70EB41FB0B4D}" presName="spaceRect" presStyleCnt="0"/>
      <dgm:spPr/>
    </dgm:pt>
    <dgm:pt modelId="{7567114D-5FB4-484D-B2EB-0FB088DE595B}" type="pres">
      <dgm:prSet presAssocID="{C2B49A2B-8C4F-44AF-A48E-70EB41FB0B4D}" presName="parTx" presStyleLbl="revTx" presStyleIdx="3" presStyleCnt="5">
        <dgm:presLayoutVars>
          <dgm:chMax val="0"/>
          <dgm:chPref val="0"/>
        </dgm:presLayoutVars>
      </dgm:prSet>
      <dgm:spPr/>
    </dgm:pt>
    <dgm:pt modelId="{55A11FE6-D8B1-435D-B070-0E798C1C5556}" type="pres">
      <dgm:prSet presAssocID="{B4E8B8DA-B52B-4E37-9509-EA6B9C9D905C}" presName="sibTrans" presStyleCnt="0"/>
      <dgm:spPr/>
    </dgm:pt>
    <dgm:pt modelId="{4C229CAC-EF9A-4123-AF62-A3A99A677E40}" type="pres">
      <dgm:prSet presAssocID="{11540B35-7F46-485F-B8E6-CC0BC6EF2B8A}" presName="compNode" presStyleCnt="0"/>
      <dgm:spPr/>
    </dgm:pt>
    <dgm:pt modelId="{7D4FA933-8899-464A-8CD2-1C7941F64B6D}" type="pres">
      <dgm:prSet presAssocID="{11540B35-7F46-485F-B8E6-CC0BC6EF2B8A}" presName="bgRect" presStyleLbl="bgShp" presStyleIdx="4" presStyleCnt="5"/>
      <dgm:spPr/>
    </dgm:pt>
    <dgm:pt modelId="{E1A42EB1-D8F9-45F4-99FE-B8D0B381B06B}" type="pres">
      <dgm:prSet presAssocID="{11540B35-7F46-485F-B8E6-CC0BC6EF2B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40BD487-FEE0-4474-A983-868C3AAD9A05}" type="pres">
      <dgm:prSet presAssocID="{11540B35-7F46-485F-B8E6-CC0BC6EF2B8A}" presName="spaceRect" presStyleCnt="0"/>
      <dgm:spPr/>
    </dgm:pt>
    <dgm:pt modelId="{B5D90132-F11D-459F-A01E-E968B050D120}" type="pres">
      <dgm:prSet presAssocID="{11540B35-7F46-485F-B8E6-CC0BC6EF2B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B8C608-8CEB-48C6-BE9E-A328035CD117}" type="presOf" srcId="{11540B35-7F46-485F-B8E6-CC0BC6EF2B8A}" destId="{B5D90132-F11D-459F-A01E-E968B050D120}" srcOrd="0" destOrd="0" presId="urn:microsoft.com/office/officeart/2018/2/layout/IconVerticalSolidList"/>
    <dgm:cxn modelId="{76BDF616-7FA2-419C-BAEC-7A5B45DB2829}" srcId="{73883BDA-D1A1-4416-9610-10435316537A}" destId="{5ADD2C18-2EDB-4EEB-82AB-BA49C641F906}" srcOrd="2" destOrd="0" parTransId="{7B01B019-128A-4BD2-BD10-30AFECC89C7E}" sibTransId="{541904E1-D566-4ED4-BB75-61AC99B3E035}"/>
    <dgm:cxn modelId="{0F8D5E23-71A3-46D1-AB9B-0F01FEC86140}" srcId="{73883BDA-D1A1-4416-9610-10435316537A}" destId="{11540B35-7F46-485F-B8E6-CC0BC6EF2B8A}" srcOrd="4" destOrd="0" parTransId="{6CA0DA0D-6796-4CB0-958C-64D60CCF0856}" sibTransId="{BF911062-F290-4827-BB23-45CF4F35AC72}"/>
    <dgm:cxn modelId="{DE701E48-381C-4D87-A44D-719FF508FC14}" type="presOf" srcId="{61DA9EA5-43A6-45D6-B23C-B50CA65BDB48}" destId="{EED71C92-E130-488B-985F-8C6071F991FC}" srcOrd="0" destOrd="0" presId="urn:microsoft.com/office/officeart/2018/2/layout/IconVerticalSolidList"/>
    <dgm:cxn modelId="{900BD96E-E9DE-4712-A635-41C38E69A5DE}" type="presOf" srcId="{73883BDA-D1A1-4416-9610-10435316537A}" destId="{CD97BE0B-88F6-4F56-B2B2-2D179C49EA41}" srcOrd="0" destOrd="0" presId="urn:microsoft.com/office/officeart/2018/2/layout/IconVerticalSolidList"/>
    <dgm:cxn modelId="{4009D78B-AC5A-4476-AA85-327A0D71E98B}" srcId="{73883BDA-D1A1-4416-9610-10435316537A}" destId="{61DA9EA5-43A6-45D6-B23C-B50CA65BDB48}" srcOrd="0" destOrd="0" parTransId="{F0A3B9D7-7CEC-4BBD-BD82-4B143B0CB0E6}" sibTransId="{F3D7DB7C-F6AB-461B-9E24-CB9E495113E3}"/>
    <dgm:cxn modelId="{69812E95-0C03-4169-85F6-4879716013F3}" type="presOf" srcId="{73116BF0-D0E9-4561-B704-973A05261F95}" destId="{3235045E-2EC5-4E65-8DC1-8AC860AF1878}" srcOrd="0" destOrd="0" presId="urn:microsoft.com/office/officeart/2018/2/layout/IconVerticalSolidList"/>
    <dgm:cxn modelId="{D46625A8-5260-441D-B388-65585EE5C2D5}" srcId="{73883BDA-D1A1-4416-9610-10435316537A}" destId="{73116BF0-D0E9-4561-B704-973A05261F95}" srcOrd="1" destOrd="0" parTransId="{423C5E1F-44ED-4FE4-ADF5-BB8911A5C9CC}" sibTransId="{915D84D2-26A5-4196-900F-D382383231E5}"/>
    <dgm:cxn modelId="{41399DB1-CE11-4CFF-B60D-88E86FE905D9}" type="presOf" srcId="{C2B49A2B-8C4F-44AF-A48E-70EB41FB0B4D}" destId="{7567114D-5FB4-484D-B2EB-0FB088DE595B}" srcOrd="0" destOrd="0" presId="urn:microsoft.com/office/officeart/2018/2/layout/IconVerticalSolidList"/>
    <dgm:cxn modelId="{3D4817C3-67B7-470D-84BB-5D9B1FE9E7DE}" srcId="{73883BDA-D1A1-4416-9610-10435316537A}" destId="{C2B49A2B-8C4F-44AF-A48E-70EB41FB0B4D}" srcOrd="3" destOrd="0" parTransId="{7D71C439-6C71-4A4D-9604-C9775D677DFE}" sibTransId="{B4E8B8DA-B52B-4E37-9509-EA6B9C9D905C}"/>
    <dgm:cxn modelId="{E466E2D0-8F06-4401-AF43-32953FCA67BE}" type="presOf" srcId="{5ADD2C18-2EDB-4EEB-82AB-BA49C641F906}" destId="{4FD4221B-90E8-45CC-93D0-D5795102E151}" srcOrd="0" destOrd="0" presId="urn:microsoft.com/office/officeart/2018/2/layout/IconVerticalSolidList"/>
    <dgm:cxn modelId="{5161F5FB-F370-426C-A70C-6557306E05C5}" type="presParOf" srcId="{CD97BE0B-88F6-4F56-B2B2-2D179C49EA41}" destId="{8D798B65-8776-4866-BF03-8A050886C782}" srcOrd="0" destOrd="0" presId="urn:microsoft.com/office/officeart/2018/2/layout/IconVerticalSolidList"/>
    <dgm:cxn modelId="{C83B8984-1CE8-40DA-8091-C94EB8365CCE}" type="presParOf" srcId="{8D798B65-8776-4866-BF03-8A050886C782}" destId="{56D42F7A-B438-42F9-B399-080C4D597895}" srcOrd="0" destOrd="0" presId="urn:microsoft.com/office/officeart/2018/2/layout/IconVerticalSolidList"/>
    <dgm:cxn modelId="{3EA784FE-5AED-4F80-84C4-DA20B9169906}" type="presParOf" srcId="{8D798B65-8776-4866-BF03-8A050886C782}" destId="{756BF0D4-CAC6-4B48-A57B-E0191BC1EF63}" srcOrd="1" destOrd="0" presId="urn:microsoft.com/office/officeart/2018/2/layout/IconVerticalSolidList"/>
    <dgm:cxn modelId="{6C0013F2-0C49-436C-8EE8-DEEAA304026E}" type="presParOf" srcId="{8D798B65-8776-4866-BF03-8A050886C782}" destId="{B0743F45-095C-410D-8E6F-E20E17130890}" srcOrd="2" destOrd="0" presId="urn:microsoft.com/office/officeart/2018/2/layout/IconVerticalSolidList"/>
    <dgm:cxn modelId="{F2516B97-9A6D-40CD-B2E8-7FE1E0774BAA}" type="presParOf" srcId="{8D798B65-8776-4866-BF03-8A050886C782}" destId="{EED71C92-E130-488B-985F-8C6071F991FC}" srcOrd="3" destOrd="0" presId="urn:microsoft.com/office/officeart/2018/2/layout/IconVerticalSolidList"/>
    <dgm:cxn modelId="{B3A75560-1F32-4C7A-9409-8444AC60CFD8}" type="presParOf" srcId="{CD97BE0B-88F6-4F56-B2B2-2D179C49EA41}" destId="{C355C986-1D49-4D56-BB0B-4AFF8FA57A58}" srcOrd="1" destOrd="0" presId="urn:microsoft.com/office/officeart/2018/2/layout/IconVerticalSolidList"/>
    <dgm:cxn modelId="{6AD691C7-63F5-4AD1-B483-71B515B3A71D}" type="presParOf" srcId="{CD97BE0B-88F6-4F56-B2B2-2D179C49EA41}" destId="{A145A5FD-58A6-4628-A85E-9A0DFE525472}" srcOrd="2" destOrd="0" presId="urn:microsoft.com/office/officeart/2018/2/layout/IconVerticalSolidList"/>
    <dgm:cxn modelId="{96AD78E5-1E34-4C44-B3C3-46246018F98F}" type="presParOf" srcId="{A145A5FD-58A6-4628-A85E-9A0DFE525472}" destId="{AC9AF228-C53E-43B8-8841-F5686C1C1F05}" srcOrd="0" destOrd="0" presId="urn:microsoft.com/office/officeart/2018/2/layout/IconVerticalSolidList"/>
    <dgm:cxn modelId="{5FD4AAA3-AA13-4A0F-8DD7-59D604A9B8B0}" type="presParOf" srcId="{A145A5FD-58A6-4628-A85E-9A0DFE525472}" destId="{DF592B4B-C4BE-41D8-A1EF-27020028B1A7}" srcOrd="1" destOrd="0" presId="urn:microsoft.com/office/officeart/2018/2/layout/IconVerticalSolidList"/>
    <dgm:cxn modelId="{9302F499-8657-4022-AE0C-E51069B9B532}" type="presParOf" srcId="{A145A5FD-58A6-4628-A85E-9A0DFE525472}" destId="{3A9B6DA2-0601-450F-B3F2-6E76826B0367}" srcOrd="2" destOrd="0" presId="urn:microsoft.com/office/officeart/2018/2/layout/IconVerticalSolidList"/>
    <dgm:cxn modelId="{292018A4-3A20-4523-A9F0-E4F8A5C96F7E}" type="presParOf" srcId="{A145A5FD-58A6-4628-A85E-9A0DFE525472}" destId="{3235045E-2EC5-4E65-8DC1-8AC860AF1878}" srcOrd="3" destOrd="0" presId="urn:microsoft.com/office/officeart/2018/2/layout/IconVerticalSolidList"/>
    <dgm:cxn modelId="{C2527AE2-B82D-4802-AC2F-5EB50198158A}" type="presParOf" srcId="{CD97BE0B-88F6-4F56-B2B2-2D179C49EA41}" destId="{C11149B1-D8C4-4A10-A46B-656A65546848}" srcOrd="3" destOrd="0" presId="urn:microsoft.com/office/officeart/2018/2/layout/IconVerticalSolidList"/>
    <dgm:cxn modelId="{8C5675AC-04C0-440F-A684-D3699F66334A}" type="presParOf" srcId="{CD97BE0B-88F6-4F56-B2B2-2D179C49EA41}" destId="{2C0C527E-19A2-4701-9FE6-7A09B6A0F1FF}" srcOrd="4" destOrd="0" presId="urn:microsoft.com/office/officeart/2018/2/layout/IconVerticalSolidList"/>
    <dgm:cxn modelId="{4382A458-B5A1-4906-B143-E933C335A0D8}" type="presParOf" srcId="{2C0C527E-19A2-4701-9FE6-7A09B6A0F1FF}" destId="{EBEA947B-7B6D-4067-9072-21920FEDDC68}" srcOrd="0" destOrd="0" presId="urn:microsoft.com/office/officeart/2018/2/layout/IconVerticalSolidList"/>
    <dgm:cxn modelId="{56E8DB09-0AF3-4F68-BE11-B12604792A2A}" type="presParOf" srcId="{2C0C527E-19A2-4701-9FE6-7A09B6A0F1FF}" destId="{9E64E6C9-3F6A-432A-A05F-1F8942906730}" srcOrd="1" destOrd="0" presId="urn:microsoft.com/office/officeart/2018/2/layout/IconVerticalSolidList"/>
    <dgm:cxn modelId="{913AC107-CA8F-4E68-B59A-1DBDBA94DA16}" type="presParOf" srcId="{2C0C527E-19A2-4701-9FE6-7A09B6A0F1FF}" destId="{E75673FB-B9D1-4C37-8B8D-B95814E9DF16}" srcOrd="2" destOrd="0" presId="urn:microsoft.com/office/officeart/2018/2/layout/IconVerticalSolidList"/>
    <dgm:cxn modelId="{F13AB45D-1FE0-41F3-A488-7B9E5CF6FC40}" type="presParOf" srcId="{2C0C527E-19A2-4701-9FE6-7A09B6A0F1FF}" destId="{4FD4221B-90E8-45CC-93D0-D5795102E151}" srcOrd="3" destOrd="0" presId="urn:microsoft.com/office/officeart/2018/2/layout/IconVerticalSolidList"/>
    <dgm:cxn modelId="{F7563404-13CA-489C-8FB0-FEA475BF0694}" type="presParOf" srcId="{CD97BE0B-88F6-4F56-B2B2-2D179C49EA41}" destId="{BABDCE70-F19B-43FE-91E1-54269C1F4D90}" srcOrd="5" destOrd="0" presId="urn:microsoft.com/office/officeart/2018/2/layout/IconVerticalSolidList"/>
    <dgm:cxn modelId="{6DC586AA-B021-48AE-8827-40A617D072F1}" type="presParOf" srcId="{CD97BE0B-88F6-4F56-B2B2-2D179C49EA41}" destId="{4DC1618F-6FD7-43BA-8049-20FA0009195D}" srcOrd="6" destOrd="0" presId="urn:microsoft.com/office/officeart/2018/2/layout/IconVerticalSolidList"/>
    <dgm:cxn modelId="{F9AC5BB2-A02A-4224-BE46-33A5E86A2BED}" type="presParOf" srcId="{4DC1618F-6FD7-43BA-8049-20FA0009195D}" destId="{B8A718F0-0A70-4190-B346-80B48F9357EA}" srcOrd="0" destOrd="0" presId="urn:microsoft.com/office/officeart/2018/2/layout/IconVerticalSolidList"/>
    <dgm:cxn modelId="{2A374045-7D42-46D8-A1D9-A01553C9100B}" type="presParOf" srcId="{4DC1618F-6FD7-43BA-8049-20FA0009195D}" destId="{B4AA0571-09BA-4DBC-8B02-C54704FB9FC0}" srcOrd="1" destOrd="0" presId="urn:microsoft.com/office/officeart/2018/2/layout/IconVerticalSolidList"/>
    <dgm:cxn modelId="{398277D5-CEA5-449F-8379-39BCB6A33F6C}" type="presParOf" srcId="{4DC1618F-6FD7-43BA-8049-20FA0009195D}" destId="{0A6E2A6D-9CE1-4A27-8045-743793A4F8C9}" srcOrd="2" destOrd="0" presId="urn:microsoft.com/office/officeart/2018/2/layout/IconVerticalSolidList"/>
    <dgm:cxn modelId="{77E27B8C-CD92-4CDE-9638-6D8ED16D952A}" type="presParOf" srcId="{4DC1618F-6FD7-43BA-8049-20FA0009195D}" destId="{7567114D-5FB4-484D-B2EB-0FB088DE595B}" srcOrd="3" destOrd="0" presId="urn:microsoft.com/office/officeart/2018/2/layout/IconVerticalSolidList"/>
    <dgm:cxn modelId="{75045EE2-9A69-4265-86E8-6152B00D00BB}" type="presParOf" srcId="{CD97BE0B-88F6-4F56-B2B2-2D179C49EA41}" destId="{55A11FE6-D8B1-435D-B070-0E798C1C5556}" srcOrd="7" destOrd="0" presId="urn:microsoft.com/office/officeart/2018/2/layout/IconVerticalSolidList"/>
    <dgm:cxn modelId="{B5FCC557-1C24-43B8-B2AF-8D565B719028}" type="presParOf" srcId="{CD97BE0B-88F6-4F56-B2B2-2D179C49EA41}" destId="{4C229CAC-EF9A-4123-AF62-A3A99A677E40}" srcOrd="8" destOrd="0" presId="urn:microsoft.com/office/officeart/2018/2/layout/IconVerticalSolidList"/>
    <dgm:cxn modelId="{3B56CEC9-2C3D-4AB1-8DD9-3372576B3066}" type="presParOf" srcId="{4C229CAC-EF9A-4123-AF62-A3A99A677E40}" destId="{7D4FA933-8899-464A-8CD2-1C7941F64B6D}" srcOrd="0" destOrd="0" presId="urn:microsoft.com/office/officeart/2018/2/layout/IconVerticalSolidList"/>
    <dgm:cxn modelId="{CAB5D9F5-6DDE-405F-A76B-A3E41B3081A1}" type="presParOf" srcId="{4C229CAC-EF9A-4123-AF62-A3A99A677E40}" destId="{E1A42EB1-D8F9-45F4-99FE-B8D0B381B06B}" srcOrd="1" destOrd="0" presId="urn:microsoft.com/office/officeart/2018/2/layout/IconVerticalSolidList"/>
    <dgm:cxn modelId="{9501A5AE-66BF-48F0-BA05-AB2B8E6C4756}" type="presParOf" srcId="{4C229CAC-EF9A-4123-AF62-A3A99A677E40}" destId="{840BD487-FEE0-4474-A983-868C3AAD9A05}" srcOrd="2" destOrd="0" presId="urn:microsoft.com/office/officeart/2018/2/layout/IconVerticalSolidList"/>
    <dgm:cxn modelId="{39CFD982-F73C-4D94-A19F-B16434C9B4C0}" type="presParOf" srcId="{4C229CAC-EF9A-4123-AF62-A3A99A677E40}" destId="{B5D90132-F11D-459F-A01E-E968B050D1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F7B17-611A-4D3D-A881-EE8CF5C83E18}">
      <dsp:nvSpPr>
        <dsp:cNvPr id="0" name=""/>
        <dsp:cNvSpPr/>
      </dsp:nvSpPr>
      <dsp:spPr>
        <a:xfrm>
          <a:off x="684914" y="94890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40649-2DFA-479E-B526-2CA32C483CE6}">
      <dsp:nvSpPr>
        <dsp:cNvPr id="0" name=""/>
        <dsp:cNvSpPr/>
      </dsp:nvSpPr>
      <dsp:spPr>
        <a:xfrm>
          <a:off x="918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E280D-E63D-41AE-9827-5E65AE0C5366}">
      <dsp:nvSpPr>
        <dsp:cNvPr id="0" name=""/>
        <dsp:cNvSpPr/>
      </dsp:nvSpPr>
      <dsp:spPr>
        <a:xfrm>
          <a:off x="333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Restaurants near partner universities were retrieved from Google maps API</a:t>
          </a:r>
        </a:p>
      </dsp:txBody>
      <dsp:txXfrm>
        <a:off x="333914" y="2388902"/>
        <a:ext cx="1800000" cy="855000"/>
      </dsp:txXfrm>
    </dsp:sp>
    <dsp:sp modelId="{58D9AD72-E329-4669-805E-75FE7344490D}">
      <dsp:nvSpPr>
        <dsp:cNvPr id="0" name=""/>
        <dsp:cNvSpPr/>
      </dsp:nvSpPr>
      <dsp:spPr>
        <a:xfrm>
          <a:off x="2799914" y="94890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F64FD-00A1-4C59-AA91-502A51B7EFEF}">
      <dsp:nvSpPr>
        <dsp:cNvPr id="0" name=""/>
        <dsp:cNvSpPr/>
      </dsp:nvSpPr>
      <dsp:spPr>
        <a:xfrm>
          <a:off x="3033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AA1CF-0B02-4151-BF54-ED4DA574CE27}">
      <dsp:nvSpPr>
        <dsp:cNvPr id="0" name=""/>
        <dsp:cNvSpPr/>
      </dsp:nvSpPr>
      <dsp:spPr>
        <a:xfrm>
          <a:off x="2448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ETL Code was used to Extract, transform and LOAD THE data from the google maps </a:t>
          </a:r>
          <a:r>
            <a:rPr lang="en-US" sz="1100" kern="1200" dirty="0" err="1"/>
            <a:t>api</a:t>
          </a:r>
          <a:r>
            <a:rPr lang="en-US" sz="1100" kern="1200" dirty="0"/>
            <a:t> onto </a:t>
          </a:r>
          <a:r>
            <a:rPr lang="en-US" sz="1100" kern="1200"/>
            <a:t>the database</a:t>
          </a:r>
          <a:endParaRPr lang="en-US" sz="1100" kern="1200" dirty="0"/>
        </a:p>
      </dsp:txBody>
      <dsp:txXfrm>
        <a:off x="2448914" y="2388902"/>
        <a:ext cx="1800000" cy="855000"/>
      </dsp:txXfrm>
    </dsp:sp>
    <dsp:sp modelId="{9EBA8D7F-E286-49DB-AE55-2812854E7097}">
      <dsp:nvSpPr>
        <dsp:cNvPr id="0" name=""/>
        <dsp:cNvSpPr/>
      </dsp:nvSpPr>
      <dsp:spPr>
        <a:xfrm>
          <a:off x="4914914" y="94890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08708-16CB-4B34-BC6C-E27196CBAB87}">
      <dsp:nvSpPr>
        <dsp:cNvPr id="0" name=""/>
        <dsp:cNvSpPr/>
      </dsp:nvSpPr>
      <dsp:spPr>
        <a:xfrm>
          <a:off x="5148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C13A9-0F55-4588-B736-C616CB753DEE}">
      <dsp:nvSpPr>
        <dsp:cNvPr id="0" name=""/>
        <dsp:cNvSpPr/>
      </dsp:nvSpPr>
      <dsp:spPr>
        <a:xfrm>
          <a:off x="4563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Restaurants from database were displayed on website using Django</a:t>
          </a:r>
        </a:p>
      </dsp:txBody>
      <dsp:txXfrm>
        <a:off x="4563914" y="2388902"/>
        <a:ext cx="1800000" cy="855000"/>
      </dsp:txXfrm>
    </dsp:sp>
    <dsp:sp modelId="{4A89BB61-D126-479B-A5BD-0EDE7B55AB2A}">
      <dsp:nvSpPr>
        <dsp:cNvPr id="0" name=""/>
        <dsp:cNvSpPr/>
      </dsp:nvSpPr>
      <dsp:spPr>
        <a:xfrm>
          <a:off x="7029914" y="94890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E47DC-3AE6-43F9-BFD0-EEB0DED0548B}">
      <dsp:nvSpPr>
        <dsp:cNvPr id="0" name=""/>
        <dsp:cNvSpPr/>
      </dsp:nvSpPr>
      <dsp:spPr>
        <a:xfrm>
          <a:off x="7263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3FA3D-4FB5-4E43-BFE9-B6186B0DAD74}">
      <dsp:nvSpPr>
        <dsp:cNvPr id="0" name=""/>
        <dsp:cNvSpPr/>
      </dsp:nvSpPr>
      <dsp:spPr>
        <a:xfrm>
          <a:off x="6678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Restaurants were also displayed on Leaflet with navigation options</a:t>
          </a:r>
        </a:p>
      </dsp:txBody>
      <dsp:txXfrm>
        <a:off x="6678914" y="2388902"/>
        <a:ext cx="1800000" cy="855000"/>
      </dsp:txXfrm>
    </dsp:sp>
    <dsp:sp modelId="{4DF9AE9D-769C-4770-8C27-402066463490}">
      <dsp:nvSpPr>
        <dsp:cNvPr id="0" name=""/>
        <dsp:cNvSpPr/>
      </dsp:nvSpPr>
      <dsp:spPr>
        <a:xfrm>
          <a:off x="9144914" y="94890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149D-9114-4DD4-869A-0B03470F33C9}">
      <dsp:nvSpPr>
        <dsp:cNvPr id="0" name=""/>
        <dsp:cNvSpPr/>
      </dsp:nvSpPr>
      <dsp:spPr>
        <a:xfrm>
          <a:off x="9378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0E7A6-39AB-4B6F-A5E8-94359E47C7CC}">
      <dsp:nvSpPr>
        <dsp:cNvPr id="0" name=""/>
        <dsp:cNvSpPr/>
      </dsp:nvSpPr>
      <dsp:spPr>
        <a:xfrm>
          <a:off x="8793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Entire code was placed in Docker and the website was run from a virtual machine</a:t>
          </a:r>
        </a:p>
      </dsp:txBody>
      <dsp:txXfrm>
        <a:off x="8793914" y="2388902"/>
        <a:ext cx="180000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42F7A-B438-42F9-B399-080C4D597895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BF0D4-CAC6-4B48-A57B-E0191BC1EF6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71C92-E130-488B-985F-8C6071F991FC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Inclusion of price Range of Restaurants</a:t>
          </a:r>
        </a:p>
      </dsp:txBody>
      <dsp:txXfrm>
        <a:off x="1059754" y="4307"/>
        <a:ext cx="5304469" cy="917536"/>
      </dsp:txXfrm>
    </dsp:sp>
    <dsp:sp modelId="{AC9AF228-C53E-43B8-8841-F5686C1C1F05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92B4B-C4BE-41D8-A1EF-27020028B1A7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5045E-2EC5-4E65-8DC1-8AC860AF1878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People would be able to add Pictures</a:t>
          </a:r>
        </a:p>
      </dsp:txBody>
      <dsp:txXfrm>
        <a:off x="1059754" y="1151227"/>
        <a:ext cx="5304469" cy="917536"/>
      </dsp:txXfrm>
    </dsp:sp>
    <dsp:sp modelId="{EBEA947B-7B6D-4067-9072-21920FEDDC68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4E6C9-3F6A-432A-A05F-1F8942906730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4221B-90E8-45CC-93D0-D5795102E151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Average Student rating per restaurant</a:t>
          </a:r>
        </a:p>
      </dsp:txBody>
      <dsp:txXfrm>
        <a:off x="1059754" y="2298147"/>
        <a:ext cx="5304469" cy="917536"/>
      </dsp:txXfrm>
    </dsp:sp>
    <dsp:sp modelId="{B8A718F0-0A70-4190-B346-80B48F9357EA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A0571-09BA-4DBC-8B02-C54704FB9FC0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7114D-5FB4-484D-B2EB-0FB088DE595B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would be able to send requests to update information</a:t>
          </a:r>
        </a:p>
      </dsp:txBody>
      <dsp:txXfrm>
        <a:off x="1059754" y="3445068"/>
        <a:ext cx="5304469" cy="917536"/>
      </dsp:txXfrm>
    </dsp:sp>
    <dsp:sp modelId="{7D4FA933-8899-464A-8CD2-1C7941F64B6D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42EB1-D8F9-45F4-99FE-B8D0B381B06B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90132-F11D-459F-A01E-E968B050D120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Any other updates you would like to suggest…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81FC-9021-6362-0152-DED92D0F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86874-C578-2E53-AD83-AF9130F3A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9D7E-42C9-B12E-3D80-8CB0DAC7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F2F8-6DDA-D69B-01C1-7098024C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F3A2-BB68-5D60-6B2D-142651B8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07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2963-592B-65E1-6D60-147F3664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3B4A1-4125-C8DC-EB8A-04DBF8C8D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146C-98A9-298E-362B-A7FD40C1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5260-FD89-A401-DF09-4466123B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E856-B825-D5D4-0B28-2B6DFF5F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1515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088A8-61EE-6C96-2207-AAE1815C5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19820-974E-6857-356F-1C2C9CA78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596B-7A82-4D56-E49B-F1E059B7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B4E8-8D03-55DF-4960-E6DF3837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DB06-A981-A3A1-DF79-4F76D150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008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ECC5-68B2-9D74-F744-FBE7EDD0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5661-08CE-CB42-AF40-FA65A65C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8EFD-CDCC-390D-479C-7CE2CAB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ECDE-B0A7-E543-A520-850BA43F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4667-00E3-914C-1A12-70BF0ECD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612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766A-33A3-AF80-C64A-21CE6166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53D96-0DC2-2F55-5DEA-975E9DC2C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8784-B1D1-6378-17E0-ADA61EF1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2919-6F7F-CF94-68C5-8263F43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D6FD-FD8A-B62B-BCB5-244A41B0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286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BA85-CD8E-4815-EA42-C7354CD5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2DB3-5578-0660-EF82-8A6C80B5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672E-B34C-8930-C4ED-20E8B809D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51AA3-C460-2FFE-43AC-8302A9E9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F6E2A-8F5A-BC69-4FB9-903D30DE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A7DF7-C01A-BD4A-8824-4126625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3117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0CD-B474-DAF7-BE69-0C59499B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E757-C8CA-2ABB-59BD-A720D1AA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DFDEC-F756-8088-623D-AD577B18C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3EF55-F2C0-610F-0845-AD91C686F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70B92-22F9-74E3-1A98-7401B6253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FA07C-DA10-80E9-319B-3591DF62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3847E-167F-9EEF-FDC5-C476DB45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672C8-C0A1-87C7-298C-D7948B54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8272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FC40-B6BF-2202-8BE6-33AAEA33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9F9E6-5624-BA83-8293-4B1918B2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C4525-3CF9-0285-83BF-555329DC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1BC0-A952-7C6E-0E9D-1EA8277C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641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416B9-2CCE-C754-5F5E-3363F923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36FC7-043D-5E76-658E-FB2A4793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B471-6B29-05ED-CBDB-687D10CF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6325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3A36-59C8-8333-43B3-0F60F01C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C628-A677-273B-7237-6674728A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64DB9-EDF4-9F83-F2FC-DB17EEE60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E84D9-5CEB-4EA3-BDA7-63813E84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921B-5972-C5B4-017F-0ACF2CD4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1DB21-F583-7AE0-0496-ECA12E12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234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EE8F-0BD4-CC77-2C13-F321FBB7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6CE32-46FF-BBC8-BE48-3D56A5A23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4E776-2445-C4DC-B119-24ABE9584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15C32-D2E6-23AA-6BD6-BAA12EB5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BEA3B-9E2D-E329-2C82-797B616B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30C54-0786-AC42-FBDF-7E0210AB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7031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11E44-747F-D6B5-2014-ED803081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802C1-E85B-E762-3779-65C6F42B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94D6-3147-B8FA-7A14-6F666E170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8F9F-AD04-4ED7-8FB1-55C856EFDC84}" type="datetimeFigureOut">
              <a:rPr lang="en-GH" smtClean="0"/>
              <a:t>27/02/2024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9625-15E4-4B4F-4226-A8A367F34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860F-27F2-5DD2-1D3A-28B0CA09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1DDD-4B2D-4036-9461-AC49C68724C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226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91A276-885C-A55A-B7E7-BDCE345BF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10" name="Picture 9" descr="A map of a city">
            <a:extLst>
              <a:ext uri="{FF2B5EF4-FFF2-40B4-BE49-F238E27FC236}">
                <a16:creationId xmlns:a16="http://schemas.microsoft.com/office/drawing/2014/main" id="{B2CC307C-96FE-99AC-BE82-10A11647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5EBAC-D20D-DBAE-0124-BA2B69AB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05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F65B-6B83-0BC5-ADC3-16625DF7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7" y="2909771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Students of Geospatial Technologies finding it Difficult to find a restaurant around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Students had to walk far away to find a restaurant</a:t>
            </a:r>
          </a:p>
        </p:txBody>
      </p:sp>
      <p:pic>
        <p:nvPicPr>
          <p:cNvPr id="5" name="Picture 4" descr="A group of people looking at a map&#10;&#10;Description automatically generated">
            <a:extLst>
              <a:ext uri="{FF2B5EF4-FFF2-40B4-BE49-F238E27FC236}">
                <a16:creationId xmlns:a16="http://schemas.microsoft.com/office/drawing/2014/main" id="{A552D83F-C349-A759-2430-3A6176497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" r="2891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350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0CFA-C8FB-E688-CA11-B65A7FAE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-320675"/>
            <a:ext cx="5167311" cy="1946274"/>
          </a:xfrm>
        </p:spPr>
        <p:txBody>
          <a:bodyPr anchor="b">
            <a:normAutofit/>
          </a:bodyPr>
          <a:lstStyle/>
          <a:p>
            <a:r>
              <a:rPr lang="en-US" sz="3600"/>
              <a:t>Our Solution</a:t>
            </a:r>
            <a:endParaRPr lang="en-GH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326C-933A-4C67-660C-01817DB5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9" y="2252663"/>
            <a:ext cx="6167436" cy="359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restaurant locator website that shows nearby restaurants (within a distance of 1000 meters) from the three partner Universities.</a:t>
            </a:r>
          </a:p>
          <a:p>
            <a:endParaRPr lang="en-GH" sz="1800" dirty="0"/>
          </a:p>
        </p:txBody>
      </p:sp>
      <p:pic>
        <p:nvPicPr>
          <p:cNvPr id="5" name="Picture 4" descr="A person sitting at a table with a computer and a map">
            <a:extLst>
              <a:ext uri="{FF2B5EF4-FFF2-40B4-BE49-F238E27FC236}">
                <a16:creationId xmlns:a16="http://schemas.microsoft.com/office/drawing/2014/main" id="{AB813E67-5F5C-0CD0-309D-7100BBFBE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r="1567"/>
          <a:stretch/>
        </p:blipFill>
        <p:spPr>
          <a:xfrm>
            <a:off x="6024564" y="162720"/>
            <a:ext cx="6470464" cy="6856412"/>
          </a:xfrm>
          <a:custGeom>
            <a:avLst/>
            <a:gdLst/>
            <a:ahLst/>
            <a:cxnLst/>
            <a:rect l="l" t="t" r="r" b="b"/>
            <a:pathLst>
              <a:path w="6470464" h="6856412">
                <a:moveTo>
                  <a:pt x="0" y="0"/>
                </a:moveTo>
                <a:lnTo>
                  <a:pt x="6470464" y="0"/>
                </a:lnTo>
                <a:lnTo>
                  <a:pt x="6470464" y="6856412"/>
                </a:lnTo>
                <a:lnTo>
                  <a:pt x="753" y="6856412"/>
                </a:lnTo>
                <a:lnTo>
                  <a:pt x="83736" y="6682434"/>
                </a:lnTo>
                <a:cubicBezTo>
                  <a:pt x="534353" y="5654674"/>
                  <a:pt x="777103" y="4561946"/>
                  <a:pt x="777103" y="3428997"/>
                </a:cubicBezTo>
                <a:cubicBezTo>
                  <a:pt x="777103" y="2296047"/>
                  <a:pt x="534353" y="1203318"/>
                  <a:pt x="83736" y="1755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70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31309-74C4-3FC4-E8D7-79F9BC83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we went about it</a:t>
            </a:r>
            <a:endParaRPr lang="en-GH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847A74-F2C9-16E5-03BF-7E69C0766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1583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51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136AD-2F0B-E5DC-3302-F861E3036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324" y="365124"/>
            <a:ext cx="8909425" cy="61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F0E7D-07F7-C14A-6B7F-0350B8D6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03" y="250918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 dirty="0"/>
              <a:t>Live Demo</a:t>
            </a:r>
            <a:endParaRPr lang="en-G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B1D8-DA17-5A93-7D4F-8966B98F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03" y="2353614"/>
            <a:ext cx="6513353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Flavio is hungry and thinking about a nearby restaurant to get food from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Let’s show Flavio how he can find a nearby restaurant with </a:t>
            </a:r>
            <a:r>
              <a:rPr lang="en-US" b="1" dirty="0" err="1"/>
              <a:t>Restaurante</a:t>
            </a:r>
            <a:r>
              <a:rPr lang="en-US" b="1" dirty="0"/>
              <a:t> Locator!!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ungry Full Kid Stock Illustrations – 168 Hungry Full Kid Stock  Illustrations, Vectors &amp; Clipart - Dreamstime">
            <a:extLst>
              <a:ext uri="{FF2B5EF4-FFF2-40B4-BE49-F238E27FC236}">
                <a16:creationId xmlns:a16="http://schemas.microsoft.com/office/drawing/2014/main" id="{9B289C66-62EC-8129-41CE-B6AA57486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4" t="5216" b="6087"/>
          <a:stretch/>
        </p:blipFill>
        <p:spPr bwMode="auto">
          <a:xfrm>
            <a:off x="7994284" y="57006"/>
            <a:ext cx="3584713" cy="60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9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C61F70-E539-66B4-2EC0-11466BA7D042}"/>
              </a:ext>
            </a:extLst>
          </p:cNvPr>
          <p:cNvSpPr txBox="1">
            <a:spLocks/>
          </p:cNvSpPr>
          <p:nvPr/>
        </p:nvSpPr>
        <p:spPr>
          <a:xfrm>
            <a:off x="773408" y="992094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Yaayyyy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!! Flavio  found a good nearby restaurant with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Restaurante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Locator</a:t>
            </a:r>
          </a:p>
        </p:txBody>
      </p:sp>
      <p:pic>
        <p:nvPicPr>
          <p:cNvPr id="7" name="Picture 2" descr="Hungry Full Kid Stock Illustrations – 168 Hungry Full Kid Stock  Illustrations, Vectors &amp; Clipart - Dreamstime">
            <a:extLst>
              <a:ext uri="{FF2B5EF4-FFF2-40B4-BE49-F238E27FC236}">
                <a16:creationId xmlns:a16="http://schemas.microsoft.com/office/drawing/2014/main" id="{EA4588EC-8DC3-7C58-70BE-569C7C824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r="52686" b="5983"/>
          <a:stretch/>
        </p:blipFill>
        <p:spPr bwMode="auto">
          <a:xfrm>
            <a:off x="6695121" y="593725"/>
            <a:ext cx="3803510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9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D0FE5-5E4E-69D1-5FCC-123BBC30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  <a:br>
              <a:rPr lang="en-US" sz="4000" dirty="0"/>
            </a:br>
            <a:r>
              <a:rPr lang="en-US" sz="4000" dirty="0"/>
              <a:t>(Future Developments)</a:t>
            </a:r>
            <a:endParaRPr lang="en-GH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76AC41B-54FE-3FB4-4BD1-F7886CB05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8273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52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200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Our Solution</vt:lpstr>
      <vt:lpstr>How we went about it</vt:lpstr>
      <vt:lpstr>PowerPoint Presentation</vt:lpstr>
      <vt:lpstr>Live Demo</vt:lpstr>
      <vt:lpstr>PowerPoint Presentation</vt:lpstr>
      <vt:lpstr>Conclusion (Future Developments)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Abeiku Paintsil</dc:creator>
  <cp:lastModifiedBy>Joseph Abeiku Paintsil</cp:lastModifiedBy>
  <cp:revision>3</cp:revision>
  <dcterms:created xsi:type="dcterms:W3CDTF">2024-02-26T21:29:15Z</dcterms:created>
  <dcterms:modified xsi:type="dcterms:W3CDTF">2024-02-27T01:13:43Z</dcterms:modified>
</cp:coreProperties>
</file>