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7"/>
  </p:notesMasterIdLst>
  <p:sldIdLst>
    <p:sldId id="322" r:id="rId6"/>
    <p:sldId id="288" r:id="rId7"/>
    <p:sldId id="323" r:id="rId8"/>
    <p:sldId id="291" r:id="rId9"/>
    <p:sldId id="307" r:id="rId10"/>
    <p:sldId id="324" r:id="rId11"/>
    <p:sldId id="325" r:id="rId12"/>
    <p:sldId id="331" r:id="rId13"/>
    <p:sldId id="327" r:id="rId14"/>
    <p:sldId id="328" r:id="rId15"/>
    <p:sldId id="329" r:id="rId16"/>
    <p:sldId id="330" r:id="rId17"/>
    <p:sldId id="332" r:id="rId18"/>
    <p:sldId id="335" r:id="rId19"/>
    <p:sldId id="333" r:id="rId20"/>
    <p:sldId id="334" r:id="rId21"/>
    <p:sldId id="336" r:id="rId22"/>
    <p:sldId id="337" r:id="rId23"/>
    <p:sldId id="338" r:id="rId24"/>
    <p:sldId id="339" r:id="rId25"/>
    <p:sldId id="34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749F3-721C-4DB1-B052-5D1DDF7C0F2F}" v="128" dt="2020-08-05T07:09:59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412B6-7B5A-4547-9E48-394188E8688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45FD699-45AF-4C1C-9D1B-A466C37FEA73}">
      <dgm:prSet phldrT="[Text]"/>
      <dgm:spPr>
        <a:solidFill>
          <a:srgbClr val="7030A0"/>
        </a:solidFill>
      </dgm:spPr>
      <dgm:t>
        <a:bodyPr/>
        <a:lstStyle/>
        <a:p>
          <a:r>
            <a:rPr lang="en-AU" dirty="0"/>
            <a:t>Plan &amp; Analyse</a:t>
          </a:r>
        </a:p>
      </dgm:t>
    </dgm:pt>
    <dgm:pt modelId="{75ED3251-2504-4698-96C8-E274ABAB7683}" type="parTrans" cxnId="{5715F680-8562-4449-8507-89DE9DFC9BC9}">
      <dgm:prSet/>
      <dgm:spPr/>
      <dgm:t>
        <a:bodyPr/>
        <a:lstStyle/>
        <a:p>
          <a:endParaRPr lang="en-AU"/>
        </a:p>
      </dgm:t>
    </dgm:pt>
    <dgm:pt modelId="{362D5FF3-2795-4EE7-8E11-076DB83EDE9A}" type="sibTrans" cxnId="{5715F680-8562-4449-8507-89DE9DFC9BC9}">
      <dgm:prSet/>
      <dgm:spPr/>
      <dgm:t>
        <a:bodyPr/>
        <a:lstStyle/>
        <a:p>
          <a:endParaRPr lang="en-AU"/>
        </a:p>
      </dgm:t>
    </dgm:pt>
    <dgm:pt modelId="{D4E5D9DE-E030-4BA4-BC29-68291441E7AD}">
      <dgm:prSet phldrT="[Text]"/>
      <dgm:spPr>
        <a:solidFill>
          <a:srgbClr val="7030A0"/>
        </a:solidFill>
      </dgm:spPr>
      <dgm:t>
        <a:bodyPr/>
        <a:lstStyle/>
        <a:p>
          <a:r>
            <a:rPr lang="en-AU" dirty="0"/>
            <a:t>Design</a:t>
          </a:r>
        </a:p>
      </dgm:t>
    </dgm:pt>
    <dgm:pt modelId="{93A25BE2-C7B8-42E1-A3C4-85D65C435E34}" type="parTrans" cxnId="{0B809EDC-2647-462D-AB6B-1ABB059553E7}">
      <dgm:prSet/>
      <dgm:spPr/>
      <dgm:t>
        <a:bodyPr/>
        <a:lstStyle/>
        <a:p>
          <a:endParaRPr lang="en-AU"/>
        </a:p>
      </dgm:t>
    </dgm:pt>
    <dgm:pt modelId="{F3BD84AC-3BB5-430F-BF71-3CB10CC34BEF}" type="sibTrans" cxnId="{0B809EDC-2647-462D-AB6B-1ABB059553E7}">
      <dgm:prSet/>
      <dgm:spPr/>
      <dgm:t>
        <a:bodyPr/>
        <a:lstStyle/>
        <a:p>
          <a:endParaRPr lang="en-AU"/>
        </a:p>
      </dgm:t>
    </dgm:pt>
    <dgm:pt modelId="{BCE3F54D-23AF-4843-97E3-28CD23551845}">
      <dgm:prSet phldrT="[Text]"/>
      <dgm:spPr>
        <a:solidFill>
          <a:srgbClr val="7030A0"/>
        </a:solidFill>
      </dgm:spPr>
      <dgm:t>
        <a:bodyPr/>
        <a:lstStyle/>
        <a:p>
          <a:r>
            <a:rPr lang="en-AU" dirty="0"/>
            <a:t>Code</a:t>
          </a:r>
        </a:p>
      </dgm:t>
    </dgm:pt>
    <dgm:pt modelId="{DDA9A900-D783-4B96-8FF2-AF95D72226FE}" type="parTrans" cxnId="{F5C240EC-2D4B-42B9-B9B5-0797455756DA}">
      <dgm:prSet/>
      <dgm:spPr/>
      <dgm:t>
        <a:bodyPr/>
        <a:lstStyle/>
        <a:p>
          <a:endParaRPr lang="en-AU"/>
        </a:p>
      </dgm:t>
    </dgm:pt>
    <dgm:pt modelId="{71F6680C-D461-4103-8AA6-BDFBD562E654}" type="sibTrans" cxnId="{F5C240EC-2D4B-42B9-B9B5-0797455756DA}">
      <dgm:prSet/>
      <dgm:spPr/>
      <dgm:t>
        <a:bodyPr/>
        <a:lstStyle/>
        <a:p>
          <a:endParaRPr lang="en-AU"/>
        </a:p>
      </dgm:t>
    </dgm:pt>
    <dgm:pt modelId="{1D833BB5-DA18-48A6-8747-8891B9CFFC29}">
      <dgm:prSet phldrT="[Text]"/>
      <dgm:spPr>
        <a:solidFill>
          <a:srgbClr val="7030A0"/>
        </a:solidFill>
      </dgm:spPr>
      <dgm:t>
        <a:bodyPr/>
        <a:lstStyle/>
        <a:p>
          <a:r>
            <a:rPr lang="en-AU" dirty="0"/>
            <a:t>Test</a:t>
          </a:r>
        </a:p>
      </dgm:t>
    </dgm:pt>
    <dgm:pt modelId="{55E98135-8A1A-460D-87F1-70C176C6115F}" type="parTrans" cxnId="{0D4363FD-2FEB-461A-A5B8-C4FF853772FB}">
      <dgm:prSet/>
      <dgm:spPr/>
      <dgm:t>
        <a:bodyPr/>
        <a:lstStyle/>
        <a:p>
          <a:endParaRPr lang="en-AU"/>
        </a:p>
      </dgm:t>
    </dgm:pt>
    <dgm:pt modelId="{4344AA6E-CB90-40EC-A61A-DE3B2BBF158B}" type="sibTrans" cxnId="{0D4363FD-2FEB-461A-A5B8-C4FF853772FB}">
      <dgm:prSet/>
      <dgm:spPr/>
      <dgm:t>
        <a:bodyPr/>
        <a:lstStyle/>
        <a:p>
          <a:endParaRPr lang="en-AU"/>
        </a:p>
      </dgm:t>
    </dgm:pt>
    <dgm:pt modelId="{C6991893-DE25-44DD-90EC-8B2B1837BAEB}">
      <dgm:prSet phldrT="[Text]"/>
      <dgm:spPr>
        <a:solidFill>
          <a:srgbClr val="7030A0"/>
        </a:solidFill>
      </dgm:spPr>
      <dgm:t>
        <a:bodyPr/>
        <a:lstStyle/>
        <a:p>
          <a:r>
            <a:rPr lang="en-AU" dirty="0"/>
            <a:t>Deploy</a:t>
          </a:r>
        </a:p>
      </dgm:t>
    </dgm:pt>
    <dgm:pt modelId="{B523172A-D817-43D1-B051-19523E51FF8B}" type="parTrans" cxnId="{A01C9D9E-32B4-4F1A-B305-86B1A67F6BA3}">
      <dgm:prSet/>
      <dgm:spPr/>
      <dgm:t>
        <a:bodyPr/>
        <a:lstStyle/>
        <a:p>
          <a:endParaRPr lang="en-AU"/>
        </a:p>
      </dgm:t>
    </dgm:pt>
    <dgm:pt modelId="{392B7A22-EA7D-444D-98AD-E3D12A9C2226}" type="sibTrans" cxnId="{A01C9D9E-32B4-4F1A-B305-86B1A67F6BA3}">
      <dgm:prSet/>
      <dgm:spPr/>
      <dgm:t>
        <a:bodyPr/>
        <a:lstStyle/>
        <a:p>
          <a:endParaRPr lang="en-AU"/>
        </a:p>
      </dgm:t>
    </dgm:pt>
    <dgm:pt modelId="{63C37DEF-195B-4DB0-868B-B73780B9EA5F}" type="pres">
      <dgm:prSet presAssocID="{D53412B6-7B5A-4547-9E48-394188E8688B}" presName="cycle" presStyleCnt="0">
        <dgm:presLayoutVars>
          <dgm:dir/>
          <dgm:resizeHandles val="exact"/>
        </dgm:presLayoutVars>
      </dgm:prSet>
      <dgm:spPr/>
    </dgm:pt>
    <dgm:pt modelId="{6D45EF11-3A7D-45E9-9B1B-8BF6F5115A28}" type="pres">
      <dgm:prSet presAssocID="{C45FD699-45AF-4C1C-9D1B-A466C37FEA73}" presName="node" presStyleLbl="node1" presStyleIdx="0" presStyleCnt="5">
        <dgm:presLayoutVars>
          <dgm:bulletEnabled val="1"/>
        </dgm:presLayoutVars>
      </dgm:prSet>
      <dgm:spPr/>
    </dgm:pt>
    <dgm:pt modelId="{970FE79B-3C31-415A-BEBE-60B7FD58D95D}" type="pres">
      <dgm:prSet presAssocID="{C45FD699-45AF-4C1C-9D1B-A466C37FEA73}" presName="spNode" presStyleCnt="0"/>
      <dgm:spPr/>
    </dgm:pt>
    <dgm:pt modelId="{E8DE6F68-5BB7-4EC9-946E-57053FAD46FC}" type="pres">
      <dgm:prSet presAssocID="{362D5FF3-2795-4EE7-8E11-076DB83EDE9A}" presName="sibTrans" presStyleLbl="sibTrans1D1" presStyleIdx="0" presStyleCnt="5"/>
      <dgm:spPr/>
    </dgm:pt>
    <dgm:pt modelId="{722B340C-E262-447F-9F6B-5E9FC679F1EB}" type="pres">
      <dgm:prSet presAssocID="{D4E5D9DE-E030-4BA4-BC29-68291441E7AD}" presName="node" presStyleLbl="node1" presStyleIdx="1" presStyleCnt="5">
        <dgm:presLayoutVars>
          <dgm:bulletEnabled val="1"/>
        </dgm:presLayoutVars>
      </dgm:prSet>
      <dgm:spPr/>
    </dgm:pt>
    <dgm:pt modelId="{70CF3C04-12CF-493F-AC8D-5FF8802D790F}" type="pres">
      <dgm:prSet presAssocID="{D4E5D9DE-E030-4BA4-BC29-68291441E7AD}" presName="spNode" presStyleCnt="0"/>
      <dgm:spPr/>
    </dgm:pt>
    <dgm:pt modelId="{F2402D9F-3038-4FF4-A871-F70BD58A3432}" type="pres">
      <dgm:prSet presAssocID="{F3BD84AC-3BB5-430F-BF71-3CB10CC34BEF}" presName="sibTrans" presStyleLbl="sibTrans1D1" presStyleIdx="1" presStyleCnt="5"/>
      <dgm:spPr/>
    </dgm:pt>
    <dgm:pt modelId="{5FD17B9E-5AAA-4979-936A-7FE460767D3F}" type="pres">
      <dgm:prSet presAssocID="{BCE3F54D-23AF-4843-97E3-28CD23551845}" presName="node" presStyleLbl="node1" presStyleIdx="2" presStyleCnt="5">
        <dgm:presLayoutVars>
          <dgm:bulletEnabled val="1"/>
        </dgm:presLayoutVars>
      </dgm:prSet>
      <dgm:spPr/>
    </dgm:pt>
    <dgm:pt modelId="{643EBB6A-1952-4537-A25D-F09153CC736D}" type="pres">
      <dgm:prSet presAssocID="{BCE3F54D-23AF-4843-97E3-28CD23551845}" presName="spNode" presStyleCnt="0"/>
      <dgm:spPr/>
    </dgm:pt>
    <dgm:pt modelId="{3F90449B-5E35-4506-A7DD-C9BFFAEAF076}" type="pres">
      <dgm:prSet presAssocID="{71F6680C-D461-4103-8AA6-BDFBD562E654}" presName="sibTrans" presStyleLbl="sibTrans1D1" presStyleIdx="2" presStyleCnt="5"/>
      <dgm:spPr/>
    </dgm:pt>
    <dgm:pt modelId="{DAF61419-2BF6-432B-9A3E-A4557EF280EF}" type="pres">
      <dgm:prSet presAssocID="{1D833BB5-DA18-48A6-8747-8891B9CFFC29}" presName="node" presStyleLbl="node1" presStyleIdx="3" presStyleCnt="5">
        <dgm:presLayoutVars>
          <dgm:bulletEnabled val="1"/>
        </dgm:presLayoutVars>
      </dgm:prSet>
      <dgm:spPr/>
    </dgm:pt>
    <dgm:pt modelId="{9E1F1F05-F527-4EFC-8D78-80A3D371165A}" type="pres">
      <dgm:prSet presAssocID="{1D833BB5-DA18-48A6-8747-8891B9CFFC29}" presName="spNode" presStyleCnt="0"/>
      <dgm:spPr/>
    </dgm:pt>
    <dgm:pt modelId="{BBE81FF8-0749-4507-8EBE-79AB5E327B1F}" type="pres">
      <dgm:prSet presAssocID="{4344AA6E-CB90-40EC-A61A-DE3B2BBF158B}" presName="sibTrans" presStyleLbl="sibTrans1D1" presStyleIdx="3" presStyleCnt="5"/>
      <dgm:spPr/>
    </dgm:pt>
    <dgm:pt modelId="{80F27A38-C4C5-43EC-A332-683FA66B8F54}" type="pres">
      <dgm:prSet presAssocID="{C6991893-DE25-44DD-90EC-8B2B1837BAEB}" presName="node" presStyleLbl="node1" presStyleIdx="4" presStyleCnt="5">
        <dgm:presLayoutVars>
          <dgm:bulletEnabled val="1"/>
        </dgm:presLayoutVars>
      </dgm:prSet>
      <dgm:spPr/>
    </dgm:pt>
    <dgm:pt modelId="{0EE30ABD-A1F7-42A0-B3E3-8C7AB7D80CF2}" type="pres">
      <dgm:prSet presAssocID="{C6991893-DE25-44DD-90EC-8B2B1837BAEB}" presName="spNode" presStyleCnt="0"/>
      <dgm:spPr/>
    </dgm:pt>
    <dgm:pt modelId="{026BFC69-651A-4B54-B9CE-876513A4245E}" type="pres">
      <dgm:prSet presAssocID="{392B7A22-EA7D-444D-98AD-E3D12A9C2226}" presName="sibTrans" presStyleLbl="sibTrans1D1" presStyleIdx="4" presStyleCnt="5"/>
      <dgm:spPr/>
    </dgm:pt>
  </dgm:ptLst>
  <dgm:cxnLst>
    <dgm:cxn modelId="{2B12FB03-9168-4758-9EA8-8C922D7ECF6F}" type="presOf" srcId="{1D833BB5-DA18-48A6-8747-8891B9CFFC29}" destId="{DAF61419-2BF6-432B-9A3E-A4557EF280EF}" srcOrd="0" destOrd="0" presId="urn:microsoft.com/office/officeart/2005/8/layout/cycle5"/>
    <dgm:cxn modelId="{A597BF2F-F373-465A-BE71-E623599CE4EE}" type="presOf" srcId="{392B7A22-EA7D-444D-98AD-E3D12A9C2226}" destId="{026BFC69-651A-4B54-B9CE-876513A4245E}" srcOrd="0" destOrd="0" presId="urn:microsoft.com/office/officeart/2005/8/layout/cycle5"/>
    <dgm:cxn modelId="{E39D1440-866F-4C2F-B0D5-72A3DC274862}" type="presOf" srcId="{C45FD699-45AF-4C1C-9D1B-A466C37FEA73}" destId="{6D45EF11-3A7D-45E9-9B1B-8BF6F5115A28}" srcOrd="0" destOrd="0" presId="urn:microsoft.com/office/officeart/2005/8/layout/cycle5"/>
    <dgm:cxn modelId="{B0FC4568-605E-415C-AE4F-EDF753801CFD}" type="presOf" srcId="{D53412B6-7B5A-4547-9E48-394188E8688B}" destId="{63C37DEF-195B-4DB0-868B-B73780B9EA5F}" srcOrd="0" destOrd="0" presId="urn:microsoft.com/office/officeart/2005/8/layout/cycle5"/>
    <dgm:cxn modelId="{81E76755-8157-43BA-A5C6-F4C404C53FD0}" type="presOf" srcId="{71F6680C-D461-4103-8AA6-BDFBD562E654}" destId="{3F90449B-5E35-4506-A7DD-C9BFFAEAF076}" srcOrd="0" destOrd="0" presId="urn:microsoft.com/office/officeart/2005/8/layout/cycle5"/>
    <dgm:cxn modelId="{33F1E15A-540C-48B0-9680-9FA4B5956ED5}" type="presOf" srcId="{362D5FF3-2795-4EE7-8E11-076DB83EDE9A}" destId="{E8DE6F68-5BB7-4EC9-946E-57053FAD46FC}" srcOrd="0" destOrd="0" presId="urn:microsoft.com/office/officeart/2005/8/layout/cycle5"/>
    <dgm:cxn modelId="{5715F680-8562-4449-8507-89DE9DFC9BC9}" srcId="{D53412B6-7B5A-4547-9E48-394188E8688B}" destId="{C45FD699-45AF-4C1C-9D1B-A466C37FEA73}" srcOrd="0" destOrd="0" parTransId="{75ED3251-2504-4698-96C8-E274ABAB7683}" sibTransId="{362D5FF3-2795-4EE7-8E11-076DB83EDE9A}"/>
    <dgm:cxn modelId="{90B21388-D03B-44B7-8F62-03AA75687D49}" type="presOf" srcId="{BCE3F54D-23AF-4843-97E3-28CD23551845}" destId="{5FD17B9E-5AAA-4979-936A-7FE460767D3F}" srcOrd="0" destOrd="0" presId="urn:microsoft.com/office/officeart/2005/8/layout/cycle5"/>
    <dgm:cxn modelId="{A01C9D9E-32B4-4F1A-B305-86B1A67F6BA3}" srcId="{D53412B6-7B5A-4547-9E48-394188E8688B}" destId="{C6991893-DE25-44DD-90EC-8B2B1837BAEB}" srcOrd="4" destOrd="0" parTransId="{B523172A-D817-43D1-B051-19523E51FF8B}" sibTransId="{392B7A22-EA7D-444D-98AD-E3D12A9C2226}"/>
    <dgm:cxn modelId="{3C7658AD-56DF-427A-BFCE-95E62444446C}" type="presOf" srcId="{4344AA6E-CB90-40EC-A61A-DE3B2BBF158B}" destId="{BBE81FF8-0749-4507-8EBE-79AB5E327B1F}" srcOrd="0" destOrd="0" presId="urn:microsoft.com/office/officeart/2005/8/layout/cycle5"/>
    <dgm:cxn modelId="{9941D5BE-01E9-4A40-8CEC-36508900397D}" type="presOf" srcId="{F3BD84AC-3BB5-430F-BF71-3CB10CC34BEF}" destId="{F2402D9F-3038-4FF4-A871-F70BD58A3432}" srcOrd="0" destOrd="0" presId="urn:microsoft.com/office/officeart/2005/8/layout/cycle5"/>
    <dgm:cxn modelId="{A2CC51C2-CBBC-4AD9-AB2B-920049A77E07}" type="presOf" srcId="{C6991893-DE25-44DD-90EC-8B2B1837BAEB}" destId="{80F27A38-C4C5-43EC-A332-683FA66B8F54}" srcOrd="0" destOrd="0" presId="urn:microsoft.com/office/officeart/2005/8/layout/cycle5"/>
    <dgm:cxn modelId="{0B809EDC-2647-462D-AB6B-1ABB059553E7}" srcId="{D53412B6-7B5A-4547-9E48-394188E8688B}" destId="{D4E5D9DE-E030-4BA4-BC29-68291441E7AD}" srcOrd="1" destOrd="0" parTransId="{93A25BE2-C7B8-42E1-A3C4-85D65C435E34}" sibTransId="{F3BD84AC-3BB5-430F-BF71-3CB10CC34BEF}"/>
    <dgm:cxn modelId="{9CC0F7E9-C1D0-4571-A8DF-D644701153CE}" type="presOf" srcId="{D4E5D9DE-E030-4BA4-BC29-68291441E7AD}" destId="{722B340C-E262-447F-9F6B-5E9FC679F1EB}" srcOrd="0" destOrd="0" presId="urn:microsoft.com/office/officeart/2005/8/layout/cycle5"/>
    <dgm:cxn modelId="{F5C240EC-2D4B-42B9-B9B5-0797455756DA}" srcId="{D53412B6-7B5A-4547-9E48-394188E8688B}" destId="{BCE3F54D-23AF-4843-97E3-28CD23551845}" srcOrd="2" destOrd="0" parTransId="{DDA9A900-D783-4B96-8FF2-AF95D72226FE}" sibTransId="{71F6680C-D461-4103-8AA6-BDFBD562E654}"/>
    <dgm:cxn modelId="{0D4363FD-2FEB-461A-A5B8-C4FF853772FB}" srcId="{D53412B6-7B5A-4547-9E48-394188E8688B}" destId="{1D833BB5-DA18-48A6-8747-8891B9CFFC29}" srcOrd="3" destOrd="0" parTransId="{55E98135-8A1A-460D-87F1-70C176C6115F}" sibTransId="{4344AA6E-CB90-40EC-A61A-DE3B2BBF158B}"/>
    <dgm:cxn modelId="{05F50A51-5967-423F-922F-9EBDF1298575}" type="presParOf" srcId="{63C37DEF-195B-4DB0-868B-B73780B9EA5F}" destId="{6D45EF11-3A7D-45E9-9B1B-8BF6F5115A28}" srcOrd="0" destOrd="0" presId="urn:microsoft.com/office/officeart/2005/8/layout/cycle5"/>
    <dgm:cxn modelId="{3A228643-588E-47B9-B4EF-9C2AB39A8AC4}" type="presParOf" srcId="{63C37DEF-195B-4DB0-868B-B73780B9EA5F}" destId="{970FE79B-3C31-415A-BEBE-60B7FD58D95D}" srcOrd="1" destOrd="0" presId="urn:microsoft.com/office/officeart/2005/8/layout/cycle5"/>
    <dgm:cxn modelId="{842EA2C9-9781-41FD-B95B-F97204F8A06C}" type="presParOf" srcId="{63C37DEF-195B-4DB0-868B-B73780B9EA5F}" destId="{E8DE6F68-5BB7-4EC9-946E-57053FAD46FC}" srcOrd="2" destOrd="0" presId="urn:microsoft.com/office/officeart/2005/8/layout/cycle5"/>
    <dgm:cxn modelId="{7C500B1A-676E-457B-BF62-C57FC342B7C3}" type="presParOf" srcId="{63C37DEF-195B-4DB0-868B-B73780B9EA5F}" destId="{722B340C-E262-447F-9F6B-5E9FC679F1EB}" srcOrd="3" destOrd="0" presId="urn:microsoft.com/office/officeart/2005/8/layout/cycle5"/>
    <dgm:cxn modelId="{C3C25971-A8B4-421C-9843-9E7C5EE4DCDC}" type="presParOf" srcId="{63C37DEF-195B-4DB0-868B-B73780B9EA5F}" destId="{70CF3C04-12CF-493F-AC8D-5FF8802D790F}" srcOrd="4" destOrd="0" presId="urn:microsoft.com/office/officeart/2005/8/layout/cycle5"/>
    <dgm:cxn modelId="{B6CF6A45-76FC-47B3-A97C-704474A03184}" type="presParOf" srcId="{63C37DEF-195B-4DB0-868B-B73780B9EA5F}" destId="{F2402D9F-3038-4FF4-A871-F70BD58A3432}" srcOrd="5" destOrd="0" presId="urn:microsoft.com/office/officeart/2005/8/layout/cycle5"/>
    <dgm:cxn modelId="{C41F1007-D6A7-42D3-9B85-6FA217059D0B}" type="presParOf" srcId="{63C37DEF-195B-4DB0-868B-B73780B9EA5F}" destId="{5FD17B9E-5AAA-4979-936A-7FE460767D3F}" srcOrd="6" destOrd="0" presId="urn:microsoft.com/office/officeart/2005/8/layout/cycle5"/>
    <dgm:cxn modelId="{3D5EB2AC-C85D-481E-BB20-925D21B087A4}" type="presParOf" srcId="{63C37DEF-195B-4DB0-868B-B73780B9EA5F}" destId="{643EBB6A-1952-4537-A25D-F09153CC736D}" srcOrd="7" destOrd="0" presId="urn:microsoft.com/office/officeart/2005/8/layout/cycle5"/>
    <dgm:cxn modelId="{DBCD4547-C0B7-417F-A183-C7AE4E91A84C}" type="presParOf" srcId="{63C37DEF-195B-4DB0-868B-B73780B9EA5F}" destId="{3F90449B-5E35-4506-A7DD-C9BFFAEAF076}" srcOrd="8" destOrd="0" presId="urn:microsoft.com/office/officeart/2005/8/layout/cycle5"/>
    <dgm:cxn modelId="{32B42889-F65E-4FC8-9B2B-EBD4D069BE67}" type="presParOf" srcId="{63C37DEF-195B-4DB0-868B-B73780B9EA5F}" destId="{DAF61419-2BF6-432B-9A3E-A4557EF280EF}" srcOrd="9" destOrd="0" presId="urn:microsoft.com/office/officeart/2005/8/layout/cycle5"/>
    <dgm:cxn modelId="{6F037C51-34FF-4EA4-A86A-7C68713537CD}" type="presParOf" srcId="{63C37DEF-195B-4DB0-868B-B73780B9EA5F}" destId="{9E1F1F05-F527-4EFC-8D78-80A3D371165A}" srcOrd="10" destOrd="0" presId="urn:microsoft.com/office/officeart/2005/8/layout/cycle5"/>
    <dgm:cxn modelId="{2B94AFC3-E504-4FB2-BF7A-E41FCB10DE40}" type="presParOf" srcId="{63C37DEF-195B-4DB0-868B-B73780B9EA5F}" destId="{BBE81FF8-0749-4507-8EBE-79AB5E327B1F}" srcOrd="11" destOrd="0" presId="urn:microsoft.com/office/officeart/2005/8/layout/cycle5"/>
    <dgm:cxn modelId="{4E9D14E4-FA76-4587-95F0-BC9E97A522F4}" type="presParOf" srcId="{63C37DEF-195B-4DB0-868B-B73780B9EA5F}" destId="{80F27A38-C4C5-43EC-A332-683FA66B8F54}" srcOrd="12" destOrd="0" presId="urn:microsoft.com/office/officeart/2005/8/layout/cycle5"/>
    <dgm:cxn modelId="{448B5F0C-3D46-447D-98DE-295941B0BE81}" type="presParOf" srcId="{63C37DEF-195B-4DB0-868B-B73780B9EA5F}" destId="{0EE30ABD-A1F7-42A0-B3E3-8C7AB7D80CF2}" srcOrd="13" destOrd="0" presId="urn:microsoft.com/office/officeart/2005/8/layout/cycle5"/>
    <dgm:cxn modelId="{03D80671-F972-4516-87B8-04E1633C4802}" type="presParOf" srcId="{63C37DEF-195B-4DB0-868B-B73780B9EA5F}" destId="{026BFC69-651A-4B54-B9CE-876513A4245E}" srcOrd="14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5EF11-3A7D-45E9-9B1B-8BF6F5115A28}">
      <dsp:nvSpPr>
        <dsp:cNvPr id="0" name=""/>
        <dsp:cNvSpPr/>
      </dsp:nvSpPr>
      <dsp:spPr>
        <a:xfrm>
          <a:off x="4603371" y="1478"/>
          <a:ext cx="1425007" cy="92625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Plan &amp; Analyse</a:t>
          </a:r>
        </a:p>
      </dsp:txBody>
      <dsp:txXfrm>
        <a:off x="4648587" y="46694"/>
        <a:ext cx="1334575" cy="835822"/>
      </dsp:txXfrm>
    </dsp:sp>
    <dsp:sp modelId="{E8DE6F68-5BB7-4EC9-946E-57053FAD46FC}">
      <dsp:nvSpPr>
        <dsp:cNvPr id="0" name=""/>
        <dsp:cNvSpPr/>
      </dsp:nvSpPr>
      <dsp:spPr>
        <a:xfrm>
          <a:off x="3464774" y="464606"/>
          <a:ext cx="3702200" cy="3702200"/>
        </a:xfrm>
        <a:custGeom>
          <a:avLst/>
          <a:gdLst/>
          <a:ahLst/>
          <a:cxnLst/>
          <a:rect l="0" t="0" r="0" b="0"/>
          <a:pathLst>
            <a:path>
              <a:moveTo>
                <a:pt x="2754639" y="235492"/>
              </a:moveTo>
              <a:arcTo wR="1851100" hR="1851100" stAng="17952983" swAng="12122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B340C-E262-447F-9F6B-5E9FC679F1EB}">
      <dsp:nvSpPr>
        <dsp:cNvPr id="0" name=""/>
        <dsp:cNvSpPr/>
      </dsp:nvSpPr>
      <dsp:spPr>
        <a:xfrm>
          <a:off x="6363872" y="1280557"/>
          <a:ext cx="1425007" cy="92625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Design</a:t>
          </a:r>
        </a:p>
      </dsp:txBody>
      <dsp:txXfrm>
        <a:off x="6409088" y="1325773"/>
        <a:ext cx="1334575" cy="835822"/>
      </dsp:txXfrm>
    </dsp:sp>
    <dsp:sp modelId="{F2402D9F-3038-4FF4-A871-F70BD58A3432}">
      <dsp:nvSpPr>
        <dsp:cNvPr id="0" name=""/>
        <dsp:cNvSpPr/>
      </dsp:nvSpPr>
      <dsp:spPr>
        <a:xfrm>
          <a:off x="3464774" y="464606"/>
          <a:ext cx="3702200" cy="3702200"/>
        </a:xfrm>
        <a:custGeom>
          <a:avLst/>
          <a:gdLst/>
          <a:ahLst/>
          <a:cxnLst/>
          <a:rect l="0" t="0" r="0" b="0"/>
          <a:pathLst>
            <a:path>
              <a:moveTo>
                <a:pt x="3697768" y="1979112"/>
              </a:moveTo>
              <a:arcTo wR="1851100" hR="1851100" stAng="21837926" swAng="13602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17B9E-5AAA-4979-936A-7FE460767D3F}">
      <dsp:nvSpPr>
        <dsp:cNvPr id="0" name=""/>
        <dsp:cNvSpPr/>
      </dsp:nvSpPr>
      <dsp:spPr>
        <a:xfrm>
          <a:off x="5691420" y="3350150"/>
          <a:ext cx="1425007" cy="92625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Code</a:t>
          </a:r>
        </a:p>
      </dsp:txBody>
      <dsp:txXfrm>
        <a:off x="5736636" y="3395366"/>
        <a:ext cx="1334575" cy="835822"/>
      </dsp:txXfrm>
    </dsp:sp>
    <dsp:sp modelId="{3F90449B-5E35-4506-A7DD-C9BFFAEAF076}">
      <dsp:nvSpPr>
        <dsp:cNvPr id="0" name=""/>
        <dsp:cNvSpPr/>
      </dsp:nvSpPr>
      <dsp:spPr>
        <a:xfrm>
          <a:off x="3464774" y="464606"/>
          <a:ext cx="3702200" cy="3702200"/>
        </a:xfrm>
        <a:custGeom>
          <a:avLst/>
          <a:gdLst/>
          <a:ahLst/>
          <a:cxnLst/>
          <a:rect l="0" t="0" r="0" b="0"/>
          <a:pathLst>
            <a:path>
              <a:moveTo>
                <a:pt x="2078477" y="3688182"/>
              </a:moveTo>
              <a:arcTo wR="1851100" hR="1851100" stAng="4976661" swAng="8466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61419-2BF6-432B-9A3E-A4557EF280EF}">
      <dsp:nvSpPr>
        <dsp:cNvPr id="0" name=""/>
        <dsp:cNvSpPr/>
      </dsp:nvSpPr>
      <dsp:spPr>
        <a:xfrm>
          <a:off x="3515321" y="3350150"/>
          <a:ext cx="1425007" cy="92625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Test</a:t>
          </a:r>
        </a:p>
      </dsp:txBody>
      <dsp:txXfrm>
        <a:off x="3560537" y="3395366"/>
        <a:ext cx="1334575" cy="835822"/>
      </dsp:txXfrm>
    </dsp:sp>
    <dsp:sp modelId="{BBE81FF8-0749-4507-8EBE-79AB5E327B1F}">
      <dsp:nvSpPr>
        <dsp:cNvPr id="0" name=""/>
        <dsp:cNvSpPr/>
      </dsp:nvSpPr>
      <dsp:spPr>
        <a:xfrm>
          <a:off x="3464774" y="464606"/>
          <a:ext cx="3702200" cy="3702200"/>
        </a:xfrm>
        <a:custGeom>
          <a:avLst/>
          <a:gdLst/>
          <a:ahLst/>
          <a:cxnLst/>
          <a:rect l="0" t="0" r="0" b="0"/>
          <a:pathLst>
            <a:path>
              <a:moveTo>
                <a:pt x="196463" y="2681009"/>
              </a:moveTo>
              <a:arcTo wR="1851100" hR="1851100" stAng="9201792" swAng="13602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27A38-C4C5-43EC-A332-683FA66B8F54}">
      <dsp:nvSpPr>
        <dsp:cNvPr id="0" name=""/>
        <dsp:cNvSpPr/>
      </dsp:nvSpPr>
      <dsp:spPr>
        <a:xfrm>
          <a:off x="2842870" y="1280557"/>
          <a:ext cx="1425007" cy="92625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Deploy</a:t>
          </a:r>
        </a:p>
      </dsp:txBody>
      <dsp:txXfrm>
        <a:off x="2888086" y="1325773"/>
        <a:ext cx="1334575" cy="835822"/>
      </dsp:txXfrm>
    </dsp:sp>
    <dsp:sp modelId="{026BFC69-651A-4B54-B9CE-876513A4245E}">
      <dsp:nvSpPr>
        <dsp:cNvPr id="0" name=""/>
        <dsp:cNvSpPr/>
      </dsp:nvSpPr>
      <dsp:spPr>
        <a:xfrm>
          <a:off x="3464774" y="464606"/>
          <a:ext cx="3702200" cy="3702200"/>
        </a:xfrm>
        <a:custGeom>
          <a:avLst/>
          <a:gdLst/>
          <a:ahLst/>
          <a:cxnLst/>
          <a:rect l="0" t="0" r="0" b="0"/>
          <a:pathLst>
            <a:path>
              <a:moveTo>
                <a:pt x="445178" y="646958"/>
              </a:moveTo>
              <a:arcTo wR="1851100" hR="1851100" stAng="13234760" swAng="12122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A95CB-37B3-4BD9-B9F9-81ED6DF02D7E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70B2-D0D1-47B9-8B23-4A812E77A6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8DDF4-253B-4E36-BE28-46B8E6426B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BCEA-6B9E-4A72-A9D6-939BC187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C9FE-34B8-4E18-A40C-872B2D37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F861-0D1B-4CBD-BDA4-908C69D7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DC79-4DFD-45E1-961D-31268ACE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6ED7-8DB7-4427-8BD6-46D6BCB4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72D6-B8E6-4D42-9F52-D6B7147F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14FD4-18C7-4414-9252-B53D6688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B3D51-1BC8-4758-A69B-2170870E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31C5-FE31-466E-8AA1-5B4AE29E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44AD-EAD8-4203-9F04-A350132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0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7C799-2988-4A31-9009-85364970B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2759D-2B08-4077-82AC-AEBD3A2F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C4F3-D423-4F2C-91F3-D4ACC0A1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1605-E58F-435A-B647-DD7F50D2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7AAC-53AC-42AB-AFF1-23757EC5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63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EB57-A288-4EE7-ADF4-52790DF9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1E59E-D116-4966-9437-32AC5316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E0EF-8D68-4623-9323-A92450F2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4DC4-4DB1-4D8C-8870-CCC7522C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17D0-A084-4824-91CD-B928F8A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B3C7-45B3-40DD-9480-6B4475A3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48D7-D710-462A-90A1-5691B118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8595-5A0C-4B6C-8D68-D50E38D1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37E8-F56E-48FE-9EC5-E767469E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EEC5-991D-4EE2-A3E3-2C0C3EB0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47B6-1406-4337-AED8-EA2F71BF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308B-C834-4398-A9B6-2EDEC8BD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84A5-C490-4B4B-A46D-9CB5ABE9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D040-B01E-49D9-AC5C-E06ABB2D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B781-1654-4245-9F14-8DBA9502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5671-4D2C-4302-9AFB-9D4441C0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E757-7E9B-42C3-BBAA-0F3AEABA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4479-2662-40B4-9999-D7C6DD10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92169-78EB-4033-A7EC-D00CD337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2436-14A3-4B32-B9E6-F468B56C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3860E-7801-4C8B-97B3-0AD28814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6431-1DD6-4EC8-8F8C-39FE6F0B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C455-4591-443D-A145-21C6683D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817D-503C-464C-92F6-5E1E07C9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FD155-AB25-404B-8617-EC6A14F1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AADBB-DF03-44F2-B94A-BF29ECAAE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5C244-B1EE-4DBC-A0D2-58F5F6F4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6757C-EB38-4B6A-9AC2-FF989C41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9EBF5-3964-4AD8-8830-44547953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3E33-3860-4836-B260-99D88DA5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E187C-C4BE-47C2-98EA-4F4A6AA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2FBA-2DB5-4808-BF9C-E9F062F9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92A58-8723-49F4-A730-322D3F1F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33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6E057-381B-47DE-986D-3C5E38EF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57614-B463-4137-BE74-483685CA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4A49-399B-4BCA-8E7C-9AE43DB7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47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AB0-689A-4798-AA8C-FC758060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E24B-E081-42D3-9324-C0BC5239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23389-31A9-4668-88FC-C5B0E5BE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23F3-69ED-4494-9575-66B52C0F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5E0D-FA20-4E39-AD0B-BB5CD0B0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8D2C2-7EE0-44E3-8FE5-A78D356B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5501-0192-4613-9BA6-B5C9713D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8559-4088-4D77-BC8A-B7023547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03C8-6BFD-486B-B1C0-2FD6189F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75DF-00B7-46CA-AB6D-E3A8097C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01CA-0954-4328-870D-00AEB344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275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97EB-E495-48F2-917F-6EE6D1E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AD5E7-8DFF-45C8-A5A4-4575623DC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5BF-4FAA-4F90-BEB8-684B41C1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C01AA-A32E-44C4-BA8D-7A36F09E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C2473-1F43-402F-ACC6-DAED49C0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EBF8D-12EA-48F1-A3AB-5401CAA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3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8F0F-E736-4492-9C8B-A25790BC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0E999-E325-4BAB-AC2C-FC957AE4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7642-C942-48C5-9F09-C3E2D9E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F048-9CE0-4C16-8A22-F0971EC9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DE80-4489-4676-B4AF-F4A8C7B6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5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F6BE-088C-43C4-88F8-08BCCA6D3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5EA1B-559B-4DF6-8147-A9BB6FCA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C49B-6078-4EAA-AF8E-0B7C58FF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5136-58AE-4050-A543-8B6CE840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FBE8-55B0-487A-8753-DF87A12C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ABB-58AC-4599-B9E8-5E8760ED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B29A2-45EA-4DDE-B6BA-2457A2DBB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CC82-2546-4466-9426-9EC393FA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9986-C79D-4F70-90E9-678C49E6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20CD-145E-4B29-BEA6-B22602AE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44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0B57-62BD-4679-96DC-40F7208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FF71-3450-4F1D-8994-05EF78F7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4CCC-1031-408A-AFCE-1C93C8CD3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D5D1F-8637-4D22-9F4E-78EFC578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FAD7-C301-453F-B2DC-3ACD4D5E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44D6-940A-4D52-8BDD-4C806E8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9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43D7-FBCF-4682-B782-2089468E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2CE69-1ED8-41AB-A84C-9DCE58109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9946E-A707-487D-9506-D0A64A80E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1D32F-465D-43C6-BC95-E8FABD863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D0BBA-521C-44D4-B32A-349161BBE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341D2-C292-4233-90C2-799D4859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B2564-41FD-4BC5-84E4-A224FBF4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4B2EE-A18C-4664-A1DB-F6187634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64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2F1E-309E-460D-9895-DE2CA686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62C6-D196-4A69-B760-9EAF3CC4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3BC3F-C288-4D35-837A-FDD0E409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DE764-DF9E-422C-8B73-CB194F8C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47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230DE-F72E-4DDE-B53C-8FE79003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AFF96-41C3-4138-BA5C-B37597FB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2C97-E4F4-42D6-92EB-9E29A8D6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30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56CC-D565-4768-8391-08738BC4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45B4-889E-48DB-9160-0256DC70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B0335-760B-4752-96E7-A756631F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B813C-D9AB-4DE7-B44A-58B4B256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80942-6A07-4CA0-B2EE-CA7905DF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655F-6855-4208-B85C-5D03B803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91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1E18-EF0F-4372-98A2-D95ACE7D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0619A-59AD-4F00-B1CF-7619ABEA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776B5-2D8B-40F7-8EFA-E8777C3A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B8E4-03FC-4E25-8FCF-1278878B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F3C5-11DF-40A4-BF1D-38D0E141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6D5A6-C7E7-4D07-A49A-3E2138F5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77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86A75-4964-4D7E-9BD3-3A3B1791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818E1-7D56-417C-9268-7B7089B5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BC25-2093-43A2-B67D-11C83949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092A-AD95-4FB6-A0CB-4BC903DCA459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36E5-9A08-4F91-BEC2-5592E569B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1D5E-5915-44C6-8B77-E2EB2683A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4D82-FC2C-4C80-882C-05B1559D6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53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CC71E-5592-4DFE-A5B9-383D7A7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9F1AB-AC12-4E99-83F0-D6D59210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20BD-8178-4DE7-B3CE-188074A50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2454-161D-4A2F-9837-F88719961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1FC8-1EFC-4FC1-852E-4DE0B81F3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6838A-EF18-4864-BF9E-A2F4077EA6C3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2A28C-4EB8-48ED-9106-BDE0944261D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8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api/orders" TargetMode="External"/><Relationship Id="rId2" Type="http://schemas.openxmlformats.org/officeDocument/2006/relationships/hyperlink" Target="http://example.com/api/orders/123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ryyZhu/todo_markdown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5A349-DCB7-497E-ADD8-8822A7C8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9636"/>
            <a:ext cx="10915438" cy="1402701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 to MSA Web Apps &amp; APIs Bootcamp</a:t>
            </a:r>
            <a:endParaRPr lang="en-AU" sz="4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E435F-5DBC-4E3C-8E7B-A1FB0EEDAB2D}"/>
              </a:ext>
            </a:extLst>
          </p:cNvPr>
          <p:cNvSpPr txBox="1">
            <a:spLocks/>
          </p:cNvSpPr>
          <p:nvPr/>
        </p:nvSpPr>
        <p:spPr>
          <a:xfrm>
            <a:off x="838198" y="1452337"/>
            <a:ext cx="10473649" cy="479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>
                <a:latin typeface="Segoe UI Light" panose="020B0502040204020203" pitchFamily="34" charset="0"/>
                <a:cs typeface="Segoe UI Light" panose="020B0502040204020203" pitchFamily="34" charset="0"/>
              </a:rPr>
              <a:t>We will be commencing shortly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This is a Microsoft Teams Live event, so you are placed on mute for the entire duration.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If you have any questions, please select “Ask a question” or upvote by liking existing ones.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Captions can be turned on anytime by clicking the “CC” icon.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At any point where you get lost, you can rewind the live stream to any point in time.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This workshop is being recorded and all recordings can be accessed via the same link you used to access this live event.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Having this workshop being recorded, should you not consent, please feel free to leave if you wish.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For updates on the program, please join our Facebook group at https://aka.ms/MSAFacebook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000">
                <a:latin typeface="Segoe UI Light" panose="020B0502040204020203" pitchFamily="34" charset="0"/>
                <a:cs typeface="Segoe UI Light" panose="020B0502040204020203" pitchFamily="34" charset="0"/>
              </a:rPr>
              <a:t>We hope you enjoy the session!</a:t>
            </a:r>
          </a:p>
        </p:txBody>
      </p:sp>
    </p:spTree>
    <p:extLst>
      <p:ext uri="{BB962C8B-B14F-4D97-AF65-F5344CB8AC3E}">
        <p14:creationId xmlns:p14="http://schemas.microsoft.com/office/powerpoint/2010/main" val="300708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058F-E54B-432A-99C6-7F6A2B5C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8"/>
            <a:ext cx="10515600" cy="1325563"/>
          </a:xfrm>
        </p:spPr>
        <p:txBody>
          <a:bodyPr/>
          <a:lstStyle/>
          <a:p>
            <a:r>
              <a:rPr lang="en-AU" dirty="0"/>
              <a:t>REST APIs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561C-96F4-4B36-917C-691A0145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1792" cy="4351338"/>
          </a:xfrm>
        </p:spPr>
        <p:txBody>
          <a:bodyPr/>
          <a:lstStyle/>
          <a:p>
            <a:r>
              <a:rPr lang="en-AU" dirty="0"/>
              <a:t>REST is a convention / set of rules for web services to communicate with each other. </a:t>
            </a:r>
          </a:p>
          <a:p>
            <a:endParaRPr lang="en-AU" dirty="0"/>
          </a:p>
          <a:p>
            <a:r>
              <a:rPr lang="en-AU" dirty="0"/>
              <a:t>REST architecture is uses HTTP protocol to communicate </a:t>
            </a:r>
          </a:p>
          <a:p>
            <a:endParaRPr lang="en-AU" dirty="0"/>
          </a:p>
          <a:p>
            <a:r>
              <a:rPr lang="en-AU" dirty="0"/>
              <a:t>Central to RESTful websites are resources 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A6A68B30-66C6-4AFB-ACF5-204C5544D7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166578" y="1827212"/>
            <a:ext cx="36972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F9D0C8E-FEF5-422C-B374-12AC2103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165" y="1825625"/>
            <a:ext cx="3697287" cy="3432175"/>
          </a:xfrm>
          <a:prstGeom prst="rect">
            <a:avLst/>
          </a:prstGeom>
          <a:solidFill>
            <a:srgbClr val="5C2D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563403B-6E76-439D-89A1-0CB16BEC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490" y="4057650"/>
            <a:ext cx="1087437" cy="687388"/>
          </a:xfrm>
          <a:prstGeom prst="rect">
            <a:avLst/>
          </a:prstGeom>
          <a:solidFill>
            <a:srgbClr val="9C2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C0223D34-27AA-4F7C-8502-834FEB995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990" y="4127500"/>
            <a:ext cx="954087" cy="547688"/>
          </a:xfrm>
          <a:prstGeom prst="rect">
            <a:avLst/>
          </a:prstGeom>
          <a:solidFill>
            <a:srgbClr val="FFC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1A071B5-FDF6-4698-AC2D-ECDA8D8E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915" y="4138612"/>
            <a:ext cx="257175" cy="255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7D83916-11AC-4BB4-ABF0-2A880808C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278" y="4119562"/>
            <a:ext cx="298450" cy="293688"/>
          </a:xfrm>
          <a:prstGeom prst="rect">
            <a:avLst/>
          </a:prstGeom>
          <a:solidFill>
            <a:srgbClr val="9AB3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0092D180-F53F-48EA-9E0E-51C1C332318C}"/>
              </a:ext>
            </a:extLst>
          </p:cNvPr>
          <p:cNvSpPr>
            <a:spLocks noEditPoints="1"/>
          </p:cNvSpPr>
          <p:nvPr/>
        </p:nvSpPr>
        <p:spPr bwMode="auto">
          <a:xfrm>
            <a:off x="9444515" y="4114800"/>
            <a:ext cx="307975" cy="303213"/>
          </a:xfrm>
          <a:custGeom>
            <a:avLst/>
            <a:gdLst>
              <a:gd name="T0" fmla="*/ 189 w 194"/>
              <a:gd name="T1" fmla="*/ 185 h 191"/>
              <a:gd name="T2" fmla="*/ 5 w 194"/>
              <a:gd name="T3" fmla="*/ 185 h 191"/>
              <a:gd name="T4" fmla="*/ 5 w 194"/>
              <a:gd name="T5" fmla="*/ 5 h 191"/>
              <a:gd name="T6" fmla="*/ 189 w 194"/>
              <a:gd name="T7" fmla="*/ 5 h 191"/>
              <a:gd name="T8" fmla="*/ 189 w 194"/>
              <a:gd name="T9" fmla="*/ 185 h 191"/>
              <a:gd name="T10" fmla="*/ 194 w 194"/>
              <a:gd name="T11" fmla="*/ 0 h 191"/>
              <a:gd name="T12" fmla="*/ 189 w 194"/>
              <a:gd name="T13" fmla="*/ 0 h 191"/>
              <a:gd name="T14" fmla="*/ 5 w 194"/>
              <a:gd name="T15" fmla="*/ 0 h 191"/>
              <a:gd name="T16" fmla="*/ 0 w 194"/>
              <a:gd name="T17" fmla="*/ 0 h 191"/>
              <a:gd name="T18" fmla="*/ 0 w 194"/>
              <a:gd name="T19" fmla="*/ 5 h 191"/>
              <a:gd name="T20" fmla="*/ 0 w 194"/>
              <a:gd name="T21" fmla="*/ 185 h 191"/>
              <a:gd name="T22" fmla="*/ 0 w 194"/>
              <a:gd name="T23" fmla="*/ 191 h 191"/>
              <a:gd name="T24" fmla="*/ 5 w 194"/>
              <a:gd name="T25" fmla="*/ 191 h 191"/>
              <a:gd name="T26" fmla="*/ 189 w 194"/>
              <a:gd name="T27" fmla="*/ 191 h 191"/>
              <a:gd name="T28" fmla="*/ 194 w 194"/>
              <a:gd name="T29" fmla="*/ 191 h 191"/>
              <a:gd name="T30" fmla="*/ 194 w 194"/>
              <a:gd name="T31" fmla="*/ 185 h 191"/>
              <a:gd name="T32" fmla="*/ 194 w 194"/>
              <a:gd name="T33" fmla="*/ 5 h 191"/>
              <a:gd name="T34" fmla="*/ 194 w 194"/>
              <a:gd name="T3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4" h="191">
                <a:moveTo>
                  <a:pt x="189" y="185"/>
                </a:moveTo>
                <a:lnTo>
                  <a:pt x="5" y="185"/>
                </a:lnTo>
                <a:lnTo>
                  <a:pt x="5" y="5"/>
                </a:lnTo>
                <a:lnTo>
                  <a:pt x="189" y="5"/>
                </a:lnTo>
                <a:lnTo>
                  <a:pt x="189" y="185"/>
                </a:lnTo>
                <a:close/>
                <a:moveTo>
                  <a:pt x="194" y="0"/>
                </a:moveTo>
                <a:lnTo>
                  <a:pt x="189" y="0"/>
                </a:lnTo>
                <a:lnTo>
                  <a:pt x="5" y="0"/>
                </a:lnTo>
                <a:lnTo>
                  <a:pt x="0" y="0"/>
                </a:lnTo>
                <a:lnTo>
                  <a:pt x="0" y="5"/>
                </a:lnTo>
                <a:lnTo>
                  <a:pt x="0" y="185"/>
                </a:lnTo>
                <a:lnTo>
                  <a:pt x="0" y="191"/>
                </a:lnTo>
                <a:lnTo>
                  <a:pt x="5" y="191"/>
                </a:lnTo>
                <a:lnTo>
                  <a:pt x="189" y="191"/>
                </a:lnTo>
                <a:lnTo>
                  <a:pt x="194" y="191"/>
                </a:lnTo>
                <a:lnTo>
                  <a:pt x="194" y="185"/>
                </a:lnTo>
                <a:lnTo>
                  <a:pt x="194" y="5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D7342853-4A51-472A-90A7-E3B64E9D311A}"/>
              </a:ext>
            </a:extLst>
          </p:cNvPr>
          <p:cNvSpPr>
            <a:spLocks/>
          </p:cNvSpPr>
          <p:nvPr/>
        </p:nvSpPr>
        <p:spPr bwMode="auto">
          <a:xfrm>
            <a:off x="9222265" y="4319587"/>
            <a:ext cx="211137" cy="425450"/>
          </a:xfrm>
          <a:custGeom>
            <a:avLst/>
            <a:gdLst>
              <a:gd name="T0" fmla="*/ 5 w 137"/>
              <a:gd name="T1" fmla="*/ 0 h 277"/>
              <a:gd name="T2" fmla="*/ 0 w 137"/>
              <a:gd name="T3" fmla="*/ 6 h 277"/>
              <a:gd name="T4" fmla="*/ 0 w 137"/>
              <a:gd name="T5" fmla="*/ 272 h 277"/>
              <a:gd name="T6" fmla="*/ 5 w 137"/>
              <a:gd name="T7" fmla="*/ 277 h 277"/>
              <a:gd name="T8" fmla="*/ 132 w 137"/>
              <a:gd name="T9" fmla="*/ 277 h 277"/>
              <a:gd name="T10" fmla="*/ 137 w 137"/>
              <a:gd name="T11" fmla="*/ 272 h 277"/>
              <a:gd name="T12" fmla="*/ 137 w 137"/>
              <a:gd name="T13" fmla="*/ 6 h 277"/>
              <a:gd name="T14" fmla="*/ 132 w 137"/>
              <a:gd name="T15" fmla="*/ 0 h 277"/>
              <a:gd name="T16" fmla="*/ 16 w 137"/>
              <a:gd name="T17" fmla="*/ 0 h 277"/>
              <a:gd name="T18" fmla="*/ 5 w 137"/>
              <a:gd name="T1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277">
                <a:moveTo>
                  <a:pt x="5" y="0"/>
                </a:moveTo>
                <a:cubicBezTo>
                  <a:pt x="5" y="0"/>
                  <a:pt x="0" y="0"/>
                  <a:pt x="0" y="6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2"/>
                  <a:pt x="0" y="277"/>
                  <a:pt x="5" y="277"/>
                </a:cubicBezTo>
                <a:cubicBezTo>
                  <a:pt x="132" y="277"/>
                  <a:pt x="132" y="277"/>
                  <a:pt x="132" y="277"/>
                </a:cubicBezTo>
                <a:cubicBezTo>
                  <a:pt x="132" y="277"/>
                  <a:pt x="137" y="277"/>
                  <a:pt x="137" y="272"/>
                </a:cubicBezTo>
                <a:cubicBezTo>
                  <a:pt x="137" y="6"/>
                  <a:pt x="137" y="6"/>
                  <a:pt x="137" y="6"/>
                </a:cubicBezTo>
                <a:cubicBezTo>
                  <a:pt x="137" y="6"/>
                  <a:pt x="137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lnTo>
                  <a:pt x="5" y="0"/>
                </a:lnTo>
                <a:close/>
              </a:path>
            </a:pathLst>
          </a:custGeom>
          <a:solidFill>
            <a:srgbClr val="9C2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5099FD73-1CC5-4E3A-AB77-27D223A4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315" y="4413250"/>
            <a:ext cx="171450" cy="258763"/>
          </a:xfrm>
          <a:prstGeom prst="rect">
            <a:avLst/>
          </a:prstGeom>
          <a:solidFill>
            <a:srgbClr val="FFC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472A478D-1819-44D9-AA37-DBC4986077D3}"/>
              </a:ext>
            </a:extLst>
          </p:cNvPr>
          <p:cNvSpPr>
            <a:spLocks/>
          </p:cNvSpPr>
          <p:nvPr/>
        </p:nvSpPr>
        <p:spPr bwMode="auto">
          <a:xfrm>
            <a:off x="9200040" y="2332037"/>
            <a:ext cx="1012825" cy="800100"/>
          </a:xfrm>
          <a:custGeom>
            <a:avLst/>
            <a:gdLst>
              <a:gd name="T0" fmla="*/ 638 w 638"/>
              <a:gd name="T1" fmla="*/ 400 h 504"/>
              <a:gd name="T2" fmla="*/ 638 w 638"/>
              <a:gd name="T3" fmla="*/ 0 h 504"/>
              <a:gd name="T4" fmla="*/ 0 w 638"/>
              <a:gd name="T5" fmla="*/ 0 h 504"/>
              <a:gd name="T6" fmla="*/ 0 w 638"/>
              <a:gd name="T7" fmla="*/ 400 h 504"/>
              <a:gd name="T8" fmla="*/ 301 w 638"/>
              <a:gd name="T9" fmla="*/ 423 h 504"/>
              <a:gd name="T10" fmla="*/ 290 w 638"/>
              <a:gd name="T11" fmla="*/ 492 h 504"/>
              <a:gd name="T12" fmla="*/ 214 w 638"/>
              <a:gd name="T13" fmla="*/ 492 h 504"/>
              <a:gd name="T14" fmla="*/ 214 w 638"/>
              <a:gd name="T15" fmla="*/ 504 h 504"/>
              <a:gd name="T16" fmla="*/ 427 w 638"/>
              <a:gd name="T17" fmla="*/ 504 h 504"/>
              <a:gd name="T18" fmla="*/ 427 w 638"/>
              <a:gd name="T19" fmla="*/ 492 h 504"/>
              <a:gd name="T20" fmla="*/ 348 w 638"/>
              <a:gd name="T21" fmla="*/ 492 h 504"/>
              <a:gd name="T22" fmla="*/ 337 w 638"/>
              <a:gd name="T23" fmla="*/ 423 h 504"/>
              <a:gd name="T24" fmla="*/ 638 w 638"/>
              <a:gd name="T25" fmla="*/ 40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8" h="504">
                <a:moveTo>
                  <a:pt x="638" y="400"/>
                </a:moveTo>
                <a:lnTo>
                  <a:pt x="638" y="0"/>
                </a:lnTo>
                <a:lnTo>
                  <a:pt x="0" y="0"/>
                </a:lnTo>
                <a:lnTo>
                  <a:pt x="0" y="400"/>
                </a:lnTo>
                <a:lnTo>
                  <a:pt x="301" y="423"/>
                </a:lnTo>
                <a:lnTo>
                  <a:pt x="290" y="492"/>
                </a:lnTo>
                <a:lnTo>
                  <a:pt x="214" y="492"/>
                </a:lnTo>
                <a:lnTo>
                  <a:pt x="214" y="504"/>
                </a:lnTo>
                <a:lnTo>
                  <a:pt x="427" y="504"/>
                </a:lnTo>
                <a:lnTo>
                  <a:pt x="427" y="492"/>
                </a:lnTo>
                <a:lnTo>
                  <a:pt x="348" y="492"/>
                </a:lnTo>
                <a:lnTo>
                  <a:pt x="337" y="423"/>
                </a:lnTo>
                <a:lnTo>
                  <a:pt x="638" y="400"/>
                </a:lnTo>
                <a:close/>
              </a:path>
            </a:pathLst>
          </a:custGeom>
          <a:solidFill>
            <a:srgbClr val="9C2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54127C85-DBB6-4BBD-B866-F34F2367F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715" y="2393950"/>
            <a:ext cx="884237" cy="509588"/>
          </a:xfrm>
          <a:prstGeom prst="rect">
            <a:avLst/>
          </a:prstGeom>
          <a:solidFill>
            <a:srgbClr val="FFC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0CB26D09-0641-4507-BC66-BFE4FC380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703" y="3060700"/>
            <a:ext cx="265112" cy="258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ACBEFE0F-0172-4E8E-90F3-4B3AE21D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590" y="3036887"/>
            <a:ext cx="298450" cy="293688"/>
          </a:xfrm>
          <a:prstGeom prst="rect">
            <a:avLst/>
          </a:prstGeom>
          <a:solidFill>
            <a:srgbClr val="9AB3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98FEBC13-630B-4B4E-86AC-3105D8C53473}"/>
              </a:ext>
            </a:extLst>
          </p:cNvPr>
          <p:cNvSpPr>
            <a:spLocks noEditPoints="1"/>
          </p:cNvSpPr>
          <p:nvPr/>
        </p:nvSpPr>
        <p:spPr bwMode="auto">
          <a:xfrm>
            <a:off x="9279415" y="3032125"/>
            <a:ext cx="304800" cy="303213"/>
          </a:xfrm>
          <a:custGeom>
            <a:avLst/>
            <a:gdLst>
              <a:gd name="T0" fmla="*/ 187 w 192"/>
              <a:gd name="T1" fmla="*/ 186 h 191"/>
              <a:gd name="T2" fmla="*/ 4 w 192"/>
              <a:gd name="T3" fmla="*/ 186 h 191"/>
              <a:gd name="T4" fmla="*/ 4 w 192"/>
              <a:gd name="T5" fmla="*/ 5 h 191"/>
              <a:gd name="T6" fmla="*/ 187 w 192"/>
              <a:gd name="T7" fmla="*/ 5 h 191"/>
              <a:gd name="T8" fmla="*/ 187 w 192"/>
              <a:gd name="T9" fmla="*/ 186 h 191"/>
              <a:gd name="T10" fmla="*/ 192 w 192"/>
              <a:gd name="T11" fmla="*/ 0 h 191"/>
              <a:gd name="T12" fmla="*/ 187 w 192"/>
              <a:gd name="T13" fmla="*/ 0 h 191"/>
              <a:gd name="T14" fmla="*/ 4 w 192"/>
              <a:gd name="T15" fmla="*/ 0 h 191"/>
              <a:gd name="T16" fmla="*/ 0 w 192"/>
              <a:gd name="T17" fmla="*/ 0 h 191"/>
              <a:gd name="T18" fmla="*/ 0 w 192"/>
              <a:gd name="T19" fmla="*/ 5 h 191"/>
              <a:gd name="T20" fmla="*/ 0 w 192"/>
              <a:gd name="T21" fmla="*/ 186 h 191"/>
              <a:gd name="T22" fmla="*/ 0 w 192"/>
              <a:gd name="T23" fmla="*/ 191 h 191"/>
              <a:gd name="T24" fmla="*/ 4 w 192"/>
              <a:gd name="T25" fmla="*/ 191 h 191"/>
              <a:gd name="T26" fmla="*/ 187 w 192"/>
              <a:gd name="T27" fmla="*/ 191 h 191"/>
              <a:gd name="T28" fmla="*/ 192 w 192"/>
              <a:gd name="T29" fmla="*/ 191 h 191"/>
              <a:gd name="T30" fmla="*/ 192 w 192"/>
              <a:gd name="T31" fmla="*/ 186 h 191"/>
              <a:gd name="T32" fmla="*/ 192 w 192"/>
              <a:gd name="T33" fmla="*/ 5 h 191"/>
              <a:gd name="T34" fmla="*/ 192 w 192"/>
              <a:gd name="T3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91">
                <a:moveTo>
                  <a:pt x="187" y="186"/>
                </a:moveTo>
                <a:lnTo>
                  <a:pt x="4" y="186"/>
                </a:lnTo>
                <a:lnTo>
                  <a:pt x="4" y="5"/>
                </a:lnTo>
                <a:lnTo>
                  <a:pt x="187" y="5"/>
                </a:lnTo>
                <a:lnTo>
                  <a:pt x="187" y="186"/>
                </a:lnTo>
                <a:close/>
                <a:moveTo>
                  <a:pt x="192" y="0"/>
                </a:moveTo>
                <a:lnTo>
                  <a:pt x="187" y="0"/>
                </a:lnTo>
                <a:lnTo>
                  <a:pt x="4" y="0"/>
                </a:lnTo>
                <a:lnTo>
                  <a:pt x="0" y="0"/>
                </a:lnTo>
                <a:lnTo>
                  <a:pt x="0" y="5"/>
                </a:lnTo>
                <a:lnTo>
                  <a:pt x="0" y="186"/>
                </a:lnTo>
                <a:lnTo>
                  <a:pt x="0" y="191"/>
                </a:lnTo>
                <a:lnTo>
                  <a:pt x="4" y="191"/>
                </a:lnTo>
                <a:lnTo>
                  <a:pt x="187" y="191"/>
                </a:lnTo>
                <a:lnTo>
                  <a:pt x="192" y="191"/>
                </a:lnTo>
                <a:lnTo>
                  <a:pt x="192" y="186"/>
                </a:lnTo>
                <a:lnTo>
                  <a:pt x="192" y="5"/>
                </a:lnTo>
                <a:lnTo>
                  <a:pt x="1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5D51398C-315F-4FD4-B653-CAFD293B43B4}"/>
              </a:ext>
            </a:extLst>
          </p:cNvPr>
          <p:cNvSpPr>
            <a:spLocks/>
          </p:cNvSpPr>
          <p:nvPr/>
        </p:nvSpPr>
        <p:spPr bwMode="auto">
          <a:xfrm>
            <a:off x="9568340" y="4297362"/>
            <a:ext cx="500062" cy="311150"/>
          </a:xfrm>
          <a:custGeom>
            <a:avLst/>
            <a:gdLst>
              <a:gd name="T0" fmla="*/ 325 w 325"/>
              <a:gd name="T1" fmla="*/ 0 h 203"/>
              <a:gd name="T2" fmla="*/ 325 w 325"/>
              <a:gd name="T3" fmla="*/ 79 h 203"/>
              <a:gd name="T4" fmla="*/ 227 w 325"/>
              <a:gd name="T5" fmla="*/ 76 h 203"/>
              <a:gd name="T6" fmla="*/ 145 w 325"/>
              <a:gd name="T7" fmla="*/ 179 h 203"/>
              <a:gd name="T8" fmla="*/ 145 w 325"/>
              <a:gd name="T9" fmla="*/ 179 h 203"/>
              <a:gd name="T10" fmla="*/ 79 w 325"/>
              <a:gd name="T11" fmla="*/ 203 h 203"/>
              <a:gd name="T12" fmla="*/ 90 w 325"/>
              <a:gd name="T13" fmla="*/ 176 h 203"/>
              <a:gd name="T14" fmla="*/ 129 w 325"/>
              <a:gd name="T15" fmla="*/ 166 h 203"/>
              <a:gd name="T16" fmla="*/ 142 w 325"/>
              <a:gd name="T17" fmla="*/ 147 h 203"/>
              <a:gd name="T18" fmla="*/ 111 w 325"/>
              <a:gd name="T19" fmla="*/ 166 h 203"/>
              <a:gd name="T20" fmla="*/ 111 w 325"/>
              <a:gd name="T21" fmla="*/ 166 h 203"/>
              <a:gd name="T22" fmla="*/ 18 w 325"/>
              <a:gd name="T23" fmla="*/ 184 h 203"/>
              <a:gd name="T24" fmla="*/ 34 w 325"/>
              <a:gd name="T25" fmla="*/ 160 h 203"/>
              <a:gd name="T26" fmla="*/ 103 w 325"/>
              <a:gd name="T27" fmla="*/ 147 h 203"/>
              <a:gd name="T28" fmla="*/ 137 w 325"/>
              <a:gd name="T29" fmla="*/ 129 h 203"/>
              <a:gd name="T30" fmla="*/ 92 w 325"/>
              <a:gd name="T31" fmla="*/ 147 h 203"/>
              <a:gd name="T32" fmla="*/ 0 w 325"/>
              <a:gd name="T33" fmla="*/ 150 h 203"/>
              <a:gd name="T34" fmla="*/ 21 w 325"/>
              <a:gd name="T35" fmla="*/ 129 h 203"/>
              <a:gd name="T36" fmla="*/ 84 w 325"/>
              <a:gd name="T37" fmla="*/ 126 h 203"/>
              <a:gd name="T38" fmla="*/ 132 w 325"/>
              <a:gd name="T39" fmla="*/ 113 h 203"/>
              <a:gd name="T40" fmla="*/ 74 w 325"/>
              <a:gd name="T41" fmla="*/ 123 h 203"/>
              <a:gd name="T42" fmla="*/ 53 w 325"/>
              <a:gd name="T43" fmla="*/ 81 h 203"/>
              <a:gd name="T44" fmla="*/ 79 w 325"/>
              <a:gd name="T45" fmla="*/ 87 h 203"/>
              <a:gd name="T46" fmla="*/ 90 w 325"/>
              <a:gd name="T47" fmla="*/ 105 h 203"/>
              <a:gd name="T48" fmla="*/ 145 w 325"/>
              <a:gd name="T49" fmla="*/ 79 h 203"/>
              <a:gd name="T50" fmla="*/ 172 w 325"/>
              <a:gd name="T51" fmla="*/ 42 h 203"/>
              <a:gd name="T52" fmla="*/ 148 w 325"/>
              <a:gd name="T53" fmla="*/ 34 h 203"/>
              <a:gd name="T54" fmla="*/ 105 w 325"/>
              <a:gd name="T55" fmla="*/ 65 h 203"/>
              <a:gd name="T56" fmla="*/ 74 w 325"/>
              <a:gd name="T57" fmla="*/ 58 h 203"/>
              <a:gd name="T58" fmla="*/ 156 w 325"/>
              <a:gd name="T59" fmla="*/ 0 h 203"/>
              <a:gd name="T60" fmla="*/ 325 w 325"/>
              <a:gd name="T6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5" h="203">
                <a:moveTo>
                  <a:pt x="325" y="0"/>
                </a:moveTo>
                <a:cubicBezTo>
                  <a:pt x="325" y="79"/>
                  <a:pt x="325" y="79"/>
                  <a:pt x="325" y="79"/>
                </a:cubicBezTo>
                <a:cubicBezTo>
                  <a:pt x="227" y="76"/>
                  <a:pt x="227" y="76"/>
                  <a:pt x="227" y="76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79" y="203"/>
                  <a:pt x="79" y="203"/>
                  <a:pt x="79" y="203"/>
                </a:cubicBezTo>
                <a:cubicBezTo>
                  <a:pt x="74" y="192"/>
                  <a:pt x="82" y="181"/>
                  <a:pt x="90" y="176"/>
                </a:cubicBezTo>
                <a:cubicBezTo>
                  <a:pt x="129" y="166"/>
                  <a:pt x="129" y="166"/>
                  <a:pt x="129" y="166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11" y="166"/>
                  <a:pt x="111" y="166"/>
                  <a:pt x="111" y="166"/>
                </a:cubicBezTo>
                <a:cubicBezTo>
                  <a:pt x="111" y="166"/>
                  <a:pt x="111" y="166"/>
                  <a:pt x="111" y="166"/>
                </a:cubicBezTo>
                <a:cubicBezTo>
                  <a:pt x="18" y="184"/>
                  <a:pt x="18" y="184"/>
                  <a:pt x="18" y="184"/>
                </a:cubicBezTo>
                <a:cubicBezTo>
                  <a:pt x="15" y="173"/>
                  <a:pt x="21" y="163"/>
                  <a:pt x="34" y="160"/>
                </a:cubicBezTo>
                <a:cubicBezTo>
                  <a:pt x="103" y="147"/>
                  <a:pt x="103" y="147"/>
                  <a:pt x="103" y="147"/>
                </a:cubicBezTo>
                <a:cubicBezTo>
                  <a:pt x="137" y="129"/>
                  <a:pt x="137" y="129"/>
                  <a:pt x="137" y="129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39"/>
                  <a:pt x="8" y="129"/>
                  <a:pt x="21" y="129"/>
                </a:cubicBezTo>
                <a:cubicBezTo>
                  <a:pt x="84" y="126"/>
                  <a:pt x="84" y="126"/>
                  <a:pt x="84" y="126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53" y="81"/>
                  <a:pt x="53" y="81"/>
                  <a:pt x="53" y="81"/>
                </a:cubicBezTo>
                <a:cubicBezTo>
                  <a:pt x="60" y="76"/>
                  <a:pt x="74" y="79"/>
                  <a:pt x="79" y="87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45" y="79"/>
                  <a:pt x="180" y="71"/>
                  <a:pt x="172" y="42"/>
                </a:cubicBezTo>
                <a:cubicBezTo>
                  <a:pt x="159" y="37"/>
                  <a:pt x="148" y="34"/>
                  <a:pt x="148" y="34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95" y="71"/>
                  <a:pt x="82" y="65"/>
                  <a:pt x="74" y="58"/>
                </a:cubicBezTo>
                <a:cubicBezTo>
                  <a:pt x="156" y="0"/>
                  <a:pt x="156" y="0"/>
                  <a:pt x="156" y="0"/>
                </a:cubicBezTo>
                <a:lnTo>
                  <a:pt x="325" y="0"/>
                </a:lnTo>
                <a:close/>
              </a:path>
            </a:pathLst>
          </a:custGeom>
          <a:solidFill>
            <a:srgbClr val="CE9C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9">
            <a:extLst>
              <a:ext uri="{FF2B5EF4-FFF2-40B4-BE49-F238E27FC236}">
                <a16:creationId xmlns:a16="http://schemas.microsoft.com/office/drawing/2014/main" id="{DEAA6CAA-4D9D-4954-BC02-8B64D91090C8}"/>
              </a:ext>
            </a:extLst>
          </p:cNvPr>
          <p:cNvSpPr>
            <a:spLocks/>
          </p:cNvSpPr>
          <p:nvPr/>
        </p:nvSpPr>
        <p:spPr bwMode="auto">
          <a:xfrm>
            <a:off x="9739790" y="4506912"/>
            <a:ext cx="31750" cy="34925"/>
          </a:xfrm>
          <a:custGeom>
            <a:avLst/>
            <a:gdLst>
              <a:gd name="T0" fmla="*/ 12 w 20"/>
              <a:gd name="T1" fmla="*/ 22 h 22"/>
              <a:gd name="T2" fmla="*/ 0 w 20"/>
              <a:gd name="T3" fmla="*/ 5 h 22"/>
              <a:gd name="T4" fmla="*/ 10 w 20"/>
              <a:gd name="T5" fmla="*/ 0 h 22"/>
              <a:gd name="T6" fmla="*/ 20 w 20"/>
              <a:gd name="T7" fmla="*/ 17 h 22"/>
              <a:gd name="T8" fmla="*/ 12 w 20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2">
                <a:moveTo>
                  <a:pt x="12" y="22"/>
                </a:moveTo>
                <a:lnTo>
                  <a:pt x="0" y="5"/>
                </a:lnTo>
                <a:lnTo>
                  <a:pt x="10" y="0"/>
                </a:lnTo>
                <a:lnTo>
                  <a:pt x="20" y="17"/>
                </a:ln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id="{9FD7FAE6-3D91-48D4-9F87-1ED4A4BF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140" y="4400550"/>
            <a:ext cx="28575" cy="301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1">
            <a:extLst>
              <a:ext uri="{FF2B5EF4-FFF2-40B4-BE49-F238E27FC236}">
                <a16:creationId xmlns:a16="http://schemas.microsoft.com/office/drawing/2014/main" id="{4C41DCE2-09AF-46F0-B769-7FF0CB2C15BF}"/>
              </a:ext>
            </a:extLst>
          </p:cNvPr>
          <p:cNvSpPr>
            <a:spLocks/>
          </p:cNvSpPr>
          <p:nvPr/>
        </p:nvSpPr>
        <p:spPr bwMode="auto">
          <a:xfrm>
            <a:off x="10000140" y="4368800"/>
            <a:ext cx="28575" cy="31750"/>
          </a:xfrm>
          <a:custGeom>
            <a:avLst/>
            <a:gdLst>
              <a:gd name="T0" fmla="*/ 8 w 19"/>
              <a:gd name="T1" fmla="*/ 3 h 21"/>
              <a:gd name="T2" fmla="*/ 19 w 19"/>
              <a:gd name="T3" fmla="*/ 11 h 21"/>
              <a:gd name="T4" fmla="*/ 8 w 19"/>
              <a:gd name="T5" fmla="*/ 21 h 21"/>
              <a:gd name="T6" fmla="*/ 0 w 19"/>
              <a:gd name="T7" fmla="*/ 11 h 21"/>
              <a:gd name="T8" fmla="*/ 8 w 19"/>
              <a:gd name="T9" fmla="*/ 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1">
                <a:moveTo>
                  <a:pt x="8" y="3"/>
                </a:moveTo>
                <a:cubicBezTo>
                  <a:pt x="13" y="0"/>
                  <a:pt x="19" y="5"/>
                  <a:pt x="19" y="11"/>
                </a:cubicBezTo>
                <a:cubicBezTo>
                  <a:pt x="19" y="16"/>
                  <a:pt x="13" y="21"/>
                  <a:pt x="8" y="21"/>
                </a:cubicBezTo>
                <a:cubicBezTo>
                  <a:pt x="3" y="21"/>
                  <a:pt x="0" y="16"/>
                  <a:pt x="0" y="11"/>
                </a:cubicBezTo>
                <a:cubicBezTo>
                  <a:pt x="0" y="5"/>
                  <a:pt x="3" y="3"/>
                  <a:pt x="8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B82AD981-22E0-4D03-9CD6-C7F1DBF0D04F}"/>
              </a:ext>
            </a:extLst>
          </p:cNvPr>
          <p:cNvSpPr>
            <a:spLocks/>
          </p:cNvSpPr>
          <p:nvPr/>
        </p:nvSpPr>
        <p:spPr bwMode="auto">
          <a:xfrm>
            <a:off x="10000140" y="4341812"/>
            <a:ext cx="28575" cy="31750"/>
          </a:xfrm>
          <a:custGeom>
            <a:avLst/>
            <a:gdLst>
              <a:gd name="T0" fmla="*/ 8 w 19"/>
              <a:gd name="T1" fmla="*/ 0 h 21"/>
              <a:gd name="T2" fmla="*/ 19 w 19"/>
              <a:gd name="T3" fmla="*/ 10 h 21"/>
              <a:gd name="T4" fmla="*/ 8 w 19"/>
              <a:gd name="T5" fmla="*/ 21 h 21"/>
              <a:gd name="T6" fmla="*/ 0 w 19"/>
              <a:gd name="T7" fmla="*/ 10 h 21"/>
              <a:gd name="T8" fmla="*/ 8 w 19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1">
                <a:moveTo>
                  <a:pt x="8" y="0"/>
                </a:moveTo>
                <a:cubicBezTo>
                  <a:pt x="13" y="0"/>
                  <a:pt x="19" y="5"/>
                  <a:pt x="19" y="10"/>
                </a:cubicBezTo>
                <a:cubicBezTo>
                  <a:pt x="19" y="15"/>
                  <a:pt x="13" y="18"/>
                  <a:pt x="8" y="21"/>
                </a:cubicBezTo>
                <a:cubicBezTo>
                  <a:pt x="3" y="21"/>
                  <a:pt x="0" y="15"/>
                  <a:pt x="0" y="10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2A7285DC-CCF9-41CC-9A6C-B6419C805BDD}"/>
              </a:ext>
            </a:extLst>
          </p:cNvPr>
          <p:cNvSpPr>
            <a:spLocks/>
          </p:cNvSpPr>
          <p:nvPr/>
        </p:nvSpPr>
        <p:spPr bwMode="auto">
          <a:xfrm>
            <a:off x="10000140" y="4311650"/>
            <a:ext cx="28575" cy="30163"/>
          </a:xfrm>
          <a:custGeom>
            <a:avLst/>
            <a:gdLst>
              <a:gd name="T0" fmla="*/ 8 w 19"/>
              <a:gd name="T1" fmla="*/ 0 h 19"/>
              <a:gd name="T2" fmla="*/ 19 w 19"/>
              <a:gd name="T3" fmla="*/ 8 h 19"/>
              <a:gd name="T4" fmla="*/ 8 w 19"/>
              <a:gd name="T5" fmla="*/ 19 h 19"/>
              <a:gd name="T6" fmla="*/ 0 w 19"/>
              <a:gd name="T7" fmla="*/ 8 h 19"/>
              <a:gd name="T8" fmla="*/ 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8" y="0"/>
                </a:moveTo>
                <a:cubicBezTo>
                  <a:pt x="13" y="0"/>
                  <a:pt x="19" y="3"/>
                  <a:pt x="19" y="8"/>
                </a:cubicBezTo>
                <a:cubicBezTo>
                  <a:pt x="19" y="13"/>
                  <a:pt x="13" y="19"/>
                  <a:pt x="8" y="19"/>
                </a:cubicBezTo>
                <a:cubicBezTo>
                  <a:pt x="3" y="19"/>
                  <a:pt x="0" y="16"/>
                  <a:pt x="0" y="8"/>
                </a:cubicBezTo>
                <a:cubicBezTo>
                  <a:pt x="0" y="3"/>
                  <a:pt x="3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24">
            <a:extLst>
              <a:ext uri="{FF2B5EF4-FFF2-40B4-BE49-F238E27FC236}">
                <a16:creationId xmlns:a16="http://schemas.microsoft.com/office/drawing/2014/main" id="{C1545F79-57CC-435F-B766-BEAA16DD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378" y="4279900"/>
            <a:ext cx="33337" cy="3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">
            <a:extLst>
              <a:ext uri="{FF2B5EF4-FFF2-40B4-BE49-F238E27FC236}">
                <a16:creationId xmlns:a16="http://schemas.microsoft.com/office/drawing/2014/main" id="{4FD12C46-B7E7-4B11-A697-E8B5975FFE69}"/>
              </a:ext>
            </a:extLst>
          </p:cNvPr>
          <p:cNvSpPr>
            <a:spLocks/>
          </p:cNvSpPr>
          <p:nvPr/>
        </p:nvSpPr>
        <p:spPr bwMode="auto">
          <a:xfrm>
            <a:off x="10068403" y="4297362"/>
            <a:ext cx="701675" cy="244475"/>
          </a:xfrm>
          <a:custGeom>
            <a:avLst/>
            <a:gdLst>
              <a:gd name="T0" fmla="*/ 442 w 442"/>
              <a:gd name="T1" fmla="*/ 154 h 154"/>
              <a:gd name="T2" fmla="*/ 0 w 442"/>
              <a:gd name="T3" fmla="*/ 76 h 154"/>
              <a:gd name="T4" fmla="*/ 0 w 442"/>
              <a:gd name="T5" fmla="*/ 0 h 154"/>
              <a:gd name="T6" fmla="*/ 198 w 442"/>
              <a:gd name="T7" fmla="*/ 0 h 154"/>
              <a:gd name="T8" fmla="*/ 442 w 442"/>
              <a:gd name="T9" fmla="*/ 0 h 154"/>
              <a:gd name="T10" fmla="*/ 442 w 442"/>
              <a:gd name="T11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154">
                <a:moveTo>
                  <a:pt x="442" y="154"/>
                </a:moveTo>
                <a:lnTo>
                  <a:pt x="0" y="76"/>
                </a:lnTo>
                <a:lnTo>
                  <a:pt x="0" y="0"/>
                </a:lnTo>
                <a:lnTo>
                  <a:pt x="198" y="0"/>
                </a:lnTo>
                <a:lnTo>
                  <a:pt x="442" y="0"/>
                </a:lnTo>
                <a:lnTo>
                  <a:pt x="442" y="154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9C5E3D2A-F9A4-4A95-98F4-D54F5BC56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878" y="2465387"/>
            <a:ext cx="249237" cy="263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FB1F3347-6673-4BF0-9B07-8EAD957F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065" y="2451100"/>
            <a:ext cx="293687" cy="293688"/>
          </a:xfrm>
          <a:prstGeom prst="rect">
            <a:avLst/>
          </a:prstGeom>
          <a:solidFill>
            <a:srgbClr val="9AB3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8">
            <a:extLst>
              <a:ext uri="{FF2B5EF4-FFF2-40B4-BE49-F238E27FC236}">
                <a16:creationId xmlns:a16="http://schemas.microsoft.com/office/drawing/2014/main" id="{B6E61F8C-F60F-427A-A96A-7FE9CF779D94}"/>
              </a:ext>
            </a:extLst>
          </p:cNvPr>
          <p:cNvSpPr>
            <a:spLocks noEditPoints="1"/>
          </p:cNvSpPr>
          <p:nvPr/>
        </p:nvSpPr>
        <p:spPr bwMode="auto">
          <a:xfrm>
            <a:off x="10412890" y="2446337"/>
            <a:ext cx="300037" cy="303213"/>
          </a:xfrm>
          <a:custGeom>
            <a:avLst/>
            <a:gdLst>
              <a:gd name="T0" fmla="*/ 184 w 189"/>
              <a:gd name="T1" fmla="*/ 186 h 191"/>
              <a:gd name="T2" fmla="*/ 5 w 189"/>
              <a:gd name="T3" fmla="*/ 186 h 191"/>
              <a:gd name="T4" fmla="*/ 5 w 189"/>
              <a:gd name="T5" fmla="*/ 6 h 191"/>
              <a:gd name="T6" fmla="*/ 184 w 189"/>
              <a:gd name="T7" fmla="*/ 6 h 191"/>
              <a:gd name="T8" fmla="*/ 184 w 189"/>
              <a:gd name="T9" fmla="*/ 186 h 191"/>
              <a:gd name="T10" fmla="*/ 189 w 189"/>
              <a:gd name="T11" fmla="*/ 0 h 191"/>
              <a:gd name="T12" fmla="*/ 184 w 189"/>
              <a:gd name="T13" fmla="*/ 0 h 191"/>
              <a:gd name="T14" fmla="*/ 5 w 189"/>
              <a:gd name="T15" fmla="*/ 0 h 191"/>
              <a:gd name="T16" fmla="*/ 0 w 189"/>
              <a:gd name="T17" fmla="*/ 0 h 191"/>
              <a:gd name="T18" fmla="*/ 0 w 189"/>
              <a:gd name="T19" fmla="*/ 6 h 191"/>
              <a:gd name="T20" fmla="*/ 0 w 189"/>
              <a:gd name="T21" fmla="*/ 186 h 191"/>
              <a:gd name="T22" fmla="*/ 0 w 189"/>
              <a:gd name="T23" fmla="*/ 191 h 191"/>
              <a:gd name="T24" fmla="*/ 5 w 189"/>
              <a:gd name="T25" fmla="*/ 191 h 191"/>
              <a:gd name="T26" fmla="*/ 184 w 189"/>
              <a:gd name="T27" fmla="*/ 191 h 191"/>
              <a:gd name="T28" fmla="*/ 189 w 189"/>
              <a:gd name="T29" fmla="*/ 191 h 191"/>
              <a:gd name="T30" fmla="*/ 189 w 189"/>
              <a:gd name="T31" fmla="*/ 186 h 191"/>
              <a:gd name="T32" fmla="*/ 189 w 189"/>
              <a:gd name="T33" fmla="*/ 6 h 191"/>
              <a:gd name="T34" fmla="*/ 189 w 189"/>
              <a:gd name="T3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9" h="191">
                <a:moveTo>
                  <a:pt x="184" y="186"/>
                </a:moveTo>
                <a:lnTo>
                  <a:pt x="5" y="186"/>
                </a:lnTo>
                <a:lnTo>
                  <a:pt x="5" y="6"/>
                </a:lnTo>
                <a:lnTo>
                  <a:pt x="184" y="6"/>
                </a:lnTo>
                <a:lnTo>
                  <a:pt x="184" y="186"/>
                </a:lnTo>
                <a:close/>
                <a:moveTo>
                  <a:pt x="189" y="0"/>
                </a:moveTo>
                <a:lnTo>
                  <a:pt x="184" y="0"/>
                </a:lnTo>
                <a:lnTo>
                  <a:pt x="5" y="0"/>
                </a:lnTo>
                <a:lnTo>
                  <a:pt x="0" y="0"/>
                </a:lnTo>
                <a:lnTo>
                  <a:pt x="0" y="6"/>
                </a:lnTo>
                <a:lnTo>
                  <a:pt x="0" y="186"/>
                </a:lnTo>
                <a:lnTo>
                  <a:pt x="0" y="191"/>
                </a:lnTo>
                <a:lnTo>
                  <a:pt x="5" y="191"/>
                </a:lnTo>
                <a:lnTo>
                  <a:pt x="184" y="191"/>
                </a:lnTo>
                <a:lnTo>
                  <a:pt x="189" y="191"/>
                </a:lnTo>
                <a:lnTo>
                  <a:pt x="189" y="186"/>
                </a:lnTo>
                <a:lnTo>
                  <a:pt x="189" y="6"/>
                </a:lnTo>
                <a:lnTo>
                  <a:pt x="1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4ED74C66-551E-40BD-8692-56AFFEF1FDDD}"/>
              </a:ext>
            </a:extLst>
          </p:cNvPr>
          <p:cNvSpPr>
            <a:spLocks/>
          </p:cNvSpPr>
          <p:nvPr/>
        </p:nvSpPr>
        <p:spPr bwMode="auto">
          <a:xfrm>
            <a:off x="10143015" y="3149600"/>
            <a:ext cx="693737" cy="501650"/>
          </a:xfrm>
          <a:custGeom>
            <a:avLst/>
            <a:gdLst>
              <a:gd name="T0" fmla="*/ 40 w 450"/>
              <a:gd name="T1" fmla="*/ 0 h 327"/>
              <a:gd name="T2" fmla="*/ 0 w 450"/>
              <a:gd name="T3" fmla="*/ 37 h 327"/>
              <a:gd name="T4" fmla="*/ 0 w 450"/>
              <a:gd name="T5" fmla="*/ 327 h 327"/>
              <a:gd name="T6" fmla="*/ 40 w 450"/>
              <a:gd name="T7" fmla="*/ 324 h 327"/>
              <a:gd name="T8" fmla="*/ 413 w 450"/>
              <a:gd name="T9" fmla="*/ 324 h 327"/>
              <a:gd name="T10" fmla="*/ 450 w 450"/>
              <a:gd name="T11" fmla="*/ 327 h 327"/>
              <a:gd name="T12" fmla="*/ 450 w 450"/>
              <a:gd name="T13" fmla="*/ 37 h 327"/>
              <a:gd name="T14" fmla="*/ 413 w 450"/>
              <a:gd name="T15" fmla="*/ 0 h 327"/>
              <a:gd name="T16" fmla="*/ 58 w 450"/>
              <a:gd name="T17" fmla="*/ 0 h 327"/>
              <a:gd name="T18" fmla="*/ 40 w 450"/>
              <a:gd name="T19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0" h="327">
                <a:moveTo>
                  <a:pt x="40" y="0"/>
                </a:moveTo>
                <a:cubicBezTo>
                  <a:pt x="40" y="0"/>
                  <a:pt x="0" y="0"/>
                  <a:pt x="0" y="37"/>
                </a:cubicBezTo>
                <a:cubicBezTo>
                  <a:pt x="0" y="327"/>
                  <a:pt x="0" y="327"/>
                  <a:pt x="0" y="327"/>
                </a:cubicBezTo>
                <a:cubicBezTo>
                  <a:pt x="40" y="324"/>
                  <a:pt x="40" y="324"/>
                  <a:pt x="40" y="324"/>
                </a:cubicBezTo>
                <a:cubicBezTo>
                  <a:pt x="413" y="324"/>
                  <a:pt x="413" y="324"/>
                  <a:pt x="413" y="324"/>
                </a:cubicBezTo>
                <a:cubicBezTo>
                  <a:pt x="450" y="327"/>
                  <a:pt x="450" y="327"/>
                  <a:pt x="450" y="327"/>
                </a:cubicBezTo>
                <a:cubicBezTo>
                  <a:pt x="450" y="37"/>
                  <a:pt x="450" y="37"/>
                  <a:pt x="450" y="37"/>
                </a:cubicBezTo>
                <a:cubicBezTo>
                  <a:pt x="450" y="37"/>
                  <a:pt x="450" y="0"/>
                  <a:pt x="413" y="0"/>
                </a:cubicBezTo>
                <a:cubicBezTo>
                  <a:pt x="58" y="0"/>
                  <a:pt x="58" y="0"/>
                  <a:pt x="58" y="0"/>
                </a:cubicBezTo>
                <a:lnTo>
                  <a:pt x="40" y="0"/>
                </a:lnTo>
                <a:close/>
              </a:path>
            </a:pathLst>
          </a:custGeom>
          <a:solidFill>
            <a:srgbClr val="9C2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0">
            <a:extLst>
              <a:ext uri="{FF2B5EF4-FFF2-40B4-BE49-F238E27FC236}">
                <a16:creationId xmlns:a16="http://schemas.microsoft.com/office/drawing/2014/main" id="{A237B76D-B37E-42C5-9BC8-79374744D504}"/>
              </a:ext>
            </a:extLst>
          </p:cNvPr>
          <p:cNvSpPr>
            <a:spLocks/>
          </p:cNvSpPr>
          <p:nvPr/>
        </p:nvSpPr>
        <p:spPr bwMode="auto">
          <a:xfrm>
            <a:off x="10174765" y="3168650"/>
            <a:ext cx="631825" cy="457200"/>
          </a:xfrm>
          <a:custGeom>
            <a:avLst/>
            <a:gdLst>
              <a:gd name="T0" fmla="*/ 34 w 410"/>
              <a:gd name="T1" fmla="*/ 0 h 298"/>
              <a:gd name="T2" fmla="*/ 0 w 410"/>
              <a:gd name="T3" fmla="*/ 37 h 298"/>
              <a:gd name="T4" fmla="*/ 0 w 410"/>
              <a:gd name="T5" fmla="*/ 261 h 298"/>
              <a:gd name="T6" fmla="*/ 34 w 410"/>
              <a:gd name="T7" fmla="*/ 298 h 298"/>
              <a:gd name="T8" fmla="*/ 45 w 410"/>
              <a:gd name="T9" fmla="*/ 298 h 298"/>
              <a:gd name="T10" fmla="*/ 373 w 410"/>
              <a:gd name="T11" fmla="*/ 298 h 298"/>
              <a:gd name="T12" fmla="*/ 410 w 410"/>
              <a:gd name="T13" fmla="*/ 261 h 298"/>
              <a:gd name="T14" fmla="*/ 410 w 410"/>
              <a:gd name="T15" fmla="*/ 37 h 298"/>
              <a:gd name="T16" fmla="*/ 373 w 410"/>
              <a:gd name="T17" fmla="*/ 0 h 298"/>
              <a:gd name="T18" fmla="*/ 34 w 410"/>
              <a:gd name="T1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0" h="298">
                <a:moveTo>
                  <a:pt x="34" y="0"/>
                </a:moveTo>
                <a:cubicBezTo>
                  <a:pt x="34" y="0"/>
                  <a:pt x="0" y="0"/>
                  <a:pt x="0" y="37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98"/>
                  <a:pt x="34" y="298"/>
                </a:cubicBezTo>
                <a:cubicBezTo>
                  <a:pt x="45" y="298"/>
                  <a:pt x="45" y="298"/>
                  <a:pt x="45" y="298"/>
                </a:cubicBezTo>
                <a:cubicBezTo>
                  <a:pt x="373" y="298"/>
                  <a:pt x="373" y="298"/>
                  <a:pt x="373" y="298"/>
                </a:cubicBezTo>
                <a:cubicBezTo>
                  <a:pt x="373" y="298"/>
                  <a:pt x="410" y="298"/>
                  <a:pt x="410" y="261"/>
                </a:cubicBezTo>
                <a:cubicBezTo>
                  <a:pt x="410" y="37"/>
                  <a:pt x="410" y="37"/>
                  <a:pt x="410" y="37"/>
                </a:cubicBezTo>
                <a:cubicBezTo>
                  <a:pt x="410" y="37"/>
                  <a:pt x="410" y="0"/>
                  <a:pt x="373" y="0"/>
                </a:cubicBezTo>
                <a:lnTo>
                  <a:pt x="34" y="0"/>
                </a:lnTo>
                <a:close/>
              </a:path>
            </a:pathLst>
          </a:custGeom>
          <a:solidFill>
            <a:srgbClr val="FFC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1">
            <a:extLst>
              <a:ext uri="{FF2B5EF4-FFF2-40B4-BE49-F238E27FC236}">
                <a16:creationId xmlns:a16="http://schemas.microsoft.com/office/drawing/2014/main" id="{1B8F437D-89C1-4BAA-96C4-23E2856B457C}"/>
              </a:ext>
            </a:extLst>
          </p:cNvPr>
          <p:cNvSpPr>
            <a:spLocks/>
          </p:cNvSpPr>
          <p:nvPr/>
        </p:nvSpPr>
        <p:spPr bwMode="auto">
          <a:xfrm>
            <a:off x="10004903" y="3670300"/>
            <a:ext cx="969962" cy="36513"/>
          </a:xfrm>
          <a:custGeom>
            <a:avLst/>
            <a:gdLst>
              <a:gd name="T0" fmla="*/ 0 w 630"/>
              <a:gd name="T1" fmla="*/ 0 h 24"/>
              <a:gd name="T2" fmla="*/ 50 w 630"/>
              <a:gd name="T3" fmla="*/ 24 h 24"/>
              <a:gd name="T4" fmla="*/ 582 w 630"/>
              <a:gd name="T5" fmla="*/ 24 h 24"/>
              <a:gd name="T6" fmla="*/ 630 w 630"/>
              <a:gd name="T7" fmla="*/ 0 h 24"/>
              <a:gd name="T8" fmla="*/ 0 w 630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0" h="24">
                <a:moveTo>
                  <a:pt x="0" y="0"/>
                </a:moveTo>
                <a:cubicBezTo>
                  <a:pt x="0" y="3"/>
                  <a:pt x="3" y="24"/>
                  <a:pt x="50" y="24"/>
                </a:cubicBezTo>
                <a:cubicBezTo>
                  <a:pt x="582" y="24"/>
                  <a:pt x="582" y="24"/>
                  <a:pt x="582" y="24"/>
                </a:cubicBezTo>
                <a:cubicBezTo>
                  <a:pt x="582" y="24"/>
                  <a:pt x="630" y="24"/>
                  <a:pt x="63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C2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2">
            <a:extLst>
              <a:ext uri="{FF2B5EF4-FFF2-40B4-BE49-F238E27FC236}">
                <a16:creationId xmlns:a16="http://schemas.microsoft.com/office/drawing/2014/main" id="{2D64A5D8-1524-4C18-BC85-9DCC39193011}"/>
              </a:ext>
            </a:extLst>
          </p:cNvPr>
          <p:cNvSpPr>
            <a:spLocks/>
          </p:cNvSpPr>
          <p:nvPr/>
        </p:nvSpPr>
        <p:spPr bwMode="auto">
          <a:xfrm>
            <a:off x="10004903" y="3646487"/>
            <a:ext cx="969962" cy="23813"/>
          </a:xfrm>
          <a:custGeom>
            <a:avLst/>
            <a:gdLst>
              <a:gd name="T0" fmla="*/ 82 w 611"/>
              <a:gd name="T1" fmla="*/ 0 h 15"/>
              <a:gd name="T2" fmla="*/ 0 w 611"/>
              <a:gd name="T3" fmla="*/ 15 h 15"/>
              <a:gd name="T4" fmla="*/ 611 w 611"/>
              <a:gd name="T5" fmla="*/ 15 h 15"/>
              <a:gd name="T6" fmla="*/ 529 w 611"/>
              <a:gd name="T7" fmla="*/ 0 h 15"/>
              <a:gd name="T8" fmla="*/ 82 w 611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" h="15">
                <a:moveTo>
                  <a:pt x="82" y="0"/>
                </a:moveTo>
                <a:lnTo>
                  <a:pt x="0" y="15"/>
                </a:lnTo>
                <a:lnTo>
                  <a:pt x="611" y="15"/>
                </a:lnTo>
                <a:lnTo>
                  <a:pt x="529" y="0"/>
                </a:lnTo>
                <a:lnTo>
                  <a:pt x="82" y="0"/>
                </a:lnTo>
                <a:close/>
              </a:path>
            </a:pathLst>
          </a:custGeom>
          <a:solidFill>
            <a:srgbClr val="FFC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33">
            <a:extLst>
              <a:ext uri="{FF2B5EF4-FFF2-40B4-BE49-F238E27FC236}">
                <a16:creationId xmlns:a16="http://schemas.microsoft.com/office/drawing/2014/main" id="{8139E729-3581-4B9D-83B2-F72F25E25359}"/>
              </a:ext>
            </a:extLst>
          </p:cNvPr>
          <p:cNvSpPr>
            <a:spLocks/>
          </p:cNvSpPr>
          <p:nvPr/>
        </p:nvSpPr>
        <p:spPr bwMode="auto">
          <a:xfrm>
            <a:off x="9200040" y="3424237"/>
            <a:ext cx="633412" cy="431800"/>
          </a:xfrm>
          <a:custGeom>
            <a:avLst/>
            <a:gdLst>
              <a:gd name="T0" fmla="*/ 399 w 399"/>
              <a:gd name="T1" fmla="*/ 272 h 272"/>
              <a:gd name="T2" fmla="*/ 399 w 399"/>
              <a:gd name="T3" fmla="*/ 0 h 272"/>
              <a:gd name="T4" fmla="*/ 201 w 399"/>
              <a:gd name="T5" fmla="*/ 0 h 272"/>
              <a:gd name="T6" fmla="*/ 0 w 399"/>
              <a:gd name="T7" fmla="*/ 0 h 272"/>
              <a:gd name="T8" fmla="*/ 0 w 399"/>
              <a:gd name="T9" fmla="*/ 272 h 272"/>
              <a:gd name="T10" fmla="*/ 201 w 399"/>
              <a:gd name="T11" fmla="*/ 272 h 272"/>
              <a:gd name="T12" fmla="*/ 399 w 399"/>
              <a:gd name="T13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9" h="272">
                <a:moveTo>
                  <a:pt x="399" y="272"/>
                </a:moveTo>
                <a:lnTo>
                  <a:pt x="399" y="0"/>
                </a:lnTo>
                <a:lnTo>
                  <a:pt x="201" y="0"/>
                </a:lnTo>
                <a:lnTo>
                  <a:pt x="0" y="0"/>
                </a:lnTo>
                <a:lnTo>
                  <a:pt x="0" y="272"/>
                </a:lnTo>
                <a:lnTo>
                  <a:pt x="201" y="272"/>
                </a:lnTo>
                <a:lnTo>
                  <a:pt x="399" y="272"/>
                </a:lnTo>
                <a:close/>
              </a:path>
            </a:pathLst>
          </a:custGeom>
          <a:solidFill>
            <a:srgbClr val="9C2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34">
            <a:extLst>
              <a:ext uri="{FF2B5EF4-FFF2-40B4-BE49-F238E27FC236}">
                <a16:creationId xmlns:a16="http://schemas.microsoft.com/office/drawing/2014/main" id="{2AB09BB2-2B4A-40FC-895E-0D9787E99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965" y="3448050"/>
            <a:ext cx="565150" cy="338138"/>
          </a:xfrm>
          <a:prstGeom prst="rect">
            <a:avLst/>
          </a:prstGeom>
          <a:solidFill>
            <a:srgbClr val="FFC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5">
            <a:extLst>
              <a:ext uri="{FF2B5EF4-FFF2-40B4-BE49-F238E27FC236}">
                <a16:creationId xmlns:a16="http://schemas.microsoft.com/office/drawing/2014/main" id="{2DC98EE9-21CA-48E3-B852-0104A38F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915" y="3856037"/>
            <a:ext cx="298450" cy="295275"/>
          </a:xfrm>
          <a:prstGeom prst="rect">
            <a:avLst/>
          </a:prstGeom>
          <a:solidFill>
            <a:srgbClr val="9AB3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EDB60779-D4A8-4A8F-AA86-E5C7FF1D51D9}"/>
              </a:ext>
            </a:extLst>
          </p:cNvPr>
          <p:cNvSpPr>
            <a:spLocks noEditPoints="1"/>
          </p:cNvSpPr>
          <p:nvPr/>
        </p:nvSpPr>
        <p:spPr bwMode="auto">
          <a:xfrm>
            <a:off x="10227153" y="3852862"/>
            <a:ext cx="303212" cy="301625"/>
          </a:xfrm>
          <a:custGeom>
            <a:avLst/>
            <a:gdLst>
              <a:gd name="T0" fmla="*/ 189 w 191"/>
              <a:gd name="T1" fmla="*/ 185 h 190"/>
              <a:gd name="T2" fmla="*/ 6 w 191"/>
              <a:gd name="T3" fmla="*/ 185 h 190"/>
              <a:gd name="T4" fmla="*/ 6 w 191"/>
              <a:gd name="T5" fmla="*/ 5 h 190"/>
              <a:gd name="T6" fmla="*/ 189 w 191"/>
              <a:gd name="T7" fmla="*/ 5 h 190"/>
              <a:gd name="T8" fmla="*/ 189 w 191"/>
              <a:gd name="T9" fmla="*/ 185 h 190"/>
              <a:gd name="T10" fmla="*/ 191 w 191"/>
              <a:gd name="T11" fmla="*/ 0 h 190"/>
              <a:gd name="T12" fmla="*/ 189 w 191"/>
              <a:gd name="T13" fmla="*/ 0 h 190"/>
              <a:gd name="T14" fmla="*/ 6 w 191"/>
              <a:gd name="T15" fmla="*/ 0 h 190"/>
              <a:gd name="T16" fmla="*/ 0 w 191"/>
              <a:gd name="T17" fmla="*/ 0 h 190"/>
              <a:gd name="T18" fmla="*/ 0 w 191"/>
              <a:gd name="T19" fmla="*/ 5 h 190"/>
              <a:gd name="T20" fmla="*/ 0 w 191"/>
              <a:gd name="T21" fmla="*/ 185 h 190"/>
              <a:gd name="T22" fmla="*/ 0 w 191"/>
              <a:gd name="T23" fmla="*/ 190 h 190"/>
              <a:gd name="T24" fmla="*/ 6 w 191"/>
              <a:gd name="T25" fmla="*/ 190 h 190"/>
              <a:gd name="T26" fmla="*/ 189 w 191"/>
              <a:gd name="T27" fmla="*/ 190 h 190"/>
              <a:gd name="T28" fmla="*/ 191 w 191"/>
              <a:gd name="T29" fmla="*/ 190 h 190"/>
              <a:gd name="T30" fmla="*/ 191 w 191"/>
              <a:gd name="T31" fmla="*/ 185 h 190"/>
              <a:gd name="T32" fmla="*/ 191 w 191"/>
              <a:gd name="T33" fmla="*/ 5 h 190"/>
              <a:gd name="T34" fmla="*/ 191 w 191"/>
              <a:gd name="T3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190">
                <a:moveTo>
                  <a:pt x="189" y="185"/>
                </a:moveTo>
                <a:lnTo>
                  <a:pt x="6" y="185"/>
                </a:lnTo>
                <a:lnTo>
                  <a:pt x="6" y="5"/>
                </a:lnTo>
                <a:lnTo>
                  <a:pt x="189" y="5"/>
                </a:lnTo>
                <a:lnTo>
                  <a:pt x="189" y="185"/>
                </a:lnTo>
                <a:close/>
                <a:moveTo>
                  <a:pt x="191" y="0"/>
                </a:moveTo>
                <a:lnTo>
                  <a:pt x="189" y="0"/>
                </a:lnTo>
                <a:lnTo>
                  <a:pt x="6" y="0"/>
                </a:lnTo>
                <a:lnTo>
                  <a:pt x="0" y="0"/>
                </a:lnTo>
                <a:lnTo>
                  <a:pt x="0" y="5"/>
                </a:lnTo>
                <a:lnTo>
                  <a:pt x="0" y="185"/>
                </a:lnTo>
                <a:lnTo>
                  <a:pt x="0" y="190"/>
                </a:lnTo>
                <a:lnTo>
                  <a:pt x="6" y="190"/>
                </a:lnTo>
                <a:lnTo>
                  <a:pt x="189" y="190"/>
                </a:lnTo>
                <a:lnTo>
                  <a:pt x="191" y="190"/>
                </a:lnTo>
                <a:lnTo>
                  <a:pt x="191" y="185"/>
                </a:lnTo>
                <a:lnTo>
                  <a:pt x="191" y="5"/>
                </a:lnTo>
                <a:lnTo>
                  <a:pt x="1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7">
            <a:extLst>
              <a:ext uri="{FF2B5EF4-FFF2-40B4-BE49-F238E27FC236}">
                <a16:creationId xmlns:a16="http://schemas.microsoft.com/office/drawing/2014/main" id="{7E008D5D-D7BA-40DA-947B-3FEA1266DD06}"/>
              </a:ext>
            </a:extLst>
          </p:cNvPr>
          <p:cNvSpPr>
            <a:spLocks/>
          </p:cNvSpPr>
          <p:nvPr/>
        </p:nvSpPr>
        <p:spPr bwMode="auto">
          <a:xfrm>
            <a:off x="9123840" y="3257550"/>
            <a:ext cx="374650" cy="331788"/>
          </a:xfrm>
          <a:custGeom>
            <a:avLst/>
            <a:gdLst>
              <a:gd name="T0" fmla="*/ 220 w 244"/>
              <a:gd name="T1" fmla="*/ 79 h 216"/>
              <a:gd name="T2" fmla="*/ 220 w 244"/>
              <a:gd name="T3" fmla="*/ 79 h 216"/>
              <a:gd name="T4" fmla="*/ 196 w 244"/>
              <a:gd name="T5" fmla="*/ 63 h 216"/>
              <a:gd name="T6" fmla="*/ 159 w 244"/>
              <a:gd name="T7" fmla="*/ 37 h 216"/>
              <a:gd name="T8" fmla="*/ 117 w 244"/>
              <a:gd name="T9" fmla="*/ 8 h 216"/>
              <a:gd name="T10" fmla="*/ 122 w 244"/>
              <a:gd name="T11" fmla="*/ 42 h 216"/>
              <a:gd name="T12" fmla="*/ 177 w 244"/>
              <a:gd name="T13" fmla="*/ 82 h 216"/>
              <a:gd name="T14" fmla="*/ 177 w 244"/>
              <a:gd name="T15" fmla="*/ 116 h 216"/>
              <a:gd name="T16" fmla="*/ 119 w 244"/>
              <a:gd name="T17" fmla="*/ 100 h 216"/>
              <a:gd name="T18" fmla="*/ 69 w 244"/>
              <a:gd name="T19" fmla="*/ 45 h 216"/>
              <a:gd name="T20" fmla="*/ 87 w 244"/>
              <a:gd name="T21" fmla="*/ 34 h 216"/>
              <a:gd name="T22" fmla="*/ 98 w 244"/>
              <a:gd name="T23" fmla="*/ 0 h 216"/>
              <a:gd name="T24" fmla="*/ 37 w 244"/>
              <a:gd name="T25" fmla="*/ 34 h 216"/>
              <a:gd name="T26" fmla="*/ 77 w 244"/>
              <a:gd name="T27" fmla="*/ 98 h 216"/>
              <a:gd name="T28" fmla="*/ 37 w 244"/>
              <a:gd name="T29" fmla="*/ 47 h 216"/>
              <a:gd name="T30" fmla="*/ 19 w 244"/>
              <a:gd name="T31" fmla="*/ 63 h 216"/>
              <a:gd name="T32" fmla="*/ 58 w 244"/>
              <a:gd name="T33" fmla="*/ 114 h 216"/>
              <a:gd name="T34" fmla="*/ 21 w 244"/>
              <a:gd name="T35" fmla="*/ 77 h 216"/>
              <a:gd name="T36" fmla="*/ 0 w 244"/>
              <a:gd name="T37" fmla="*/ 95 h 216"/>
              <a:gd name="T38" fmla="*/ 37 w 244"/>
              <a:gd name="T39" fmla="*/ 127 h 216"/>
              <a:gd name="T40" fmla="*/ 11 w 244"/>
              <a:gd name="T41" fmla="*/ 116 h 216"/>
              <a:gd name="T42" fmla="*/ 11 w 244"/>
              <a:gd name="T43" fmla="*/ 145 h 216"/>
              <a:gd name="T44" fmla="*/ 156 w 244"/>
              <a:gd name="T45" fmla="*/ 203 h 216"/>
              <a:gd name="T46" fmla="*/ 164 w 244"/>
              <a:gd name="T47" fmla="*/ 216 h 216"/>
              <a:gd name="T48" fmla="*/ 244 w 244"/>
              <a:gd name="T49" fmla="*/ 174 h 216"/>
              <a:gd name="T50" fmla="*/ 220 w 244"/>
              <a:gd name="T51" fmla="*/ 7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4" h="216">
                <a:moveTo>
                  <a:pt x="220" y="79"/>
                </a:moveTo>
                <a:cubicBezTo>
                  <a:pt x="220" y="79"/>
                  <a:pt x="220" y="79"/>
                  <a:pt x="220" y="79"/>
                </a:cubicBezTo>
                <a:cubicBezTo>
                  <a:pt x="196" y="63"/>
                  <a:pt x="196" y="63"/>
                  <a:pt x="196" y="63"/>
                </a:cubicBezTo>
                <a:cubicBezTo>
                  <a:pt x="159" y="37"/>
                  <a:pt x="159" y="37"/>
                  <a:pt x="159" y="37"/>
                </a:cubicBezTo>
                <a:cubicBezTo>
                  <a:pt x="117" y="8"/>
                  <a:pt x="117" y="8"/>
                  <a:pt x="117" y="8"/>
                </a:cubicBezTo>
                <a:cubicBezTo>
                  <a:pt x="109" y="19"/>
                  <a:pt x="111" y="34"/>
                  <a:pt x="122" y="42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93" y="95"/>
                  <a:pt x="191" y="108"/>
                  <a:pt x="177" y="116"/>
                </a:cubicBezTo>
                <a:cubicBezTo>
                  <a:pt x="146" y="137"/>
                  <a:pt x="119" y="100"/>
                  <a:pt x="119" y="100"/>
                </a:cubicBezTo>
                <a:cubicBezTo>
                  <a:pt x="69" y="45"/>
                  <a:pt x="69" y="45"/>
                  <a:pt x="69" y="45"/>
                </a:cubicBezTo>
                <a:cubicBezTo>
                  <a:pt x="87" y="34"/>
                  <a:pt x="87" y="34"/>
                  <a:pt x="87" y="34"/>
                </a:cubicBezTo>
                <a:cubicBezTo>
                  <a:pt x="101" y="26"/>
                  <a:pt x="103" y="13"/>
                  <a:pt x="98" y="0"/>
                </a:cubicBezTo>
                <a:cubicBezTo>
                  <a:pt x="37" y="34"/>
                  <a:pt x="37" y="34"/>
                  <a:pt x="37" y="34"/>
                </a:cubicBezTo>
                <a:cubicBezTo>
                  <a:pt x="77" y="98"/>
                  <a:pt x="77" y="98"/>
                  <a:pt x="77" y="98"/>
                </a:cubicBezTo>
                <a:cubicBezTo>
                  <a:pt x="37" y="47"/>
                  <a:pt x="37" y="47"/>
                  <a:pt x="37" y="47"/>
                </a:cubicBezTo>
                <a:cubicBezTo>
                  <a:pt x="19" y="63"/>
                  <a:pt x="19" y="63"/>
                  <a:pt x="19" y="63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21" y="77"/>
                  <a:pt x="21" y="77"/>
                  <a:pt x="21" y="77"/>
                </a:cubicBezTo>
                <a:cubicBezTo>
                  <a:pt x="0" y="95"/>
                  <a:pt x="0" y="95"/>
                  <a:pt x="0" y="95"/>
                </a:cubicBezTo>
                <a:cubicBezTo>
                  <a:pt x="37" y="127"/>
                  <a:pt x="37" y="127"/>
                  <a:pt x="37" y="127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156" y="203"/>
                  <a:pt x="156" y="203"/>
                  <a:pt x="156" y="203"/>
                </a:cubicBezTo>
                <a:cubicBezTo>
                  <a:pt x="164" y="216"/>
                  <a:pt x="164" y="216"/>
                  <a:pt x="164" y="216"/>
                </a:cubicBezTo>
                <a:cubicBezTo>
                  <a:pt x="244" y="174"/>
                  <a:pt x="244" y="174"/>
                  <a:pt x="244" y="174"/>
                </a:cubicBezTo>
                <a:cubicBezTo>
                  <a:pt x="220" y="79"/>
                  <a:pt x="220" y="79"/>
                  <a:pt x="220" y="79"/>
                </a:cubicBezTo>
                <a:close/>
              </a:path>
            </a:pathLst>
          </a:custGeom>
          <a:solidFill>
            <a:srgbClr val="F0BE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38">
            <a:extLst>
              <a:ext uri="{FF2B5EF4-FFF2-40B4-BE49-F238E27FC236}">
                <a16:creationId xmlns:a16="http://schemas.microsoft.com/office/drawing/2014/main" id="{BDB2EDE8-58B9-4056-B73C-5742411CFF5E}"/>
              </a:ext>
            </a:extLst>
          </p:cNvPr>
          <p:cNvSpPr>
            <a:spLocks/>
          </p:cNvSpPr>
          <p:nvPr/>
        </p:nvSpPr>
        <p:spPr bwMode="auto">
          <a:xfrm>
            <a:off x="9355615" y="3552825"/>
            <a:ext cx="184150" cy="233363"/>
          </a:xfrm>
          <a:custGeom>
            <a:avLst/>
            <a:gdLst>
              <a:gd name="T0" fmla="*/ 0 w 116"/>
              <a:gd name="T1" fmla="*/ 147 h 147"/>
              <a:gd name="T2" fmla="*/ 116 w 116"/>
              <a:gd name="T3" fmla="*/ 147 h 147"/>
              <a:gd name="T4" fmla="*/ 116 w 116"/>
              <a:gd name="T5" fmla="*/ 0 h 147"/>
              <a:gd name="T6" fmla="*/ 18 w 116"/>
              <a:gd name="T7" fmla="*/ 51 h 147"/>
              <a:gd name="T8" fmla="*/ 0 w 116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47">
                <a:moveTo>
                  <a:pt x="0" y="147"/>
                </a:moveTo>
                <a:lnTo>
                  <a:pt x="116" y="147"/>
                </a:lnTo>
                <a:lnTo>
                  <a:pt x="116" y="0"/>
                </a:lnTo>
                <a:lnTo>
                  <a:pt x="18" y="51"/>
                </a:lnTo>
                <a:lnTo>
                  <a:pt x="0" y="147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9">
            <a:extLst>
              <a:ext uri="{FF2B5EF4-FFF2-40B4-BE49-F238E27FC236}">
                <a16:creationId xmlns:a16="http://schemas.microsoft.com/office/drawing/2014/main" id="{08A27C5E-F7B6-4867-A814-88553379E410}"/>
              </a:ext>
            </a:extLst>
          </p:cNvPr>
          <p:cNvSpPr>
            <a:spLocks/>
          </p:cNvSpPr>
          <p:nvPr/>
        </p:nvSpPr>
        <p:spPr bwMode="auto">
          <a:xfrm>
            <a:off x="9368315" y="3517900"/>
            <a:ext cx="166687" cy="112713"/>
          </a:xfrm>
          <a:custGeom>
            <a:avLst/>
            <a:gdLst>
              <a:gd name="T0" fmla="*/ 0 w 105"/>
              <a:gd name="T1" fmla="*/ 48 h 71"/>
              <a:gd name="T2" fmla="*/ 13 w 105"/>
              <a:gd name="T3" fmla="*/ 71 h 71"/>
              <a:gd name="T4" fmla="*/ 105 w 105"/>
              <a:gd name="T5" fmla="*/ 22 h 71"/>
              <a:gd name="T6" fmla="*/ 92 w 105"/>
              <a:gd name="T7" fmla="*/ 0 h 71"/>
              <a:gd name="T8" fmla="*/ 0 w 105"/>
              <a:gd name="T9" fmla="*/ 4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71">
                <a:moveTo>
                  <a:pt x="0" y="48"/>
                </a:moveTo>
                <a:lnTo>
                  <a:pt x="13" y="71"/>
                </a:lnTo>
                <a:lnTo>
                  <a:pt x="105" y="22"/>
                </a:lnTo>
                <a:lnTo>
                  <a:pt x="92" y="0"/>
                </a:lnTo>
                <a:lnTo>
                  <a:pt x="0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0">
            <a:extLst>
              <a:ext uri="{FF2B5EF4-FFF2-40B4-BE49-F238E27FC236}">
                <a16:creationId xmlns:a16="http://schemas.microsoft.com/office/drawing/2014/main" id="{E5030E67-DBA8-4E33-8C64-093CE0CF4BB5}"/>
              </a:ext>
            </a:extLst>
          </p:cNvPr>
          <p:cNvSpPr>
            <a:spLocks/>
          </p:cNvSpPr>
          <p:nvPr/>
        </p:nvSpPr>
        <p:spPr bwMode="auto">
          <a:xfrm>
            <a:off x="10138253" y="2292350"/>
            <a:ext cx="334962" cy="371475"/>
          </a:xfrm>
          <a:custGeom>
            <a:avLst/>
            <a:gdLst>
              <a:gd name="T0" fmla="*/ 180 w 217"/>
              <a:gd name="T1" fmla="*/ 37 h 242"/>
              <a:gd name="T2" fmla="*/ 117 w 217"/>
              <a:gd name="T3" fmla="*/ 76 h 242"/>
              <a:gd name="T4" fmla="*/ 167 w 217"/>
              <a:gd name="T5" fmla="*/ 37 h 242"/>
              <a:gd name="T6" fmla="*/ 151 w 217"/>
              <a:gd name="T7" fmla="*/ 16 h 242"/>
              <a:gd name="T8" fmla="*/ 103 w 217"/>
              <a:gd name="T9" fmla="*/ 58 h 242"/>
              <a:gd name="T10" fmla="*/ 138 w 217"/>
              <a:gd name="T11" fmla="*/ 21 h 242"/>
              <a:gd name="T12" fmla="*/ 122 w 217"/>
              <a:gd name="T13" fmla="*/ 0 h 242"/>
              <a:gd name="T14" fmla="*/ 122 w 217"/>
              <a:gd name="T15" fmla="*/ 0 h 242"/>
              <a:gd name="T16" fmla="*/ 90 w 217"/>
              <a:gd name="T17" fmla="*/ 37 h 242"/>
              <a:gd name="T18" fmla="*/ 98 w 217"/>
              <a:gd name="T19" fmla="*/ 11 h 242"/>
              <a:gd name="T20" fmla="*/ 72 w 217"/>
              <a:gd name="T21" fmla="*/ 8 h 242"/>
              <a:gd name="T22" fmla="*/ 11 w 217"/>
              <a:gd name="T23" fmla="*/ 156 h 242"/>
              <a:gd name="T24" fmla="*/ 0 w 217"/>
              <a:gd name="T25" fmla="*/ 163 h 242"/>
              <a:gd name="T26" fmla="*/ 43 w 217"/>
              <a:gd name="T27" fmla="*/ 242 h 242"/>
              <a:gd name="T28" fmla="*/ 135 w 217"/>
              <a:gd name="T29" fmla="*/ 219 h 242"/>
              <a:gd name="T30" fmla="*/ 135 w 217"/>
              <a:gd name="T31" fmla="*/ 219 h 242"/>
              <a:gd name="T32" fmla="*/ 154 w 217"/>
              <a:gd name="T33" fmla="*/ 195 h 242"/>
              <a:gd name="T34" fmla="*/ 180 w 217"/>
              <a:gd name="T35" fmla="*/ 158 h 242"/>
              <a:gd name="T36" fmla="*/ 209 w 217"/>
              <a:gd name="T37" fmla="*/ 116 h 242"/>
              <a:gd name="T38" fmla="*/ 172 w 217"/>
              <a:gd name="T39" fmla="*/ 121 h 242"/>
              <a:gd name="T40" fmla="*/ 133 w 217"/>
              <a:gd name="T41" fmla="*/ 177 h 242"/>
              <a:gd name="T42" fmla="*/ 98 w 217"/>
              <a:gd name="T43" fmla="*/ 177 h 242"/>
              <a:gd name="T44" fmla="*/ 117 w 217"/>
              <a:gd name="T45" fmla="*/ 119 h 242"/>
              <a:gd name="T46" fmla="*/ 170 w 217"/>
              <a:gd name="T47" fmla="*/ 69 h 242"/>
              <a:gd name="T48" fmla="*/ 183 w 217"/>
              <a:gd name="T49" fmla="*/ 87 h 242"/>
              <a:gd name="T50" fmla="*/ 217 w 217"/>
              <a:gd name="T51" fmla="*/ 98 h 242"/>
              <a:gd name="T52" fmla="*/ 180 w 217"/>
              <a:gd name="T53" fmla="*/ 3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7" h="242">
                <a:moveTo>
                  <a:pt x="180" y="37"/>
                </a:moveTo>
                <a:cubicBezTo>
                  <a:pt x="117" y="76"/>
                  <a:pt x="117" y="76"/>
                  <a:pt x="117" y="76"/>
                </a:cubicBezTo>
                <a:cubicBezTo>
                  <a:pt x="167" y="37"/>
                  <a:pt x="167" y="37"/>
                  <a:pt x="167" y="37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03" y="58"/>
                  <a:pt x="103" y="58"/>
                  <a:pt x="103" y="58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0" y="37"/>
                  <a:pt x="90" y="37"/>
                  <a:pt x="90" y="37"/>
                </a:cubicBezTo>
                <a:cubicBezTo>
                  <a:pt x="98" y="11"/>
                  <a:pt x="98" y="11"/>
                  <a:pt x="98" y="11"/>
                </a:cubicBezTo>
                <a:cubicBezTo>
                  <a:pt x="72" y="8"/>
                  <a:pt x="72" y="8"/>
                  <a:pt x="72" y="8"/>
                </a:cubicBezTo>
                <a:cubicBezTo>
                  <a:pt x="11" y="156"/>
                  <a:pt x="11" y="156"/>
                  <a:pt x="11" y="156"/>
                </a:cubicBezTo>
                <a:cubicBezTo>
                  <a:pt x="0" y="163"/>
                  <a:pt x="0" y="163"/>
                  <a:pt x="0" y="163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135" y="219"/>
                  <a:pt x="135" y="219"/>
                  <a:pt x="135" y="219"/>
                </a:cubicBezTo>
                <a:cubicBezTo>
                  <a:pt x="135" y="219"/>
                  <a:pt x="135" y="219"/>
                  <a:pt x="135" y="219"/>
                </a:cubicBezTo>
                <a:cubicBezTo>
                  <a:pt x="154" y="195"/>
                  <a:pt x="154" y="195"/>
                  <a:pt x="154" y="195"/>
                </a:cubicBezTo>
                <a:cubicBezTo>
                  <a:pt x="180" y="158"/>
                  <a:pt x="180" y="158"/>
                  <a:pt x="180" y="158"/>
                </a:cubicBezTo>
                <a:cubicBezTo>
                  <a:pt x="209" y="116"/>
                  <a:pt x="209" y="116"/>
                  <a:pt x="209" y="116"/>
                </a:cubicBezTo>
                <a:cubicBezTo>
                  <a:pt x="199" y="108"/>
                  <a:pt x="183" y="111"/>
                  <a:pt x="172" y="121"/>
                </a:cubicBezTo>
                <a:cubicBezTo>
                  <a:pt x="133" y="177"/>
                  <a:pt x="133" y="177"/>
                  <a:pt x="133" y="177"/>
                </a:cubicBezTo>
                <a:cubicBezTo>
                  <a:pt x="122" y="193"/>
                  <a:pt x="109" y="190"/>
                  <a:pt x="98" y="177"/>
                </a:cubicBezTo>
                <a:cubicBezTo>
                  <a:pt x="79" y="145"/>
                  <a:pt x="117" y="119"/>
                  <a:pt x="117" y="119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83" y="87"/>
                  <a:pt x="183" y="87"/>
                  <a:pt x="183" y="87"/>
                </a:cubicBezTo>
                <a:cubicBezTo>
                  <a:pt x="188" y="100"/>
                  <a:pt x="204" y="103"/>
                  <a:pt x="217" y="98"/>
                </a:cubicBezTo>
                <a:lnTo>
                  <a:pt x="180" y="37"/>
                </a:lnTo>
                <a:close/>
              </a:path>
            </a:pathLst>
          </a:custGeom>
          <a:solidFill>
            <a:srgbClr val="F6C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1">
            <a:extLst>
              <a:ext uri="{FF2B5EF4-FFF2-40B4-BE49-F238E27FC236}">
                <a16:creationId xmlns:a16="http://schemas.microsoft.com/office/drawing/2014/main" id="{6B175421-43CC-47CD-8881-2F6104B800DC}"/>
              </a:ext>
            </a:extLst>
          </p:cNvPr>
          <p:cNvSpPr>
            <a:spLocks/>
          </p:cNvSpPr>
          <p:nvPr/>
        </p:nvSpPr>
        <p:spPr bwMode="auto">
          <a:xfrm>
            <a:off x="9257190" y="2393950"/>
            <a:ext cx="917575" cy="311150"/>
          </a:xfrm>
          <a:custGeom>
            <a:avLst/>
            <a:gdLst>
              <a:gd name="T0" fmla="*/ 0 w 578"/>
              <a:gd name="T1" fmla="*/ 0 h 196"/>
              <a:gd name="T2" fmla="*/ 0 w 578"/>
              <a:gd name="T3" fmla="*/ 196 h 196"/>
              <a:gd name="T4" fmla="*/ 578 w 578"/>
              <a:gd name="T5" fmla="*/ 196 h 196"/>
              <a:gd name="T6" fmla="*/ 527 w 578"/>
              <a:gd name="T7" fmla="*/ 100 h 196"/>
              <a:gd name="T8" fmla="*/ 0 w 578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196">
                <a:moveTo>
                  <a:pt x="0" y="0"/>
                </a:moveTo>
                <a:lnTo>
                  <a:pt x="0" y="196"/>
                </a:lnTo>
                <a:lnTo>
                  <a:pt x="578" y="196"/>
                </a:lnTo>
                <a:lnTo>
                  <a:pt x="527" y="100"/>
                </a:lnTo>
                <a:lnTo>
                  <a:pt x="0" y="0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2">
            <a:extLst>
              <a:ext uri="{FF2B5EF4-FFF2-40B4-BE49-F238E27FC236}">
                <a16:creationId xmlns:a16="http://schemas.microsoft.com/office/drawing/2014/main" id="{7DE3AFD6-2CA7-463B-B514-11036FB1E2B8}"/>
              </a:ext>
            </a:extLst>
          </p:cNvPr>
          <p:cNvSpPr>
            <a:spLocks/>
          </p:cNvSpPr>
          <p:nvPr/>
        </p:nvSpPr>
        <p:spPr bwMode="auto">
          <a:xfrm>
            <a:off x="10098565" y="2535237"/>
            <a:ext cx="114300" cy="165100"/>
          </a:xfrm>
          <a:custGeom>
            <a:avLst/>
            <a:gdLst>
              <a:gd name="T0" fmla="*/ 23 w 72"/>
              <a:gd name="T1" fmla="*/ 0 h 104"/>
              <a:gd name="T2" fmla="*/ 0 w 72"/>
              <a:gd name="T3" fmla="*/ 12 h 104"/>
              <a:gd name="T4" fmla="*/ 48 w 72"/>
              <a:gd name="T5" fmla="*/ 104 h 104"/>
              <a:gd name="T6" fmla="*/ 72 w 72"/>
              <a:gd name="T7" fmla="*/ 92 h 104"/>
              <a:gd name="T8" fmla="*/ 23 w 72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04">
                <a:moveTo>
                  <a:pt x="23" y="0"/>
                </a:moveTo>
                <a:lnTo>
                  <a:pt x="0" y="12"/>
                </a:lnTo>
                <a:lnTo>
                  <a:pt x="48" y="104"/>
                </a:lnTo>
                <a:lnTo>
                  <a:pt x="72" y="92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43">
            <a:extLst>
              <a:ext uri="{FF2B5EF4-FFF2-40B4-BE49-F238E27FC236}">
                <a16:creationId xmlns:a16="http://schemas.microsoft.com/office/drawing/2014/main" id="{11B81141-A590-45BF-B3C6-F7D5FA231FAB}"/>
              </a:ext>
            </a:extLst>
          </p:cNvPr>
          <p:cNvSpPr>
            <a:spLocks/>
          </p:cNvSpPr>
          <p:nvPr/>
        </p:nvSpPr>
        <p:spPr bwMode="auto">
          <a:xfrm>
            <a:off x="10073165" y="3589337"/>
            <a:ext cx="374650" cy="330200"/>
          </a:xfrm>
          <a:custGeom>
            <a:avLst/>
            <a:gdLst>
              <a:gd name="T0" fmla="*/ 164 w 243"/>
              <a:gd name="T1" fmla="*/ 0 h 216"/>
              <a:gd name="T2" fmla="*/ 156 w 243"/>
              <a:gd name="T3" fmla="*/ 13 h 216"/>
              <a:gd name="T4" fmla="*/ 8 w 243"/>
              <a:gd name="T5" fmla="*/ 74 h 216"/>
              <a:gd name="T6" fmla="*/ 10 w 243"/>
              <a:gd name="T7" fmla="*/ 100 h 216"/>
              <a:gd name="T8" fmla="*/ 37 w 243"/>
              <a:gd name="T9" fmla="*/ 90 h 216"/>
              <a:gd name="T10" fmla="*/ 0 w 243"/>
              <a:gd name="T11" fmla="*/ 122 h 216"/>
              <a:gd name="T12" fmla="*/ 0 w 243"/>
              <a:gd name="T13" fmla="*/ 122 h 216"/>
              <a:gd name="T14" fmla="*/ 18 w 243"/>
              <a:gd name="T15" fmla="*/ 140 h 216"/>
              <a:gd name="T16" fmla="*/ 58 w 243"/>
              <a:gd name="T17" fmla="*/ 103 h 216"/>
              <a:gd name="T18" fmla="*/ 16 w 243"/>
              <a:gd name="T19" fmla="*/ 153 h 216"/>
              <a:gd name="T20" fmla="*/ 37 w 243"/>
              <a:gd name="T21" fmla="*/ 169 h 216"/>
              <a:gd name="T22" fmla="*/ 74 w 243"/>
              <a:gd name="T23" fmla="*/ 119 h 216"/>
              <a:gd name="T24" fmla="*/ 37 w 243"/>
              <a:gd name="T25" fmla="*/ 182 h 216"/>
              <a:gd name="T26" fmla="*/ 98 w 243"/>
              <a:gd name="T27" fmla="*/ 216 h 216"/>
              <a:gd name="T28" fmla="*/ 87 w 243"/>
              <a:gd name="T29" fmla="*/ 182 h 216"/>
              <a:gd name="T30" fmla="*/ 69 w 243"/>
              <a:gd name="T31" fmla="*/ 172 h 216"/>
              <a:gd name="T32" fmla="*/ 119 w 243"/>
              <a:gd name="T33" fmla="*/ 116 h 216"/>
              <a:gd name="T34" fmla="*/ 175 w 243"/>
              <a:gd name="T35" fmla="*/ 100 h 216"/>
              <a:gd name="T36" fmla="*/ 177 w 243"/>
              <a:gd name="T37" fmla="*/ 135 h 216"/>
              <a:gd name="T38" fmla="*/ 121 w 243"/>
              <a:gd name="T39" fmla="*/ 174 h 216"/>
              <a:gd name="T40" fmla="*/ 116 w 243"/>
              <a:gd name="T41" fmla="*/ 208 h 216"/>
              <a:gd name="T42" fmla="*/ 159 w 243"/>
              <a:gd name="T43" fmla="*/ 180 h 216"/>
              <a:gd name="T44" fmla="*/ 196 w 243"/>
              <a:gd name="T45" fmla="*/ 153 h 216"/>
              <a:gd name="T46" fmla="*/ 220 w 243"/>
              <a:gd name="T47" fmla="*/ 137 h 216"/>
              <a:gd name="T48" fmla="*/ 220 w 243"/>
              <a:gd name="T49" fmla="*/ 137 h 216"/>
              <a:gd name="T50" fmla="*/ 243 w 243"/>
              <a:gd name="T51" fmla="*/ 42 h 216"/>
              <a:gd name="T52" fmla="*/ 164 w 243"/>
              <a:gd name="T53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3" h="216">
                <a:moveTo>
                  <a:pt x="164" y="0"/>
                </a:moveTo>
                <a:cubicBezTo>
                  <a:pt x="156" y="13"/>
                  <a:pt x="156" y="13"/>
                  <a:pt x="156" y="13"/>
                </a:cubicBezTo>
                <a:cubicBezTo>
                  <a:pt x="8" y="74"/>
                  <a:pt x="8" y="74"/>
                  <a:pt x="8" y="74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37" y="90"/>
                  <a:pt x="37" y="90"/>
                  <a:pt x="37" y="9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58" y="103"/>
                  <a:pt x="58" y="103"/>
                  <a:pt x="58" y="103"/>
                </a:cubicBezTo>
                <a:cubicBezTo>
                  <a:pt x="16" y="153"/>
                  <a:pt x="16" y="153"/>
                  <a:pt x="16" y="153"/>
                </a:cubicBezTo>
                <a:cubicBezTo>
                  <a:pt x="37" y="169"/>
                  <a:pt x="37" y="169"/>
                  <a:pt x="37" y="16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37" y="182"/>
                  <a:pt x="37" y="182"/>
                  <a:pt x="37" y="182"/>
                </a:cubicBezTo>
                <a:cubicBezTo>
                  <a:pt x="98" y="216"/>
                  <a:pt x="98" y="216"/>
                  <a:pt x="98" y="216"/>
                </a:cubicBezTo>
                <a:cubicBezTo>
                  <a:pt x="103" y="203"/>
                  <a:pt x="100" y="190"/>
                  <a:pt x="87" y="182"/>
                </a:cubicBezTo>
                <a:cubicBezTo>
                  <a:pt x="69" y="172"/>
                  <a:pt x="69" y="172"/>
                  <a:pt x="69" y="172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6"/>
                  <a:pt x="145" y="79"/>
                  <a:pt x="175" y="100"/>
                </a:cubicBezTo>
                <a:cubicBezTo>
                  <a:pt x="190" y="108"/>
                  <a:pt x="193" y="122"/>
                  <a:pt x="177" y="135"/>
                </a:cubicBezTo>
                <a:cubicBezTo>
                  <a:pt x="121" y="174"/>
                  <a:pt x="121" y="174"/>
                  <a:pt x="121" y="174"/>
                </a:cubicBezTo>
                <a:cubicBezTo>
                  <a:pt x="111" y="182"/>
                  <a:pt x="108" y="198"/>
                  <a:pt x="116" y="20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96" y="153"/>
                  <a:pt x="196" y="153"/>
                  <a:pt x="196" y="153"/>
                </a:cubicBezTo>
                <a:cubicBezTo>
                  <a:pt x="220" y="137"/>
                  <a:pt x="220" y="137"/>
                  <a:pt x="220" y="137"/>
                </a:cubicBezTo>
                <a:cubicBezTo>
                  <a:pt x="220" y="137"/>
                  <a:pt x="220" y="137"/>
                  <a:pt x="220" y="137"/>
                </a:cubicBezTo>
                <a:cubicBezTo>
                  <a:pt x="243" y="42"/>
                  <a:pt x="243" y="42"/>
                  <a:pt x="243" y="42"/>
                </a:cubicBezTo>
                <a:lnTo>
                  <a:pt x="164" y="0"/>
                </a:lnTo>
                <a:close/>
              </a:path>
            </a:pathLst>
          </a:custGeom>
          <a:solidFill>
            <a:srgbClr val="8E56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4">
            <a:extLst>
              <a:ext uri="{FF2B5EF4-FFF2-40B4-BE49-F238E27FC236}">
                <a16:creationId xmlns:a16="http://schemas.microsoft.com/office/drawing/2014/main" id="{9142F7BF-35CF-47D2-868E-4B8278061EA1}"/>
              </a:ext>
            </a:extLst>
          </p:cNvPr>
          <p:cNvSpPr>
            <a:spLocks/>
          </p:cNvSpPr>
          <p:nvPr/>
        </p:nvSpPr>
        <p:spPr bwMode="auto">
          <a:xfrm>
            <a:off x="10260490" y="3168650"/>
            <a:ext cx="223837" cy="457200"/>
          </a:xfrm>
          <a:custGeom>
            <a:avLst/>
            <a:gdLst>
              <a:gd name="T0" fmla="*/ 0 w 141"/>
              <a:gd name="T1" fmla="*/ 0 h 288"/>
              <a:gd name="T2" fmla="*/ 44 w 141"/>
              <a:gd name="T3" fmla="*/ 237 h 288"/>
              <a:gd name="T4" fmla="*/ 141 w 141"/>
              <a:gd name="T5" fmla="*/ 288 h 288"/>
              <a:gd name="T6" fmla="*/ 141 w 141"/>
              <a:gd name="T7" fmla="*/ 0 h 288"/>
              <a:gd name="T8" fmla="*/ 0 w 141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288">
                <a:moveTo>
                  <a:pt x="0" y="0"/>
                </a:moveTo>
                <a:lnTo>
                  <a:pt x="44" y="237"/>
                </a:lnTo>
                <a:lnTo>
                  <a:pt x="141" y="288"/>
                </a:lnTo>
                <a:lnTo>
                  <a:pt x="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5">
            <a:extLst>
              <a:ext uri="{FF2B5EF4-FFF2-40B4-BE49-F238E27FC236}">
                <a16:creationId xmlns:a16="http://schemas.microsoft.com/office/drawing/2014/main" id="{99687977-B66B-4CD2-8429-3DB6902D4760}"/>
              </a:ext>
            </a:extLst>
          </p:cNvPr>
          <p:cNvSpPr>
            <a:spLocks/>
          </p:cNvSpPr>
          <p:nvPr/>
        </p:nvSpPr>
        <p:spPr bwMode="auto">
          <a:xfrm>
            <a:off x="10319228" y="3549650"/>
            <a:ext cx="165100" cy="112713"/>
          </a:xfrm>
          <a:custGeom>
            <a:avLst/>
            <a:gdLst>
              <a:gd name="T0" fmla="*/ 0 w 104"/>
              <a:gd name="T1" fmla="*/ 23 h 71"/>
              <a:gd name="T2" fmla="*/ 12 w 104"/>
              <a:gd name="T3" fmla="*/ 0 h 71"/>
              <a:gd name="T4" fmla="*/ 104 w 104"/>
              <a:gd name="T5" fmla="*/ 48 h 71"/>
              <a:gd name="T6" fmla="*/ 92 w 104"/>
              <a:gd name="T7" fmla="*/ 71 h 71"/>
              <a:gd name="T8" fmla="*/ 0 w 104"/>
              <a:gd name="T9" fmla="*/ 2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23"/>
                </a:moveTo>
                <a:lnTo>
                  <a:pt x="12" y="0"/>
                </a:lnTo>
                <a:lnTo>
                  <a:pt x="104" y="48"/>
                </a:lnTo>
                <a:lnTo>
                  <a:pt x="92" y="71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46">
            <a:extLst>
              <a:ext uri="{FF2B5EF4-FFF2-40B4-BE49-F238E27FC236}">
                <a16:creationId xmlns:a16="http://schemas.microsoft.com/office/drawing/2014/main" id="{DA1D8304-E9A0-485D-A095-D4004BED8258}"/>
              </a:ext>
            </a:extLst>
          </p:cNvPr>
          <p:cNvSpPr>
            <a:spLocks/>
          </p:cNvSpPr>
          <p:nvPr/>
        </p:nvSpPr>
        <p:spPr bwMode="auto">
          <a:xfrm>
            <a:off x="10309703" y="4083050"/>
            <a:ext cx="376237" cy="330200"/>
          </a:xfrm>
          <a:custGeom>
            <a:avLst/>
            <a:gdLst>
              <a:gd name="T0" fmla="*/ 225 w 244"/>
              <a:gd name="T1" fmla="*/ 76 h 216"/>
              <a:gd name="T2" fmla="*/ 186 w 244"/>
              <a:gd name="T3" fmla="*/ 113 h 216"/>
              <a:gd name="T4" fmla="*/ 228 w 244"/>
              <a:gd name="T5" fmla="*/ 63 h 216"/>
              <a:gd name="T6" fmla="*/ 207 w 244"/>
              <a:gd name="T7" fmla="*/ 47 h 216"/>
              <a:gd name="T8" fmla="*/ 170 w 244"/>
              <a:gd name="T9" fmla="*/ 97 h 216"/>
              <a:gd name="T10" fmla="*/ 209 w 244"/>
              <a:gd name="T11" fmla="*/ 34 h 216"/>
              <a:gd name="T12" fmla="*/ 149 w 244"/>
              <a:gd name="T13" fmla="*/ 0 h 216"/>
              <a:gd name="T14" fmla="*/ 157 w 244"/>
              <a:gd name="T15" fmla="*/ 34 h 216"/>
              <a:gd name="T16" fmla="*/ 178 w 244"/>
              <a:gd name="T17" fmla="*/ 45 h 216"/>
              <a:gd name="T18" fmla="*/ 127 w 244"/>
              <a:gd name="T19" fmla="*/ 100 h 216"/>
              <a:gd name="T20" fmla="*/ 69 w 244"/>
              <a:gd name="T21" fmla="*/ 116 h 216"/>
              <a:gd name="T22" fmla="*/ 67 w 244"/>
              <a:gd name="T23" fmla="*/ 82 h 216"/>
              <a:gd name="T24" fmla="*/ 122 w 244"/>
              <a:gd name="T25" fmla="*/ 42 h 216"/>
              <a:gd name="T26" fmla="*/ 127 w 244"/>
              <a:gd name="T27" fmla="*/ 8 h 216"/>
              <a:gd name="T28" fmla="*/ 85 w 244"/>
              <a:gd name="T29" fmla="*/ 37 h 216"/>
              <a:gd name="T30" fmla="*/ 51 w 244"/>
              <a:gd name="T31" fmla="*/ 63 h 216"/>
              <a:gd name="T32" fmla="*/ 24 w 244"/>
              <a:gd name="T33" fmla="*/ 79 h 216"/>
              <a:gd name="T34" fmla="*/ 24 w 244"/>
              <a:gd name="T35" fmla="*/ 79 h 216"/>
              <a:gd name="T36" fmla="*/ 0 w 244"/>
              <a:gd name="T37" fmla="*/ 174 h 216"/>
              <a:gd name="T38" fmla="*/ 82 w 244"/>
              <a:gd name="T39" fmla="*/ 216 h 216"/>
              <a:gd name="T40" fmla="*/ 88 w 244"/>
              <a:gd name="T41" fmla="*/ 203 h 216"/>
              <a:gd name="T42" fmla="*/ 236 w 244"/>
              <a:gd name="T43" fmla="*/ 142 h 216"/>
              <a:gd name="T44" fmla="*/ 233 w 244"/>
              <a:gd name="T45" fmla="*/ 116 h 216"/>
              <a:gd name="T46" fmla="*/ 207 w 244"/>
              <a:gd name="T47" fmla="*/ 126 h 216"/>
              <a:gd name="T48" fmla="*/ 244 w 244"/>
              <a:gd name="T49" fmla="*/ 95 h 216"/>
              <a:gd name="T50" fmla="*/ 225 w 244"/>
              <a:gd name="T51" fmla="*/ 7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4" h="216">
                <a:moveTo>
                  <a:pt x="225" y="76"/>
                </a:moveTo>
                <a:cubicBezTo>
                  <a:pt x="186" y="113"/>
                  <a:pt x="186" y="113"/>
                  <a:pt x="186" y="113"/>
                </a:cubicBezTo>
                <a:cubicBezTo>
                  <a:pt x="228" y="63"/>
                  <a:pt x="228" y="63"/>
                  <a:pt x="228" y="63"/>
                </a:cubicBezTo>
                <a:cubicBezTo>
                  <a:pt x="207" y="47"/>
                  <a:pt x="207" y="47"/>
                  <a:pt x="207" y="47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209" y="34"/>
                  <a:pt x="209" y="34"/>
                  <a:pt x="209" y="34"/>
                </a:cubicBezTo>
                <a:cubicBezTo>
                  <a:pt x="149" y="0"/>
                  <a:pt x="149" y="0"/>
                  <a:pt x="149" y="0"/>
                </a:cubicBezTo>
                <a:cubicBezTo>
                  <a:pt x="141" y="13"/>
                  <a:pt x="146" y="26"/>
                  <a:pt x="157" y="34"/>
                </a:cubicBezTo>
                <a:cubicBezTo>
                  <a:pt x="178" y="45"/>
                  <a:pt x="178" y="45"/>
                  <a:pt x="178" y="45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27" y="100"/>
                  <a:pt x="101" y="134"/>
                  <a:pt x="69" y="116"/>
                </a:cubicBezTo>
                <a:cubicBezTo>
                  <a:pt x="56" y="108"/>
                  <a:pt x="53" y="95"/>
                  <a:pt x="67" y="82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35" y="34"/>
                  <a:pt x="138" y="18"/>
                  <a:pt x="127" y="8"/>
                </a:cubicBezTo>
                <a:cubicBezTo>
                  <a:pt x="85" y="37"/>
                  <a:pt x="85" y="37"/>
                  <a:pt x="85" y="37"/>
                </a:cubicBezTo>
                <a:cubicBezTo>
                  <a:pt x="51" y="63"/>
                  <a:pt x="51" y="63"/>
                  <a:pt x="51" y="63"/>
                </a:cubicBezTo>
                <a:cubicBezTo>
                  <a:pt x="24" y="79"/>
                  <a:pt x="24" y="79"/>
                  <a:pt x="24" y="79"/>
                </a:cubicBezTo>
                <a:cubicBezTo>
                  <a:pt x="24" y="79"/>
                  <a:pt x="24" y="79"/>
                  <a:pt x="24" y="79"/>
                </a:cubicBezTo>
                <a:cubicBezTo>
                  <a:pt x="0" y="174"/>
                  <a:pt x="0" y="174"/>
                  <a:pt x="0" y="174"/>
                </a:cubicBezTo>
                <a:cubicBezTo>
                  <a:pt x="82" y="216"/>
                  <a:pt x="82" y="216"/>
                  <a:pt x="82" y="216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236" y="142"/>
                  <a:pt x="236" y="142"/>
                  <a:pt x="236" y="142"/>
                </a:cubicBezTo>
                <a:cubicBezTo>
                  <a:pt x="233" y="116"/>
                  <a:pt x="233" y="116"/>
                  <a:pt x="233" y="116"/>
                </a:cubicBezTo>
                <a:cubicBezTo>
                  <a:pt x="207" y="126"/>
                  <a:pt x="207" y="126"/>
                  <a:pt x="207" y="126"/>
                </a:cubicBezTo>
                <a:cubicBezTo>
                  <a:pt x="244" y="95"/>
                  <a:pt x="244" y="95"/>
                  <a:pt x="244" y="95"/>
                </a:cubicBezTo>
                <a:lnTo>
                  <a:pt x="225" y="76"/>
                </a:lnTo>
                <a:close/>
              </a:path>
            </a:pathLst>
          </a:custGeom>
          <a:solidFill>
            <a:srgbClr val="BB91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47">
            <a:extLst>
              <a:ext uri="{FF2B5EF4-FFF2-40B4-BE49-F238E27FC236}">
                <a16:creationId xmlns:a16="http://schemas.microsoft.com/office/drawing/2014/main" id="{8A8D85FC-F9A6-4699-A607-F334591BAF28}"/>
              </a:ext>
            </a:extLst>
          </p:cNvPr>
          <p:cNvSpPr>
            <a:spLocks/>
          </p:cNvSpPr>
          <p:nvPr/>
        </p:nvSpPr>
        <p:spPr bwMode="auto">
          <a:xfrm>
            <a:off x="10274778" y="4376737"/>
            <a:ext cx="195262" cy="298450"/>
          </a:xfrm>
          <a:custGeom>
            <a:avLst/>
            <a:gdLst>
              <a:gd name="T0" fmla="*/ 123 w 123"/>
              <a:gd name="T1" fmla="*/ 188 h 188"/>
              <a:gd name="T2" fmla="*/ 97 w 123"/>
              <a:gd name="T3" fmla="*/ 51 h 188"/>
              <a:gd name="T4" fmla="*/ 0 w 123"/>
              <a:gd name="T5" fmla="*/ 0 h 188"/>
              <a:gd name="T6" fmla="*/ 0 w 123"/>
              <a:gd name="T7" fmla="*/ 188 h 188"/>
              <a:gd name="T8" fmla="*/ 123 w 123"/>
              <a:gd name="T9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188">
                <a:moveTo>
                  <a:pt x="123" y="188"/>
                </a:moveTo>
                <a:lnTo>
                  <a:pt x="97" y="51"/>
                </a:lnTo>
                <a:lnTo>
                  <a:pt x="0" y="0"/>
                </a:lnTo>
                <a:lnTo>
                  <a:pt x="0" y="188"/>
                </a:lnTo>
                <a:lnTo>
                  <a:pt x="123" y="188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8">
            <a:extLst>
              <a:ext uri="{FF2B5EF4-FFF2-40B4-BE49-F238E27FC236}">
                <a16:creationId xmlns:a16="http://schemas.microsoft.com/office/drawing/2014/main" id="{B99CA337-91BE-411C-9CCF-2208A765966C}"/>
              </a:ext>
            </a:extLst>
          </p:cNvPr>
          <p:cNvSpPr>
            <a:spLocks/>
          </p:cNvSpPr>
          <p:nvPr/>
        </p:nvSpPr>
        <p:spPr bwMode="auto">
          <a:xfrm>
            <a:off x="10274778" y="4341812"/>
            <a:ext cx="169862" cy="111125"/>
          </a:xfrm>
          <a:custGeom>
            <a:avLst/>
            <a:gdLst>
              <a:gd name="T0" fmla="*/ 107 w 107"/>
              <a:gd name="T1" fmla="*/ 45 h 70"/>
              <a:gd name="T2" fmla="*/ 94 w 107"/>
              <a:gd name="T3" fmla="*/ 70 h 70"/>
              <a:gd name="T4" fmla="*/ 0 w 107"/>
              <a:gd name="T5" fmla="*/ 22 h 70"/>
              <a:gd name="T6" fmla="*/ 12 w 107"/>
              <a:gd name="T7" fmla="*/ 0 h 70"/>
              <a:gd name="T8" fmla="*/ 107 w 107"/>
              <a:gd name="T9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70">
                <a:moveTo>
                  <a:pt x="107" y="45"/>
                </a:moveTo>
                <a:lnTo>
                  <a:pt x="94" y="70"/>
                </a:lnTo>
                <a:lnTo>
                  <a:pt x="0" y="22"/>
                </a:lnTo>
                <a:lnTo>
                  <a:pt x="12" y="0"/>
                </a:lnTo>
                <a:lnTo>
                  <a:pt x="10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49">
            <a:extLst>
              <a:ext uri="{FF2B5EF4-FFF2-40B4-BE49-F238E27FC236}">
                <a16:creationId xmlns:a16="http://schemas.microsoft.com/office/drawing/2014/main" id="{3FA52A14-4EED-4FA8-9323-6CF7EA049867}"/>
              </a:ext>
            </a:extLst>
          </p:cNvPr>
          <p:cNvSpPr>
            <a:spLocks/>
          </p:cNvSpPr>
          <p:nvPr/>
        </p:nvSpPr>
        <p:spPr bwMode="auto">
          <a:xfrm>
            <a:off x="9257190" y="4230687"/>
            <a:ext cx="225425" cy="441325"/>
          </a:xfrm>
          <a:custGeom>
            <a:avLst/>
            <a:gdLst>
              <a:gd name="T0" fmla="*/ 98 w 146"/>
              <a:gd name="T1" fmla="*/ 288 h 288"/>
              <a:gd name="T2" fmla="*/ 146 w 146"/>
              <a:gd name="T3" fmla="*/ 222 h 288"/>
              <a:gd name="T4" fmla="*/ 146 w 146"/>
              <a:gd name="T5" fmla="*/ 122 h 288"/>
              <a:gd name="T6" fmla="*/ 122 w 146"/>
              <a:gd name="T7" fmla="*/ 143 h 288"/>
              <a:gd name="T8" fmla="*/ 122 w 146"/>
              <a:gd name="T9" fmla="*/ 195 h 288"/>
              <a:gd name="T10" fmla="*/ 101 w 146"/>
              <a:gd name="T11" fmla="*/ 211 h 288"/>
              <a:gd name="T12" fmla="*/ 88 w 146"/>
              <a:gd name="T13" fmla="*/ 166 h 288"/>
              <a:gd name="T14" fmla="*/ 101 w 146"/>
              <a:gd name="T15" fmla="*/ 106 h 288"/>
              <a:gd name="T16" fmla="*/ 120 w 146"/>
              <a:gd name="T17" fmla="*/ 108 h 288"/>
              <a:gd name="T18" fmla="*/ 141 w 146"/>
              <a:gd name="T19" fmla="*/ 90 h 288"/>
              <a:gd name="T20" fmla="*/ 93 w 146"/>
              <a:gd name="T21" fmla="*/ 82 h 288"/>
              <a:gd name="T22" fmla="*/ 69 w 146"/>
              <a:gd name="T23" fmla="*/ 137 h 288"/>
              <a:gd name="T24" fmla="*/ 85 w 146"/>
              <a:gd name="T25" fmla="*/ 90 h 288"/>
              <a:gd name="T26" fmla="*/ 120 w 146"/>
              <a:gd name="T27" fmla="*/ 35 h 288"/>
              <a:gd name="T28" fmla="*/ 114 w 146"/>
              <a:gd name="T29" fmla="*/ 8 h 288"/>
              <a:gd name="T30" fmla="*/ 64 w 146"/>
              <a:gd name="T31" fmla="*/ 85 h 288"/>
              <a:gd name="T32" fmla="*/ 51 w 146"/>
              <a:gd name="T33" fmla="*/ 132 h 288"/>
              <a:gd name="T34" fmla="*/ 56 w 146"/>
              <a:gd name="T35" fmla="*/ 90 h 288"/>
              <a:gd name="T36" fmla="*/ 88 w 146"/>
              <a:gd name="T37" fmla="*/ 27 h 288"/>
              <a:gd name="T38" fmla="*/ 77 w 146"/>
              <a:gd name="T39" fmla="*/ 0 h 288"/>
              <a:gd name="T40" fmla="*/ 38 w 146"/>
              <a:gd name="T41" fmla="*/ 87 h 288"/>
              <a:gd name="T42" fmla="*/ 38 w 146"/>
              <a:gd name="T43" fmla="*/ 87 h 288"/>
              <a:gd name="T44" fmla="*/ 32 w 146"/>
              <a:gd name="T45" fmla="*/ 124 h 288"/>
              <a:gd name="T46" fmla="*/ 27 w 146"/>
              <a:gd name="T47" fmla="*/ 103 h 288"/>
              <a:gd name="T48" fmla="*/ 40 w 146"/>
              <a:gd name="T49" fmla="*/ 66 h 288"/>
              <a:gd name="T50" fmla="*/ 27 w 146"/>
              <a:gd name="T51" fmla="*/ 40 h 288"/>
              <a:gd name="T52" fmla="*/ 6 w 146"/>
              <a:gd name="T53" fmla="*/ 108 h 288"/>
              <a:gd name="T54" fmla="*/ 6 w 146"/>
              <a:gd name="T55" fmla="*/ 108 h 288"/>
              <a:gd name="T56" fmla="*/ 40 w 146"/>
              <a:gd name="T57" fmla="*/ 235 h 288"/>
              <a:gd name="T58" fmla="*/ 0 w 146"/>
              <a:gd name="T59" fmla="*/ 288 h 288"/>
              <a:gd name="T60" fmla="*/ 98 w 146"/>
              <a:gd name="T61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6" h="288">
                <a:moveTo>
                  <a:pt x="98" y="288"/>
                </a:moveTo>
                <a:cubicBezTo>
                  <a:pt x="146" y="222"/>
                  <a:pt x="146" y="222"/>
                  <a:pt x="146" y="222"/>
                </a:cubicBezTo>
                <a:cubicBezTo>
                  <a:pt x="146" y="122"/>
                  <a:pt x="146" y="122"/>
                  <a:pt x="146" y="122"/>
                </a:cubicBezTo>
                <a:cubicBezTo>
                  <a:pt x="135" y="122"/>
                  <a:pt x="122" y="130"/>
                  <a:pt x="122" y="143"/>
                </a:cubicBezTo>
                <a:cubicBezTo>
                  <a:pt x="122" y="195"/>
                  <a:pt x="122" y="195"/>
                  <a:pt x="122" y="195"/>
                </a:cubicBezTo>
                <a:cubicBezTo>
                  <a:pt x="122" y="195"/>
                  <a:pt x="114" y="201"/>
                  <a:pt x="101" y="211"/>
                </a:cubicBezTo>
                <a:cubicBezTo>
                  <a:pt x="77" y="198"/>
                  <a:pt x="88" y="166"/>
                  <a:pt x="88" y="166"/>
                </a:cubicBezTo>
                <a:cubicBezTo>
                  <a:pt x="101" y="106"/>
                  <a:pt x="101" y="106"/>
                  <a:pt x="101" y="106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30" y="108"/>
                  <a:pt x="138" y="101"/>
                  <a:pt x="141" y="90"/>
                </a:cubicBezTo>
                <a:cubicBezTo>
                  <a:pt x="93" y="82"/>
                  <a:pt x="93" y="82"/>
                  <a:pt x="93" y="82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85" y="90"/>
                  <a:pt x="85" y="90"/>
                  <a:pt x="85" y="90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5" y="27"/>
                  <a:pt x="125" y="14"/>
                  <a:pt x="114" y="8"/>
                </a:cubicBezTo>
                <a:cubicBezTo>
                  <a:pt x="64" y="85"/>
                  <a:pt x="64" y="85"/>
                  <a:pt x="64" y="85"/>
                </a:cubicBezTo>
                <a:cubicBezTo>
                  <a:pt x="51" y="132"/>
                  <a:pt x="51" y="132"/>
                  <a:pt x="51" y="132"/>
                </a:cubicBezTo>
                <a:cubicBezTo>
                  <a:pt x="56" y="90"/>
                  <a:pt x="56" y="90"/>
                  <a:pt x="56" y="90"/>
                </a:cubicBezTo>
                <a:cubicBezTo>
                  <a:pt x="88" y="27"/>
                  <a:pt x="88" y="27"/>
                  <a:pt x="88" y="27"/>
                </a:cubicBezTo>
                <a:cubicBezTo>
                  <a:pt x="90" y="19"/>
                  <a:pt x="88" y="6"/>
                  <a:pt x="77" y="0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40" y="66"/>
                  <a:pt x="40" y="66"/>
                  <a:pt x="40" y="66"/>
                </a:cubicBezTo>
                <a:cubicBezTo>
                  <a:pt x="43" y="56"/>
                  <a:pt x="38" y="45"/>
                  <a:pt x="27" y="40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40" y="235"/>
                  <a:pt x="40" y="235"/>
                  <a:pt x="40" y="235"/>
                </a:cubicBezTo>
                <a:cubicBezTo>
                  <a:pt x="0" y="288"/>
                  <a:pt x="0" y="288"/>
                  <a:pt x="0" y="288"/>
                </a:cubicBezTo>
                <a:lnTo>
                  <a:pt x="98" y="288"/>
                </a:lnTo>
                <a:close/>
              </a:path>
            </a:pathLst>
          </a:custGeom>
          <a:solidFill>
            <a:srgbClr val="D8B0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50">
            <a:extLst>
              <a:ext uri="{FF2B5EF4-FFF2-40B4-BE49-F238E27FC236}">
                <a16:creationId xmlns:a16="http://schemas.microsoft.com/office/drawing/2014/main" id="{B241CFCA-C61D-4A47-B159-419740741094}"/>
              </a:ext>
            </a:extLst>
          </p:cNvPr>
          <p:cNvSpPr>
            <a:spLocks/>
          </p:cNvSpPr>
          <p:nvPr/>
        </p:nvSpPr>
        <p:spPr bwMode="auto">
          <a:xfrm>
            <a:off x="9306403" y="4389437"/>
            <a:ext cx="36512" cy="15875"/>
          </a:xfrm>
          <a:custGeom>
            <a:avLst/>
            <a:gdLst>
              <a:gd name="T0" fmla="*/ 0 w 23"/>
              <a:gd name="T1" fmla="*/ 0 h 10"/>
              <a:gd name="T2" fmla="*/ 23 w 23"/>
              <a:gd name="T3" fmla="*/ 0 h 10"/>
              <a:gd name="T4" fmla="*/ 23 w 23"/>
              <a:gd name="T5" fmla="*/ 10 h 10"/>
              <a:gd name="T6" fmla="*/ 0 w 23"/>
              <a:gd name="T7" fmla="*/ 7 h 10"/>
              <a:gd name="T8" fmla="*/ 0 w 23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0">
                <a:moveTo>
                  <a:pt x="0" y="0"/>
                </a:moveTo>
                <a:lnTo>
                  <a:pt x="23" y="0"/>
                </a:lnTo>
                <a:lnTo>
                  <a:pt x="23" y="1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51">
            <a:extLst>
              <a:ext uri="{FF2B5EF4-FFF2-40B4-BE49-F238E27FC236}">
                <a16:creationId xmlns:a16="http://schemas.microsoft.com/office/drawing/2014/main" id="{3FE42247-2CA3-4F8F-8D5F-E8E93FB64537}"/>
              </a:ext>
            </a:extLst>
          </p:cNvPr>
          <p:cNvSpPr>
            <a:spLocks/>
          </p:cNvSpPr>
          <p:nvPr/>
        </p:nvSpPr>
        <p:spPr bwMode="auto">
          <a:xfrm>
            <a:off x="10590690" y="2566987"/>
            <a:ext cx="314325" cy="496888"/>
          </a:xfrm>
          <a:custGeom>
            <a:avLst/>
            <a:gdLst>
              <a:gd name="T0" fmla="*/ 0 w 204"/>
              <a:gd name="T1" fmla="*/ 324 h 324"/>
              <a:gd name="T2" fmla="*/ 79 w 204"/>
              <a:gd name="T3" fmla="*/ 324 h 324"/>
              <a:gd name="T4" fmla="*/ 79 w 204"/>
              <a:gd name="T5" fmla="*/ 227 h 324"/>
              <a:gd name="T6" fmla="*/ 183 w 204"/>
              <a:gd name="T7" fmla="*/ 143 h 324"/>
              <a:gd name="T8" fmla="*/ 183 w 204"/>
              <a:gd name="T9" fmla="*/ 143 h 324"/>
              <a:gd name="T10" fmla="*/ 204 w 204"/>
              <a:gd name="T11" fmla="*/ 77 h 324"/>
              <a:gd name="T12" fmla="*/ 180 w 204"/>
              <a:gd name="T13" fmla="*/ 90 h 324"/>
              <a:gd name="T14" fmla="*/ 167 w 204"/>
              <a:gd name="T15" fmla="*/ 127 h 324"/>
              <a:gd name="T16" fmla="*/ 148 w 204"/>
              <a:gd name="T17" fmla="*/ 143 h 324"/>
              <a:gd name="T18" fmla="*/ 169 w 204"/>
              <a:gd name="T19" fmla="*/ 108 h 324"/>
              <a:gd name="T20" fmla="*/ 169 w 204"/>
              <a:gd name="T21" fmla="*/ 108 h 324"/>
              <a:gd name="T22" fmla="*/ 185 w 204"/>
              <a:gd name="T23" fmla="*/ 16 h 324"/>
              <a:gd name="T24" fmla="*/ 164 w 204"/>
              <a:gd name="T25" fmla="*/ 32 h 324"/>
              <a:gd name="T26" fmla="*/ 151 w 204"/>
              <a:gd name="T27" fmla="*/ 100 h 324"/>
              <a:gd name="T28" fmla="*/ 130 w 204"/>
              <a:gd name="T29" fmla="*/ 137 h 324"/>
              <a:gd name="T30" fmla="*/ 148 w 204"/>
              <a:gd name="T31" fmla="*/ 90 h 324"/>
              <a:gd name="T32" fmla="*/ 151 w 204"/>
              <a:gd name="T33" fmla="*/ 0 h 324"/>
              <a:gd name="T34" fmla="*/ 132 w 204"/>
              <a:gd name="T35" fmla="*/ 19 h 324"/>
              <a:gd name="T36" fmla="*/ 130 w 204"/>
              <a:gd name="T37" fmla="*/ 82 h 324"/>
              <a:gd name="T38" fmla="*/ 114 w 204"/>
              <a:gd name="T39" fmla="*/ 130 h 324"/>
              <a:gd name="T40" fmla="*/ 127 w 204"/>
              <a:gd name="T41" fmla="*/ 74 h 324"/>
              <a:gd name="T42" fmla="*/ 85 w 204"/>
              <a:gd name="T43" fmla="*/ 50 h 324"/>
              <a:gd name="T44" fmla="*/ 90 w 204"/>
              <a:gd name="T45" fmla="*/ 79 h 324"/>
              <a:gd name="T46" fmla="*/ 106 w 204"/>
              <a:gd name="T47" fmla="*/ 87 h 324"/>
              <a:gd name="T48" fmla="*/ 82 w 204"/>
              <a:gd name="T49" fmla="*/ 143 h 324"/>
              <a:gd name="T50" fmla="*/ 42 w 204"/>
              <a:gd name="T51" fmla="*/ 171 h 324"/>
              <a:gd name="T52" fmla="*/ 34 w 204"/>
              <a:gd name="T53" fmla="*/ 148 h 324"/>
              <a:gd name="T54" fmla="*/ 66 w 204"/>
              <a:gd name="T55" fmla="*/ 103 h 324"/>
              <a:gd name="T56" fmla="*/ 58 w 204"/>
              <a:gd name="T57" fmla="*/ 72 h 324"/>
              <a:gd name="T58" fmla="*/ 0 w 204"/>
              <a:gd name="T59" fmla="*/ 153 h 324"/>
              <a:gd name="T60" fmla="*/ 0 w 204"/>
              <a:gd name="T61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4" h="324">
                <a:moveTo>
                  <a:pt x="0" y="324"/>
                </a:moveTo>
                <a:cubicBezTo>
                  <a:pt x="79" y="324"/>
                  <a:pt x="79" y="324"/>
                  <a:pt x="79" y="324"/>
                </a:cubicBezTo>
                <a:cubicBezTo>
                  <a:pt x="79" y="227"/>
                  <a:pt x="79" y="227"/>
                  <a:pt x="79" y="227"/>
                </a:cubicBezTo>
                <a:cubicBezTo>
                  <a:pt x="183" y="143"/>
                  <a:pt x="183" y="143"/>
                  <a:pt x="183" y="143"/>
                </a:cubicBezTo>
                <a:cubicBezTo>
                  <a:pt x="183" y="143"/>
                  <a:pt x="183" y="143"/>
                  <a:pt x="183" y="143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193" y="74"/>
                  <a:pt x="183" y="79"/>
                  <a:pt x="180" y="90"/>
                </a:cubicBezTo>
                <a:cubicBezTo>
                  <a:pt x="167" y="127"/>
                  <a:pt x="167" y="127"/>
                  <a:pt x="167" y="127"/>
                </a:cubicBezTo>
                <a:cubicBezTo>
                  <a:pt x="148" y="143"/>
                  <a:pt x="148" y="143"/>
                  <a:pt x="148" y="143"/>
                </a:cubicBezTo>
                <a:cubicBezTo>
                  <a:pt x="169" y="108"/>
                  <a:pt x="169" y="108"/>
                  <a:pt x="169" y="108"/>
                </a:cubicBezTo>
                <a:cubicBezTo>
                  <a:pt x="169" y="108"/>
                  <a:pt x="169" y="108"/>
                  <a:pt x="169" y="108"/>
                </a:cubicBezTo>
                <a:cubicBezTo>
                  <a:pt x="185" y="16"/>
                  <a:pt x="185" y="16"/>
                  <a:pt x="185" y="16"/>
                </a:cubicBezTo>
                <a:cubicBezTo>
                  <a:pt x="175" y="14"/>
                  <a:pt x="164" y="21"/>
                  <a:pt x="164" y="32"/>
                </a:cubicBezTo>
                <a:cubicBezTo>
                  <a:pt x="151" y="100"/>
                  <a:pt x="151" y="100"/>
                  <a:pt x="151" y="100"/>
                </a:cubicBezTo>
                <a:cubicBezTo>
                  <a:pt x="130" y="137"/>
                  <a:pt x="130" y="137"/>
                  <a:pt x="130" y="137"/>
                </a:cubicBezTo>
                <a:cubicBezTo>
                  <a:pt x="148" y="90"/>
                  <a:pt x="148" y="90"/>
                  <a:pt x="148" y="90"/>
                </a:cubicBezTo>
                <a:cubicBezTo>
                  <a:pt x="151" y="0"/>
                  <a:pt x="151" y="0"/>
                  <a:pt x="151" y="0"/>
                </a:cubicBezTo>
                <a:cubicBezTo>
                  <a:pt x="140" y="0"/>
                  <a:pt x="132" y="8"/>
                  <a:pt x="132" y="19"/>
                </a:cubicBezTo>
                <a:cubicBezTo>
                  <a:pt x="130" y="82"/>
                  <a:pt x="130" y="82"/>
                  <a:pt x="130" y="82"/>
                </a:cubicBezTo>
                <a:cubicBezTo>
                  <a:pt x="114" y="130"/>
                  <a:pt x="114" y="130"/>
                  <a:pt x="114" y="130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85" y="50"/>
                  <a:pt x="85" y="50"/>
                  <a:pt x="85" y="50"/>
                </a:cubicBezTo>
                <a:cubicBezTo>
                  <a:pt x="77" y="61"/>
                  <a:pt x="79" y="72"/>
                  <a:pt x="90" y="79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43"/>
                  <a:pt x="71" y="177"/>
                  <a:pt x="42" y="171"/>
                </a:cubicBezTo>
                <a:cubicBezTo>
                  <a:pt x="37" y="156"/>
                  <a:pt x="34" y="148"/>
                  <a:pt x="34" y="148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74" y="93"/>
                  <a:pt x="69" y="79"/>
                  <a:pt x="58" y="72"/>
                </a:cubicBezTo>
                <a:cubicBezTo>
                  <a:pt x="0" y="153"/>
                  <a:pt x="0" y="153"/>
                  <a:pt x="0" y="153"/>
                </a:cubicBezTo>
                <a:lnTo>
                  <a:pt x="0" y="324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">
            <a:extLst>
              <a:ext uri="{FF2B5EF4-FFF2-40B4-BE49-F238E27FC236}">
                <a16:creationId xmlns:a16="http://schemas.microsoft.com/office/drawing/2014/main" id="{61AFAEB6-4F45-47F6-8B58-67EA0CF4DC6A}"/>
              </a:ext>
            </a:extLst>
          </p:cNvPr>
          <p:cNvSpPr>
            <a:spLocks/>
          </p:cNvSpPr>
          <p:nvPr/>
        </p:nvSpPr>
        <p:spPr bwMode="auto">
          <a:xfrm>
            <a:off x="10803415" y="2736850"/>
            <a:ext cx="41275" cy="33338"/>
          </a:xfrm>
          <a:custGeom>
            <a:avLst/>
            <a:gdLst>
              <a:gd name="T0" fmla="*/ 26 w 26"/>
              <a:gd name="T1" fmla="*/ 13 h 21"/>
              <a:gd name="T2" fmla="*/ 5 w 26"/>
              <a:gd name="T3" fmla="*/ 0 h 21"/>
              <a:gd name="T4" fmla="*/ 0 w 26"/>
              <a:gd name="T5" fmla="*/ 8 h 21"/>
              <a:gd name="T6" fmla="*/ 21 w 26"/>
              <a:gd name="T7" fmla="*/ 21 h 21"/>
              <a:gd name="T8" fmla="*/ 26 w 26"/>
              <a:gd name="T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1">
                <a:moveTo>
                  <a:pt x="26" y="13"/>
                </a:moveTo>
                <a:lnTo>
                  <a:pt x="5" y="0"/>
                </a:lnTo>
                <a:lnTo>
                  <a:pt x="0" y="8"/>
                </a:lnTo>
                <a:lnTo>
                  <a:pt x="21" y="21"/>
                </a:lnTo>
                <a:lnTo>
                  <a:pt x="26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3">
            <a:extLst>
              <a:ext uri="{FF2B5EF4-FFF2-40B4-BE49-F238E27FC236}">
                <a16:creationId xmlns:a16="http://schemas.microsoft.com/office/drawing/2014/main" id="{3DBC6448-D03D-4912-9145-FC1816898125}"/>
              </a:ext>
            </a:extLst>
          </p:cNvPr>
          <p:cNvSpPr>
            <a:spLocks noEditPoints="1"/>
          </p:cNvSpPr>
          <p:nvPr/>
        </p:nvSpPr>
        <p:spPr bwMode="auto">
          <a:xfrm>
            <a:off x="10579578" y="2992437"/>
            <a:ext cx="150812" cy="28575"/>
          </a:xfrm>
          <a:custGeom>
            <a:avLst/>
            <a:gdLst>
              <a:gd name="T0" fmla="*/ 98 w 98"/>
              <a:gd name="T1" fmla="*/ 11 h 19"/>
              <a:gd name="T2" fmla="*/ 87 w 98"/>
              <a:gd name="T3" fmla="*/ 0 h 19"/>
              <a:gd name="T4" fmla="*/ 77 w 98"/>
              <a:gd name="T5" fmla="*/ 11 h 19"/>
              <a:gd name="T6" fmla="*/ 87 w 98"/>
              <a:gd name="T7" fmla="*/ 19 h 19"/>
              <a:gd name="T8" fmla="*/ 98 w 98"/>
              <a:gd name="T9" fmla="*/ 11 h 19"/>
              <a:gd name="T10" fmla="*/ 77 w 98"/>
              <a:gd name="T11" fmla="*/ 11 h 19"/>
              <a:gd name="T12" fmla="*/ 69 w 98"/>
              <a:gd name="T13" fmla="*/ 0 h 19"/>
              <a:gd name="T14" fmla="*/ 58 w 98"/>
              <a:gd name="T15" fmla="*/ 11 h 19"/>
              <a:gd name="T16" fmla="*/ 69 w 98"/>
              <a:gd name="T17" fmla="*/ 19 h 19"/>
              <a:gd name="T18" fmla="*/ 77 w 98"/>
              <a:gd name="T19" fmla="*/ 11 h 19"/>
              <a:gd name="T20" fmla="*/ 58 w 98"/>
              <a:gd name="T21" fmla="*/ 11 h 19"/>
              <a:gd name="T22" fmla="*/ 48 w 98"/>
              <a:gd name="T23" fmla="*/ 0 h 19"/>
              <a:gd name="T24" fmla="*/ 40 w 98"/>
              <a:gd name="T25" fmla="*/ 11 h 19"/>
              <a:gd name="T26" fmla="*/ 48 w 98"/>
              <a:gd name="T27" fmla="*/ 19 h 19"/>
              <a:gd name="T28" fmla="*/ 58 w 98"/>
              <a:gd name="T29" fmla="*/ 11 h 19"/>
              <a:gd name="T30" fmla="*/ 40 w 98"/>
              <a:gd name="T31" fmla="*/ 11 h 19"/>
              <a:gd name="T32" fmla="*/ 29 w 98"/>
              <a:gd name="T33" fmla="*/ 0 h 19"/>
              <a:gd name="T34" fmla="*/ 19 w 98"/>
              <a:gd name="T35" fmla="*/ 11 h 19"/>
              <a:gd name="T36" fmla="*/ 29 w 98"/>
              <a:gd name="T37" fmla="*/ 19 h 19"/>
              <a:gd name="T38" fmla="*/ 40 w 98"/>
              <a:gd name="T39" fmla="*/ 11 h 19"/>
              <a:gd name="T40" fmla="*/ 19 w 98"/>
              <a:gd name="T41" fmla="*/ 11 h 19"/>
              <a:gd name="T42" fmla="*/ 11 w 98"/>
              <a:gd name="T43" fmla="*/ 0 h 19"/>
              <a:gd name="T44" fmla="*/ 0 w 98"/>
              <a:gd name="T45" fmla="*/ 8 h 19"/>
              <a:gd name="T46" fmla="*/ 8 w 98"/>
              <a:gd name="T47" fmla="*/ 19 h 19"/>
              <a:gd name="T48" fmla="*/ 19 w 98"/>
              <a:gd name="T49" fmla="*/ 1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" h="19">
                <a:moveTo>
                  <a:pt x="98" y="11"/>
                </a:moveTo>
                <a:cubicBezTo>
                  <a:pt x="98" y="5"/>
                  <a:pt x="93" y="0"/>
                  <a:pt x="87" y="0"/>
                </a:cubicBezTo>
                <a:cubicBezTo>
                  <a:pt x="82" y="0"/>
                  <a:pt x="77" y="5"/>
                  <a:pt x="77" y="11"/>
                </a:cubicBezTo>
                <a:cubicBezTo>
                  <a:pt x="77" y="16"/>
                  <a:pt x="82" y="19"/>
                  <a:pt x="87" y="19"/>
                </a:cubicBezTo>
                <a:cubicBezTo>
                  <a:pt x="93" y="19"/>
                  <a:pt x="98" y="16"/>
                  <a:pt x="98" y="11"/>
                </a:cubicBezTo>
                <a:close/>
                <a:moveTo>
                  <a:pt x="77" y="11"/>
                </a:moveTo>
                <a:cubicBezTo>
                  <a:pt x="77" y="5"/>
                  <a:pt x="74" y="0"/>
                  <a:pt x="69" y="0"/>
                </a:cubicBezTo>
                <a:cubicBezTo>
                  <a:pt x="64" y="0"/>
                  <a:pt x="58" y="5"/>
                  <a:pt x="58" y="11"/>
                </a:cubicBezTo>
                <a:cubicBezTo>
                  <a:pt x="58" y="16"/>
                  <a:pt x="64" y="19"/>
                  <a:pt x="69" y="19"/>
                </a:cubicBezTo>
                <a:cubicBezTo>
                  <a:pt x="74" y="19"/>
                  <a:pt x="77" y="16"/>
                  <a:pt x="77" y="11"/>
                </a:cubicBezTo>
                <a:close/>
                <a:moveTo>
                  <a:pt x="58" y="11"/>
                </a:moveTo>
                <a:cubicBezTo>
                  <a:pt x="58" y="5"/>
                  <a:pt x="53" y="0"/>
                  <a:pt x="48" y="0"/>
                </a:cubicBezTo>
                <a:cubicBezTo>
                  <a:pt x="42" y="0"/>
                  <a:pt x="40" y="5"/>
                  <a:pt x="40" y="11"/>
                </a:cubicBezTo>
                <a:cubicBezTo>
                  <a:pt x="40" y="16"/>
                  <a:pt x="42" y="19"/>
                  <a:pt x="48" y="19"/>
                </a:cubicBezTo>
                <a:cubicBezTo>
                  <a:pt x="53" y="19"/>
                  <a:pt x="58" y="16"/>
                  <a:pt x="58" y="11"/>
                </a:cubicBezTo>
                <a:close/>
                <a:moveTo>
                  <a:pt x="40" y="11"/>
                </a:moveTo>
                <a:cubicBezTo>
                  <a:pt x="40" y="5"/>
                  <a:pt x="34" y="0"/>
                  <a:pt x="29" y="0"/>
                </a:cubicBezTo>
                <a:cubicBezTo>
                  <a:pt x="24" y="0"/>
                  <a:pt x="19" y="5"/>
                  <a:pt x="19" y="11"/>
                </a:cubicBezTo>
                <a:cubicBezTo>
                  <a:pt x="19" y="16"/>
                  <a:pt x="24" y="19"/>
                  <a:pt x="29" y="19"/>
                </a:cubicBezTo>
                <a:cubicBezTo>
                  <a:pt x="34" y="19"/>
                  <a:pt x="40" y="16"/>
                  <a:pt x="40" y="11"/>
                </a:cubicBezTo>
                <a:close/>
                <a:moveTo>
                  <a:pt x="19" y="11"/>
                </a:moveTo>
                <a:cubicBezTo>
                  <a:pt x="19" y="5"/>
                  <a:pt x="16" y="0"/>
                  <a:pt x="11" y="0"/>
                </a:cubicBezTo>
                <a:cubicBezTo>
                  <a:pt x="5" y="0"/>
                  <a:pt x="0" y="3"/>
                  <a:pt x="0" y="8"/>
                </a:cubicBezTo>
                <a:cubicBezTo>
                  <a:pt x="0" y="16"/>
                  <a:pt x="3" y="19"/>
                  <a:pt x="8" y="19"/>
                </a:cubicBezTo>
                <a:cubicBezTo>
                  <a:pt x="16" y="19"/>
                  <a:pt x="19" y="16"/>
                  <a:pt x="19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54">
            <a:extLst>
              <a:ext uri="{FF2B5EF4-FFF2-40B4-BE49-F238E27FC236}">
                <a16:creationId xmlns:a16="http://schemas.microsoft.com/office/drawing/2014/main" id="{497B7709-DDAC-4BFD-9D57-2D27420D0A12}"/>
              </a:ext>
            </a:extLst>
          </p:cNvPr>
          <p:cNvSpPr>
            <a:spLocks/>
          </p:cNvSpPr>
          <p:nvPr/>
        </p:nvSpPr>
        <p:spPr bwMode="auto">
          <a:xfrm>
            <a:off x="10590690" y="3063875"/>
            <a:ext cx="225425" cy="561975"/>
          </a:xfrm>
          <a:custGeom>
            <a:avLst/>
            <a:gdLst>
              <a:gd name="T0" fmla="*/ 82 w 146"/>
              <a:gd name="T1" fmla="*/ 0 h 367"/>
              <a:gd name="T2" fmla="*/ 0 w 146"/>
              <a:gd name="T3" fmla="*/ 0 h 367"/>
              <a:gd name="T4" fmla="*/ 0 w 146"/>
              <a:gd name="T5" fmla="*/ 201 h 367"/>
              <a:gd name="T6" fmla="*/ 0 w 146"/>
              <a:gd name="T7" fmla="*/ 367 h 367"/>
              <a:gd name="T8" fmla="*/ 122 w 146"/>
              <a:gd name="T9" fmla="*/ 367 h 367"/>
              <a:gd name="T10" fmla="*/ 146 w 146"/>
              <a:gd name="T11" fmla="*/ 359 h 367"/>
              <a:gd name="T12" fmla="*/ 82 w 146"/>
              <a:gd name="T13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" h="367">
                <a:moveTo>
                  <a:pt x="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367"/>
                  <a:pt x="0" y="367"/>
                  <a:pt x="0" y="367"/>
                </a:cubicBezTo>
                <a:cubicBezTo>
                  <a:pt x="122" y="367"/>
                  <a:pt x="122" y="367"/>
                  <a:pt x="122" y="367"/>
                </a:cubicBezTo>
                <a:cubicBezTo>
                  <a:pt x="122" y="367"/>
                  <a:pt x="135" y="367"/>
                  <a:pt x="146" y="359"/>
                </a:cubicBezTo>
                <a:lnTo>
                  <a:pt x="82" y="0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F1FC547A-725C-4A74-AA80-2AA3AE572C99}"/>
              </a:ext>
            </a:extLst>
          </p:cNvPr>
          <p:cNvSpPr>
            <a:spLocks/>
          </p:cNvSpPr>
          <p:nvPr/>
        </p:nvSpPr>
        <p:spPr bwMode="auto">
          <a:xfrm>
            <a:off x="9430228" y="2647950"/>
            <a:ext cx="314325" cy="496888"/>
          </a:xfrm>
          <a:custGeom>
            <a:avLst/>
            <a:gdLst>
              <a:gd name="T0" fmla="*/ 0 w 204"/>
              <a:gd name="T1" fmla="*/ 0 h 324"/>
              <a:gd name="T2" fmla="*/ 79 w 204"/>
              <a:gd name="T3" fmla="*/ 0 h 324"/>
              <a:gd name="T4" fmla="*/ 79 w 204"/>
              <a:gd name="T5" fmla="*/ 98 h 324"/>
              <a:gd name="T6" fmla="*/ 182 w 204"/>
              <a:gd name="T7" fmla="*/ 182 h 324"/>
              <a:gd name="T8" fmla="*/ 182 w 204"/>
              <a:gd name="T9" fmla="*/ 182 h 324"/>
              <a:gd name="T10" fmla="*/ 204 w 204"/>
              <a:gd name="T11" fmla="*/ 248 h 324"/>
              <a:gd name="T12" fmla="*/ 180 w 204"/>
              <a:gd name="T13" fmla="*/ 235 h 324"/>
              <a:gd name="T14" fmla="*/ 166 w 204"/>
              <a:gd name="T15" fmla="*/ 198 h 324"/>
              <a:gd name="T16" fmla="*/ 148 w 204"/>
              <a:gd name="T17" fmla="*/ 182 h 324"/>
              <a:gd name="T18" fmla="*/ 169 w 204"/>
              <a:gd name="T19" fmla="*/ 216 h 324"/>
              <a:gd name="T20" fmla="*/ 169 w 204"/>
              <a:gd name="T21" fmla="*/ 216 h 324"/>
              <a:gd name="T22" fmla="*/ 185 w 204"/>
              <a:gd name="T23" fmla="*/ 308 h 324"/>
              <a:gd name="T24" fmla="*/ 164 w 204"/>
              <a:gd name="T25" fmla="*/ 293 h 324"/>
              <a:gd name="T26" fmla="*/ 150 w 204"/>
              <a:gd name="T27" fmla="*/ 224 h 324"/>
              <a:gd name="T28" fmla="*/ 129 w 204"/>
              <a:gd name="T29" fmla="*/ 187 h 324"/>
              <a:gd name="T30" fmla="*/ 148 w 204"/>
              <a:gd name="T31" fmla="*/ 235 h 324"/>
              <a:gd name="T32" fmla="*/ 150 w 204"/>
              <a:gd name="T33" fmla="*/ 324 h 324"/>
              <a:gd name="T34" fmla="*/ 132 w 204"/>
              <a:gd name="T35" fmla="*/ 306 h 324"/>
              <a:gd name="T36" fmla="*/ 129 w 204"/>
              <a:gd name="T37" fmla="*/ 243 h 324"/>
              <a:gd name="T38" fmla="*/ 113 w 204"/>
              <a:gd name="T39" fmla="*/ 195 h 324"/>
              <a:gd name="T40" fmla="*/ 127 w 204"/>
              <a:gd name="T41" fmla="*/ 250 h 324"/>
              <a:gd name="T42" fmla="*/ 84 w 204"/>
              <a:gd name="T43" fmla="*/ 274 h 324"/>
              <a:gd name="T44" fmla="*/ 90 w 204"/>
              <a:gd name="T45" fmla="*/ 245 h 324"/>
              <a:gd name="T46" fmla="*/ 105 w 204"/>
              <a:gd name="T47" fmla="*/ 237 h 324"/>
              <a:gd name="T48" fmla="*/ 82 w 204"/>
              <a:gd name="T49" fmla="*/ 182 h 324"/>
              <a:gd name="T50" fmla="*/ 42 w 204"/>
              <a:gd name="T51" fmla="*/ 153 h 324"/>
              <a:gd name="T52" fmla="*/ 34 w 204"/>
              <a:gd name="T53" fmla="*/ 177 h 324"/>
              <a:gd name="T54" fmla="*/ 66 w 204"/>
              <a:gd name="T55" fmla="*/ 221 h 324"/>
              <a:gd name="T56" fmla="*/ 58 w 204"/>
              <a:gd name="T57" fmla="*/ 250 h 324"/>
              <a:gd name="T58" fmla="*/ 0 w 204"/>
              <a:gd name="T59" fmla="*/ 171 h 324"/>
              <a:gd name="T60" fmla="*/ 0 w 204"/>
              <a:gd name="T61" fmla="*/ 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4" h="324">
                <a:moveTo>
                  <a:pt x="0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98"/>
                  <a:pt x="79" y="98"/>
                  <a:pt x="79" y="98"/>
                </a:cubicBezTo>
                <a:cubicBezTo>
                  <a:pt x="182" y="182"/>
                  <a:pt x="182" y="182"/>
                  <a:pt x="182" y="182"/>
                </a:cubicBezTo>
                <a:cubicBezTo>
                  <a:pt x="182" y="182"/>
                  <a:pt x="182" y="182"/>
                  <a:pt x="182" y="182"/>
                </a:cubicBezTo>
                <a:cubicBezTo>
                  <a:pt x="204" y="248"/>
                  <a:pt x="204" y="248"/>
                  <a:pt x="204" y="248"/>
                </a:cubicBezTo>
                <a:cubicBezTo>
                  <a:pt x="193" y="250"/>
                  <a:pt x="182" y="245"/>
                  <a:pt x="180" y="235"/>
                </a:cubicBezTo>
                <a:cubicBezTo>
                  <a:pt x="166" y="198"/>
                  <a:pt x="166" y="198"/>
                  <a:pt x="166" y="198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69" y="216"/>
                  <a:pt x="169" y="216"/>
                  <a:pt x="169" y="216"/>
                </a:cubicBezTo>
                <a:cubicBezTo>
                  <a:pt x="169" y="216"/>
                  <a:pt x="169" y="216"/>
                  <a:pt x="169" y="216"/>
                </a:cubicBezTo>
                <a:cubicBezTo>
                  <a:pt x="185" y="308"/>
                  <a:pt x="185" y="308"/>
                  <a:pt x="185" y="308"/>
                </a:cubicBezTo>
                <a:cubicBezTo>
                  <a:pt x="174" y="311"/>
                  <a:pt x="166" y="303"/>
                  <a:pt x="164" y="293"/>
                </a:cubicBezTo>
                <a:cubicBezTo>
                  <a:pt x="150" y="224"/>
                  <a:pt x="150" y="224"/>
                  <a:pt x="150" y="224"/>
                </a:cubicBezTo>
                <a:cubicBezTo>
                  <a:pt x="129" y="187"/>
                  <a:pt x="129" y="187"/>
                  <a:pt x="129" y="187"/>
                </a:cubicBezTo>
                <a:cubicBezTo>
                  <a:pt x="148" y="235"/>
                  <a:pt x="148" y="235"/>
                  <a:pt x="148" y="235"/>
                </a:cubicBezTo>
                <a:cubicBezTo>
                  <a:pt x="150" y="324"/>
                  <a:pt x="150" y="324"/>
                  <a:pt x="150" y="324"/>
                </a:cubicBezTo>
                <a:cubicBezTo>
                  <a:pt x="140" y="324"/>
                  <a:pt x="132" y="316"/>
                  <a:pt x="132" y="306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13" y="195"/>
                  <a:pt x="113" y="195"/>
                  <a:pt x="113" y="195"/>
                </a:cubicBezTo>
                <a:cubicBezTo>
                  <a:pt x="127" y="250"/>
                  <a:pt x="127" y="250"/>
                  <a:pt x="127" y="250"/>
                </a:cubicBezTo>
                <a:cubicBezTo>
                  <a:pt x="84" y="274"/>
                  <a:pt x="84" y="274"/>
                  <a:pt x="84" y="274"/>
                </a:cubicBezTo>
                <a:cubicBezTo>
                  <a:pt x="76" y="264"/>
                  <a:pt x="79" y="253"/>
                  <a:pt x="90" y="245"/>
                </a:cubicBezTo>
                <a:cubicBezTo>
                  <a:pt x="105" y="237"/>
                  <a:pt x="105" y="237"/>
                  <a:pt x="105" y="237"/>
                </a:cubicBezTo>
                <a:cubicBezTo>
                  <a:pt x="82" y="182"/>
                  <a:pt x="82" y="182"/>
                  <a:pt x="82" y="182"/>
                </a:cubicBezTo>
                <a:cubicBezTo>
                  <a:pt x="82" y="182"/>
                  <a:pt x="71" y="148"/>
                  <a:pt x="42" y="153"/>
                </a:cubicBezTo>
                <a:cubicBezTo>
                  <a:pt x="37" y="169"/>
                  <a:pt x="34" y="177"/>
                  <a:pt x="34" y="177"/>
                </a:cubicBezTo>
                <a:cubicBezTo>
                  <a:pt x="66" y="221"/>
                  <a:pt x="66" y="221"/>
                  <a:pt x="66" y="221"/>
                </a:cubicBezTo>
                <a:cubicBezTo>
                  <a:pt x="74" y="232"/>
                  <a:pt x="68" y="245"/>
                  <a:pt x="58" y="250"/>
                </a:cubicBezTo>
                <a:cubicBezTo>
                  <a:pt x="0" y="171"/>
                  <a:pt x="0" y="171"/>
                  <a:pt x="0" y="171"/>
                </a:cubicBezTo>
                <a:lnTo>
                  <a:pt x="0" y="0"/>
                </a:ln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56">
            <a:extLst>
              <a:ext uri="{FF2B5EF4-FFF2-40B4-BE49-F238E27FC236}">
                <a16:creationId xmlns:a16="http://schemas.microsoft.com/office/drawing/2014/main" id="{B4720054-1654-46DF-99F9-8A7DAAB5964C}"/>
              </a:ext>
            </a:extLst>
          </p:cNvPr>
          <p:cNvSpPr>
            <a:spLocks/>
          </p:cNvSpPr>
          <p:nvPr/>
        </p:nvSpPr>
        <p:spPr bwMode="auto">
          <a:xfrm>
            <a:off x="9430228" y="2393950"/>
            <a:ext cx="169862" cy="254000"/>
          </a:xfrm>
          <a:custGeom>
            <a:avLst/>
            <a:gdLst>
              <a:gd name="T0" fmla="*/ 0 w 107"/>
              <a:gd name="T1" fmla="*/ 0 h 160"/>
              <a:gd name="T2" fmla="*/ 0 w 107"/>
              <a:gd name="T3" fmla="*/ 160 h 160"/>
              <a:gd name="T4" fmla="*/ 79 w 107"/>
              <a:gd name="T5" fmla="*/ 160 h 160"/>
              <a:gd name="T6" fmla="*/ 107 w 107"/>
              <a:gd name="T7" fmla="*/ 0 h 160"/>
              <a:gd name="T8" fmla="*/ 0 w 107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60">
                <a:moveTo>
                  <a:pt x="0" y="0"/>
                </a:moveTo>
                <a:lnTo>
                  <a:pt x="0" y="160"/>
                </a:lnTo>
                <a:lnTo>
                  <a:pt x="79" y="160"/>
                </a:lnTo>
                <a:lnTo>
                  <a:pt x="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57">
            <a:extLst>
              <a:ext uri="{FF2B5EF4-FFF2-40B4-BE49-F238E27FC236}">
                <a16:creationId xmlns:a16="http://schemas.microsoft.com/office/drawing/2014/main" id="{CF2351D3-EA8E-4198-835D-2420610FF846}"/>
              </a:ext>
            </a:extLst>
          </p:cNvPr>
          <p:cNvSpPr>
            <a:spLocks/>
          </p:cNvSpPr>
          <p:nvPr/>
        </p:nvSpPr>
        <p:spPr bwMode="auto">
          <a:xfrm>
            <a:off x="9641365" y="2943225"/>
            <a:ext cx="41275" cy="31750"/>
          </a:xfrm>
          <a:custGeom>
            <a:avLst/>
            <a:gdLst>
              <a:gd name="T0" fmla="*/ 26 w 26"/>
              <a:gd name="T1" fmla="*/ 7 h 20"/>
              <a:gd name="T2" fmla="*/ 6 w 26"/>
              <a:gd name="T3" fmla="*/ 20 h 20"/>
              <a:gd name="T4" fmla="*/ 0 w 26"/>
              <a:gd name="T5" fmla="*/ 13 h 20"/>
              <a:gd name="T6" fmla="*/ 20 w 26"/>
              <a:gd name="T7" fmla="*/ 0 h 20"/>
              <a:gd name="T8" fmla="*/ 26 w 26"/>
              <a:gd name="T9" fmla="*/ 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0">
                <a:moveTo>
                  <a:pt x="26" y="7"/>
                </a:moveTo>
                <a:lnTo>
                  <a:pt x="6" y="20"/>
                </a:lnTo>
                <a:lnTo>
                  <a:pt x="0" y="13"/>
                </a:lnTo>
                <a:lnTo>
                  <a:pt x="20" y="0"/>
                </a:lnTo>
                <a:lnTo>
                  <a:pt x="26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58">
            <a:extLst>
              <a:ext uri="{FF2B5EF4-FFF2-40B4-BE49-F238E27FC236}">
                <a16:creationId xmlns:a16="http://schemas.microsoft.com/office/drawing/2014/main" id="{66881DEE-F96B-4AB0-907F-035F9E22AFA4}"/>
              </a:ext>
            </a:extLst>
          </p:cNvPr>
          <p:cNvSpPr>
            <a:spLocks noEditPoints="1"/>
          </p:cNvSpPr>
          <p:nvPr/>
        </p:nvSpPr>
        <p:spPr bwMode="auto">
          <a:xfrm>
            <a:off x="9417528" y="2687637"/>
            <a:ext cx="150812" cy="33338"/>
          </a:xfrm>
          <a:custGeom>
            <a:avLst/>
            <a:gdLst>
              <a:gd name="T0" fmla="*/ 98 w 98"/>
              <a:gd name="T1" fmla="*/ 11 h 21"/>
              <a:gd name="T2" fmla="*/ 87 w 98"/>
              <a:gd name="T3" fmla="*/ 3 h 21"/>
              <a:gd name="T4" fmla="*/ 76 w 98"/>
              <a:gd name="T5" fmla="*/ 11 h 21"/>
              <a:gd name="T6" fmla="*/ 87 w 98"/>
              <a:gd name="T7" fmla="*/ 21 h 21"/>
              <a:gd name="T8" fmla="*/ 98 w 98"/>
              <a:gd name="T9" fmla="*/ 11 h 21"/>
              <a:gd name="T10" fmla="*/ 76 w 98"/>
              <a:gd name="T11" fmla="*/ 11 h 21"/>
              <a:gd name="T12" fmla="*/ 68 w 98"/>
              <a:gd name="T13" fmla="*/ 3 h 21"/>
              <a:gd name="T14" fmla="*/ 58 w 98"/>
              <a:gd name="T15" fmla="*/ 11 h 21"/>
              <a:gd name="T16" fmla="*/ 68 w 98"/>
              <a:gd name="T17" fmla="*/ 21 h 21"/>
              <a:gd name="T18" fmla="*/ 76 w 98"/>
              <a:gd name="T19" fmla="*/ 11 h 21"/>
              <a:gd name="T20" fmla="*/ 58 w 98"/>
              <a:gd name="T21" fmla="*/ 11 h 21"/>
              <a:gd name="T22" fmla="*/ 47 w 98"/>
              <a:gd name="T23" fmla="*/ 3 h 21"/>
              <a:gd name="T24" fmla="*/ 39 w 98"/>
              <a:gd name="T25" fmla="*/ 11 h 21"/>
              <a:gd name="T26" fmla="*/ 47 w 98"/>
              <a:gd name="T27" fmla="*/ 21 h 21"/>
              <a:gd name="T28" fmla="*/ 58 w 98"/>
              <a:gd name="T29" fmla="*/ 11 h 21"/>
              <a:gd name="T30" fmla="*/ 39 w 98"/>
              <a:gd name="T31" fmla="*/ 11 h 21"/>
              <a:gd name="T32" fmla="*/ 29 w 98"/>
              <a:gd name="T33" fmla="*/ 3 h 21"/>
              <a:gd name="T34" fmla="*/ 18 w 98"/>
              <a:gd name="T35" fmla="*/ 11 h 21"/>
              <a:gd name="T36" fmla="*/ 29 w 98"/>
              <a:gd name="T37" fmla="*/ 21 h 21"/>
              <a:gd name="T38" fmla="*/ 39 w 98"/>
              <a:gd name="T39" fmla="*/ 11 h 21"/>
              <a:gd name="T40" fmla="*/ 18 w 98"/>
              <a:gd name="T41" fmla="*/ 11 h 21"/>
              <a:gd name="T42" fmla="*/ 10 w 98"/>
              <a:gd name="T43" fmla="*/ 3 h 21"/>
              <a:gd name="T44" fmla="*/ 0 w 98"/>
              <a:gd name="T45" fmla="*/ 11 h 21"/>
              <a:gd name="T46" fmla="*/ 10 w 98"/>
              <a:gd name="T47" fmla="*/ 21 h 21"/>
              <a:gd name="T48" fmla="*/ 18 w 98"/>
              <a:gd name="T49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" h="21">
                <a:moveTo>
                  <a:pt x="98" y="11"/>
                </a:moveTo>
                <a:cubicBezTo>
                  <a:pt x="98" y="6"/>
                  <a:pt x="92" y="0"/>
                  <a:pt x="87" y="3"/>
                </a:cubicBezTo>
                <a:cubicBezTo>
                  <a:pt x="82" y="3"/>
                  <a:pt x="76" y="6"/>
                  <a:pt x="76" y="11"/>
                </a:cubicBezTo>
                <a:cubicBezTo>
                  <a:pt x="76" y="16"/>
                  <a:pt x="82" y="21"/>
                  <a:pt x="87" y="21"/>
                </a:cubicBezTo>
                <a:cubicBezTo>
                  <a:pt x="92" y="21"/>
                  <a:pt x="98" y="16"/>
                  <a:pt x="98" y="11"/>
                </a:cubicBezTo>
                <a:close/>
                <a:moveTo>
                  <a:pt x="76" y="11"/>
                </a:moveTo>
                <a:cubicBezTo>
                  <a:pt x="76" y="6"/>
                  <a:pt x="74" y="3"/>
                  <a:pt x="68" y="3"/>
                </a:cubicBezTo>
                <a:cubicBezTo>
                  <a:pt x="63" y="3"/>
                  <a:pt x="58" y="6"/>
                  <a:pt x="58" y="11"/>
                </a:cubicBezTo>
                <a:cubicBezTo>
                  <a:pt x="58" y="16"/>
                  <a:pt x="63" y="21"/>
                  <a:pt x="68" y="21"/>
                </a:cubicBezTo>
                <a:cubicBezTo>
                  <a:pt x="74" y="21"/>
                  <a:pt x="76" y="16"/>
                  <a:pt x="76" y="11"/>
                </a:cubicBezTo>
                <a:close/>
                <a:moveTo>
                  <a:pt x="58" y="11"/>
                </a:moveTo>
                <a:cubicBezTo>
                  <a:pt x="58" y="6"/>
                  <a:pt x="53" y="3"/>
                  <a:pt x="47" y="3"/>
                </a:cubicBezTo>
                <a:cubicBezTo>
                  <a:pt x="42" y="3"/>
                  <a:pt x="39" y="6"/>
                  <a:pt x="39" y="11"/>
                </a:cubicBezTo>
                <a:cubicBezTo>
                  <a:pt x="39" y="16"/>
                  <a:pt x="42" y="21"/>
                  <a:pt x="47" y="21"/>
                </a:cubicBezTo>
                <a:cubicBezTo>
                  <a:pt x="53" y="21"/>
                  <a:pt x="58" y="16"/>
                  <a:pt x="58" y="11"/>
                </a:cubicBezTo>
                <a:close/>
                <a:moveTo>
                  <a:pt x="39" y="11"/>
                </a:moveTo>
                <a:cubicBezTo>
                  <a:pt x="39" y="6"/>
                  <a:pt x="34" y="3"/>
                  <a:pt x="29" y="3"/>
                </a:cubicBezTo>
                <a:cubicBezTo>
                  <a:pt x="23" y="3"/>
                  <a:pt x="18" y="6"/>
                  <a:pt x="18" y="11"/>
                </a:cubicBezTo>
                <a:cubicBezTo>
                  <a:pt x="18" y="16"/>
                  <a:pt x="23" y="21"/>
                  <a:pt x="29" y="21"/>
                </a:cubicBezTo>
                <a:cubicBezTo>
                  <a:pt x="34" y="21"/>
                  <a:pt x="39" y="16"/>
                  <a:pt x="39" y="11"/>
                </a:cubicBezTo>
                <a:close/>
                <a:moveTo>
                  <a:pt x="18" y="11"/>
                </a:moveTo>
                <a:cubicBezTo>
                  <a:pt x="18" y="6"/>
                  <a:pt x="16" y="3"/>
                  <a:pt x="10" y="3"/>
                </a:cubicBezTo>
                <a:cubicBezTo>
                  <a:pt x="5" y="3"/>
                  <a:pt x="0" y="6"/>
                  <a:pt x="0" y="11"/>
                </a:cubicBezTo>
                <a:cubicBezTo>
                  <a:pt x="0" y="19"/>
                  <a:pt x="5" y="21"/>
                  <a:pt x="10" y="21"/>
                </a:cubicBezTo>
                <a:cubicBezTo>
                  <a:pt x="16" y="21"/>
                  <a:pt x="18" y="16"/>
                  <a:pt x="18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59">
            <a:extLst>
              <a:ext uri="{FF2B5EF4-FFF2-40B4-BE49-F238E27FC236}">
                <a16:creationId xmlns:a16="http://schemas.microsoft.com/office/drawing/2014/main" id="{BCABF156-354E-4FAD-BC7E-41BCC1986BFF}"/>
              </a:ext>
            </a:extLst>
          </p:cNvPr>
          <p:cNvSpPr>
            <a:spLocks noEditPoints="1"/>
          </p:cNvSpPr>
          <p:nvPr/>
        </p:nvSpPr>
        <p:spPr bwMode="auto">
          <a:xfrm>
            <a:off x="10252553" y="3932237"/>
            <a:ext cx="252412" cy="146050"/>
          </a:xfrm>
          <a:custGeom>
            <a:avLst/>
            <a:gdLst>
              <a:gd name="T0" fmla="*/ 130 w 164"/>
              <a:gd name="T1" fmla="*/ 11 h 95"/>
              <a:gd name="T2" fmla="*/ 109 w 164"/>
              <a:gd name="T3" fmla="*/ 3 h 95"/>
              <a:gd name="T4" fmla="*/ 96 w 164"/>
              <a:gd name="T5" fmla="*/ 11 h 95"/>
              <a:gd name="T6" fmla="*/ 82 w 164"/>
              <a:gd name="T7" fmla="*/ 13 h 95"/>
              <a:gd name="T8" fmla="*/ 69 w 164"/>
              <a:gd name="T9" fmla="*/ 11 h 95"/>
              <a:gd name="T10" fmla="*/ 56 w 164"/>
              <a:gd name="T11" fmla="*/ 3 h 95"/>
              <a:gd name="T12" fmla="*/ 35 w 164"/>
              <a:gd name="T13" fmla="*/ 11 h 95"/>
              <a:gd name="T14" fmla="*/ 27 w 164"/>
              <a:gd name="T15" fmla="*/ 92 h 95"/>
              <a:gd name="T16" fmla="*/ 48 w 164"/>
              <a:gd name="T17" fmla="*/ 79 h 95"/>
              <a:gd name="T18" fmla="*/ 82 w 164"/>
              <a:gd name="T19" fmla="*/ 66 h 95"/>
              <a:gd name="T20" fmla="*/ 117 w 164"/>
              <a:gd name="T21" fmla="*/ 79 h 95"/>
              <a:gd name="T22" fmla="*/ 141 w 164"/>
              <a:gd name="T23" fmla="*/ 92 h 95"/>
              <a:gd name="T24" fmla="*/ 130 w 164"/>
              <a:gd name="T25" fmla="*/ 11 h 95"/>
              <a:gd name="T26" fmla="*/ 90 w 164"/>
              <a:gd name="T27" fmla="*/ 34 h 95"/>
              <a:gd name="T28" fmla="*/ 82 w 164"/>
              <a:gd name="T29" fmla="*/ 42 h 95"/>
              <a:gd name="T30" fmla="*/ 77 w 164"/>
              <a:gd name="T31" fmla="*/ 34 h 95"/>
              <a:gd name="T32" fmla="*/ 82 w 164"/>
              <a:gd name="T33" fmla="*/ 27 h 95"/>
              <a:gd name="T34" fmla="*/ 90 w 164"/>
              <a:gd name="T35" fmla="*/ 3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4" h="95">
                <a:moveTo>
                  <a:pt x="130" y="11"/>
                </a:moveTo>
                <a:cubicBezTo>
                  <a:pt x="127" y="6"/>
                  <a:pt x="111" y="0"/>
                  <a:pt x="109" y="3"/>
                </a:cubicBezTo>
                <a:cubicBezTo>
                  <a:pt x="109" y="3"/>
                  <a:pt x="101" y="11"/>
                  <a:pt x="96" y="11"/>
                </a:cubicBezTo>
                <a:cubicBezTo>
                  <a:pt x="93" y="13"/>
                  <a:pt x="82" y="13"/>
                  <a:pt x="82" y="13"/>
                </a:cubicBezTo>
                <a:cubicBezTo>
                  <a:pt x="82" y="13"/>
                  <a:pt x="72" y="13"/>
                  <a:pt x="69" y="11"/>
                </a:cubicBezTo>
                <a:cubicBezTo>
                  <a:pt x="66" y="11"/>
                  <a:pt x="56" y="3"/>
                  <a:pt x="56" y="3"/>
                </a:cubicBezTo>
                <a:cubicBezTo>
                  <a:pt x="53" y="0"/>
                  <a:pt x="37" y="6"/>
                  <a:pt x="35" y="11"/>
                </a:cubicBezTo>
                <a:cubicBezTo>
                  <a:pt x="35" y="11"/>
                  <a:pt x="0" y="85"/>
                  <a:pt x="27" y="92"/>
                </a:cubicBezTo>
                <a:cubicBezTo>
                  <a:pt x="37" y="95"/>
                  <a:pt x="43" y="85"/>
                  <a:pt x="48" y="79"/>
                </a:cubicBezTo>
                <a:cubicBezTo>
                  <a:pt x="56" y="74"/>
                  <a:pt x="64" y="66"/>
                  <a:pt x="82" y="66"/>
                </a:cubicBezTo>
                <a:cubicBezTo>
                  <a:pt x="101" y="66"/>
                  <a:pt x="111" y="74"/>
                  <a:pt x="117" y="79"/>
                </a:cubicBezTo>
                <a:cubicBezTo>
                  <a:pt x="125" y="85"/>
                  <a:pt x="127" y="95"/>
                  <a:pt x="141" y="92"/>
                </a:cubicBezTo>
                <a:cubicBezTo>
                  <a:pt x="164" y="85"/>
                  <a:pt x="130" y="11"/>
                  <a:pt x="130" y="11"/>
                </a:cubicBezTo>
                <a:close/>
                <a:moveTo>
                  <a:pt x="90" y="34"/>
                </a:moveTo>
                <a:cubicBezTo>
                  <a:pt x="90" y="37"/>
                  <a:pt x="88" y="42"/>
                  <a:pt x="82" y="42"/>
                </a:cubicBezTo>
                <a:cubicBezTo>
                  <a:pt x="80" y="42"/>
                  <a:pt x="77" y="37"/>
                  <a:pt x="77" y="34"/>
                </a:cubicBezTo>
                <a:cubicBezTo>
                  <a:pt x="77" y="32"/>
                  <a:pt x="80" y="27"/>
                  <a:pt x="82" y="27"/>
                </a:cubicBezTo>
                <a:cubicBezTo>
                  <a:pt x="88" y="27"/>
                  <a:pt x="90" y="32"/>
                  <a:pt x="9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60">
            <a:extLst>
              <a:ext uri="{FF2B5EF4-FFF2-40B4-BE49-F238E27FC236}">
                <a16:creationId xmlns:a16="http://schemas.microsoft.com/office/drawing/2014/main" id="{D4B4F1F3-74C5-43A3-BFEE-66BA7F7D42B0}"/>
              </a:ext>
            </a:extLst>
          </p:cNvPr>
          <p:cNvSpPr>
            <a:spLocks noEditPoints="1"/>
          </p:cNvSpPr>
          <p:nvPr/>
        </p:nvSpPr>
        <p:spPr bwMode="auto">
          <a:xfrm>
            <a:off x="10473215" y="2532062"/>
            <a:ext cx="179387" cy="128588"/>
          </a:xfrm>
          <a:custGeom>
            <a:avLst/>
            <a:gdLst>
              <a:gd name="T0" fmla="*/ 117 w 117"/>
              <a:gd name="T1" fmla="*/ 81 h 84"/>
              <a:gd name="T2" fmla="*/ 117 w 117"/>
              <a:gd name="T3" fmla="*/ 7 h 84"/>
              <a:gd name="T4" fmla="*/ 0 w 117"/>
              <a:gd name="T5" fmla="*/ 7 h 84"/>
              <a:gd name="T6" fmla="*/ 0 w 117"/>
              <a:gd name="T7" fmla="*/ 81 h 84"/>
              <a:gd name="T8" fmla="*/ 53 w 117"/>
              <a:gd name="T9" fmla="*/ 81 h 84"/>
              <a:gd name="T10" fmla="*/ 40 w 117"/>
              <a:gd name="T11" fmla="*/ 55 h 84"/>
              <a:gd name="T12" fmla="*/ 74 w 117"/>
              <a:gd name="T13" fmla="*/ 21 h 84"/>
              <a:gd name="T14" fmla="*/ 109 w 117"/>
              <a:gd name="T15" fmla="*/ 55 h 84"/>
              <a:gd name="T16" fmla="*/ 95 w 117"/>
              <a:gd name="T17" fmla="*/ 81 h 84"/>
              <a:gd name="T18" fmla="*/ 117 w 117"/>
              <a:gd name="T19" fmla="*/ 81 h 84"/>
              <a:gd name="T20" fmla="*/ 111 w 117"/>
              <a:gd name="T21" fmla="*/ 15 h 84"/>
              <a:gd name="T22" fmla="*/ 109 w 117"/>
              <a:gd name="T23" fmla="*/ 18 h 84"/>
              <a:gd name="T24" fmla="*/ 103 w 117"/>
              <a:gd name="T25" fmla="*/ 15 h 84"/>
              <a:gd name="T26" fmla="*/ 109 w 117"/>
              <a:gd name="T27" fmla="*/ 10 h 84"/>
              <a:gd name="T28" fmla="*/ 111 w 117"/>
              <a:gd name="T29" fmla="*/ 15 h 84"/>
              <a:gd name="T30" fmla="*/ 8 w 117"/>
              <a:gd name="T31" fmla="*/ 5 h 84"/>
              <a:gd name="T32" fmla="*/ 27 w 117"/>
              <a:gd name="T33" fmla="*/ 5 h 84"/>
              <a:gd name="T34" fmla="*/ 24 w 117"/>
              <a:gd name="T35" fmla="*/ 0 h 84"/>
              <a:gd name="T36" fmla="*/ 24 w 117"/>
              <a:gd name="T37" fmla="*/ 0 h 84"/>
              <a:gd name="T38" fmla="*/ 11 w 117"/>
              <a:gd name="T39" fmla="*/ 0 h 84"/>
              <a:gd name="T40" fmla="*/ 11 w 117"/>
              <a:gd name="T41" fmla="*/ 0 h 84"/>
              <a:gd name="T42" fmla="*/ 8 w 117"/>
              <a:gd name="T43" fmla="*/ 5 h 84"/>
              <a:gd name="T44" fmla="*/ 45 w 117"/>
              <a:gd name="T45" fmla="*/ 55 h 84"/>
              <a:gd name="T46" fmla="*/ 74 w 117"/>
              <a:gd name="T47" fmla="*/ 84 h 84"/>
              <a:gd name="T48" fmla="*/ 103 w 117"/>
              <a:gd name="T49" fmla="*/ 55 h 84"/>
              <a:gd name="T50" fmla="*/ 74 w 117"/>
              <a:gd name="T51" fmla="*/ 26 h 84"/>
              <a:gd name="T52" fmla="*/ 45 w 117"/>
              <a:gd name="T53" fmla="*/ 55 h 84"/>
              <a:gd name="T54" fmla="*/ 53 w 117"/>
              <a:gd name="T55" fmla="*/ 55 h 84"/>
              <a:gd name="T56" fmla="*/ 74 w 117"/>
              <a:gd name="T57" fmla="*/ 37 h 84"/>
              <a:gd name="T58" fmla="*/ 95 w 117"/>
              <a:gd name="T59" fmla="*/ 55 h 84"/>
              <a:gd name="T60" fmla="*/ 74 w 117"/>
              <a:gd name="T61" fmla="*/ 76 h 84"/>
              <a:gd name="T62" fmla="*/ 53 w 117"/>
              <a:gd name="T6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7" h="84">
                <a:moveTo>
                  <a:pt x="117" y="81"/>
                </a:moveTo>
                <a:cubicBezTo>
                  <a:pt x="117" y="7"/>
                  <a:pt x="117" y="7"/>
                  <a:pt x="117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81"/>
                  <a:pt x="0" y="81"/>
                  <a:pt x="0" y="81"/>
                </a:cubicBezTo>
                <a:cubicBezTo>
                  <a:pt x="53" y="81"/>
                  <a:pt x="53" y="81"/>
                  <a:pt x="53" y="81"/>
                </a:cubicBezTo>
                <a:cubicBezTo>
                  <a:pt x="45" y="76"/>
                  <a:pt x="40" y="65"/>
                  <a:pt x="40" y="55"/>
                </a:cubicBezTo>
                <a:cubicBezTo>
                  <a:pt x="40" y="37"/>
                  <a:pt x="56" y="21"/>
                  <a:pt x="74" y="21"/>
                </a:cubicBezTo>
                <a:cubicBezTo>
                  <a:pt x="93" y="21"/>
                  <a:pt x="109" y="37"/>
                  <a:pt x="109" y="55"/>
                </a:cubicBezTo>
                <a:cubicBezTo>
                  <a:pt x="109" y="65"/>
                  <a:pt x="103" y="76"/>
                  <a:pt x="95" y="81"/>
                </a:cubicBezTo>
                <a:lnTo>
                  <a:pt x="117" y="81"/>
                </a:lnTo>
                <a:close/>
                <a:moveTo>
                  <a:pt x="111" y="15"/>
                </a:moveTo>
                <a:cubicBezTo>
                  <a:pt x="111" y="18"/>
                  <a:pt x="111" y="18"/>
                  <a:pt x="109" y="18"/>
                </a:cubicBezTo>
                <a:cubicBezTo>
                  <a:pt x="106" y="18"/>
                  <a:pt x="103" y="18"/>
                  <a:pt x="103" y="15"/>
                </a:cubicBezTo>
                <a:cubicBezTo>
                  <a:pt x="103" y="13"/>
                  <a:pt x="106" y="10"/>
                  <a:pt x="109" y="10"/>
                </a:cubicBezTo>
                <a:cubicBezTo>
                  <a:pt x="111" y="10"/>
                  <a:pt x="111" y="13"/>
                  <a:pt x="111" y="15"/>
                </a:cubicBezTo>
                <a:close/>
                <a:moveTo>
                  <a:pt x="8" y="5"/>
                </a:moveTo>
                <a:cubicBezTo>
                  <a:pt x="27" y="5"/>
                  <a:pt x="27" y="5"/>
                  <a:pt x="27" y="5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lnTo>
                  <a:pt x="8" y="5"/>
                </a:lnTo>
                <a:close/>
                <a:moveTo>
                  <a:pt x="45" y="55"/>
                </a:moveTo>
                <a:cubicBezTo>
                  <a:pt x="45" y="71"/>
                  <a:pt x="58" y="84"/>
                  <a:pt x="74" y="84"/>
                </a:cubicBezTo>
                <a:cubicBezTo>
                  <a:pt x="90" y="84"/>
                  <a:pt x="103" y="71"/>
                  <a:pt x="103" y="55"/>
                </a:cubicBezTo>
                <a:cubicBezTo>
                  <a:pt x="103" y="39"/>
                  <a:pt x="90" y="26"/>
                  <a:pt x="74" y="26"/>
                </a:cubicBezTo>
                <a:cubicBezTo>
                  <a:pt x="58" y="26"/>
                  <a:pt x="45" y="39"/>
                  <a:pt x="45" y="55"/>
                </a:cubicBezTo>
                <a:close/>
                <a:moveTo>
                  <a:pt x="53" y="55"/>
                </a:moveTo>
                <a:cubicBezTo>
                  <a:pt x="53" y="44"/>
                  <a:pt x="64" y="37"/>
                  <a:pt x="74" y="37"/>
                </a:cubicBezTo>
                <a:cubicBezTo>
                  <a:pt x="85" y="37"/>
                  <a:pt x="95" y="44"/>
                  <a:pt x="95" y="55"/>
                </a:cubicBezTo>
                <a:cubicBezTo>
                  <a:pt x="95" y="65"/>
                  <a:pt x="85" y="76"/>
                  <a:pt x="74" y="76"/>
                </a:cubicBezTo>
                <a:cubicBezTo>
                  <a:pt x="64" y="76"/>
                  <a:pt x="53" y="65"/>
                  <a:pt x="53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61">
            <a:extLst>
              <a:ext uri="{FF2B5EF4-FFF2-40B4-BE49-F238E27FC236}">
                <a16:creationId xmlns:a16="http://schemas.microsoft.com/office/drawing/2014/main" id="{65CE4912-D78D-428C-80A1-83B7A1049FB8}"/>
              </a:ext>
            </a:extLst>
          </p:cNvPr>
          <p:cNvSpPr>
            <a:spLocks/>
          </p:cNvSpPr>
          <p:nvPr/>
        </p:nvSpPr>
        <p:spPr bwMode="auto">
          <a:xfrm>
            <a:off x="9452453" y="3186112"/>
            <a:ext cx="49212" cy="88900"/>
          </a:xfrm>
          <a:custGeom>
            <a:avLst/>
            <a:gdLst>
              <a:gd name="T0" fmla="*/ 8 w 32"/>
              <a:gd name="T1" fmla="*/ 18 h 58"/>
              <a:gd name="T2" fmla="*/ 16 w 32"/>
              <a:gd name="T3" fmla="*/ 58 h 58"/>
              <a:gd name="T4" fmla="*/ 32 w 32"/>
              <a:gd name="T5" fmla="*/ 23 h 58"/>
              <a:gd name="T6" fmla="*/ 22 w 32"/>
              <a:gd name="T7" fmla="*/ 0 h 58"/>
              <a:gd name="T8" fmla="*/ 8 w 32"/>
              <a:gd name="T9" fmla="*/ 1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8">
                <a:moveTo>
                  <a:pt x="8" y="18"/>
                </a:moveTo>
                <a:cubicBezTo>
                  <a:pt x="8" y="34"/>
                  <a:pt x="0" y="58"/>
                  <a:pt x="16" y="58"/>
                </a:cubicBezTo>
                <a:cubicBezTo>
                  <a:pt x="22" y="58"/>
                  <a:pt x="32" y="47"/>
                  <a:pt x="32" y="23"/>
                </a:cubicBezTo>
                <a:cubicBezTo>
                  <a:pt x="32" y="13"/>
                  <a:pt x="27" y="0"/>
                  <a:pt x="22" y="0"/>
                </a:cubicBezTo>
                <a:cubicBezTo>
                  <a:pt x="14" y="0"/>
                  <a:pt x="8" y="5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2">
            <a:extLst>
              <a:ext uri="{FF2B5EF4-FFF2-40B4-BE49-F238E27FC236}">
                <a16:creationId xmlns:a16="http://schemas.microsoft.com/office/drawing/2014/main" id="{78870FB2-0354-43F2-B645-AA0376B856A0}"/>
              </a:ext>
            </a:extLst>
          </p:cNvPr>
          <p:cNvSpPr>
            <a:spLocks/>
          </p:cNvSpPr>
          <p:nvPr/>
        </p:nvSpPr>
        <p:spPr bwMode="auto">
          <a:xfrm>
            <a:off x="9350853" y="3186112"/>
            <a:ext cx="49212" cy="88900"/>
          </a:xfrm>
          <a:custGeom>
            <a:avLst/>
            <a:gdLst>
              <a:gd name="T0" fmla="*/ 21 w 32"/>
              <a:gd name="T1" fmla="*/ 18 h 58"/>
              <a:gd name="T2" fmla="*/ 16 w 32"/>
              <a:gd name="T3" fmla="*/ 58 h 58"/>
              <a:gd name="T4" fmla="*/ 0 w 32"/>
              <a:gd name="T5" fmla="*/ 23 h 58"/>
              <a:gd name="T6" fmla="*/ 11 w 32"/>
              <a:gd name="T7" fmla="*/ 0 h 58"/>
              <a:gd name="T8" fmla="*/ 21 w 32"/>
              <a:gd name="T9" fmla="*/ 1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8">
                <a:moveTo>
                  <a:pt x="21" y="18"/>
                </a:moveTo>
                <a:cubicBezTo>
                  <a:pt x="21" y="34"/>
                  <a:pt x="32" y="58"/>
                  <a:pt x="16" y="58"/>
                </a:cubicBezTo>
                <a:cubicBezTo>
                  <a:pt x="11" y="58"/>
                  <a:pt x="0" y="47"/>
                  <a:pt x="0" y="23"/>
                </a:cubicBezTo>
                <a:cubicBezTo>
                  <a:pt x="0" y="13"/>
                  <a:pt x="3" y="0"/>
                  <a:pt x="11" y="0"/>
                </a:cubicBezTo>
                <a:cubicBezTo>
                  <a:pt x="19" y="0"/>
                  <a:pt x="21" y="5"/>
                  <a:pt x="21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63">
            <a:extLst>
              <a:ext uri="{FF2B5EF4-FFF2-40B4-BE49-F238E27FC236}">
                <a16:creationId xmlns:a16="http://schemas.microsoft.com/office/drawing/2014/main" id="{DBFF1B86-82A6-493A-8325-E896E1BFDC88}"/>
              </a:ext>
            </a:extLst>
          </p:cNvPr>
          <p:cNvSpPr>
            <a:spLocks/>
          </p:cNvSpPr>
          <p:nvPr/>
        </p:nvSpPr>
        <p:spPr bwMode="auto">
          <a:xfrm>
            <a:off x="9323865" y="3076575"/>
            <a:ext cx="207962" cy="112713"/>
          </a:xfrm>
          <a:custGeom>
            <a:avLst/>
            <a:gdLst>
              <a:gd name="T0" fmla="*/ 135 w 135"/>
              <a:gd name="T1" fmla="*/ 72 h 74"/>
              <a:gd name="T2" fmla="*/ 69 w 135"/>
              <a:gd name="T3" fmla="*/ 0 h 74"/>
              <a:gd name="T4" fmla="*/ 0 w 135"/>
              <a:gd name="T5" fmla="*/ 72 h 74"/>
              <a:gd name="T6" fmla="*/ 2 w 135"/>
              <a:gd name="T7" fmla="*/ 74 h 74"/>
              <a:gd name="T8" fmla="*/ 10 w 135"/>
              <a:gd name="T9" fmla="*/ 74 h 74"/>
              <a:gd name="T10" fmla="*/ 10 w 135"/>
              <a:gd name="T11" fmla="*/ 74 h 74"/>
              <a:gd name="T12" fmla="*/ 10 w 135"/>
              <a:gd name="T13" fmla="*/ 72 h 74"/>
              <a:gd name="T14" fmla="*/ 69 w 135"/>
              <a:gd name="T15" fmla="*/ 11 h 74"/>
              <a:gd name="T16" fmla="*/ 124 w 135"/>
              <a:gd name="T17" fmla="*/ 72 h 74"/>
              <a:gd name="T18" fmla="*/ 124 w 135"/>
              <a:gd name="T19" fmla="*/ 74 h 74"/>
              <a:gd name="T20" fmla="*/ 132 w 135"/>
              <a:gd name="T21" fmla="*/ 74 h 74"/>
              <a:gd name="T22" fmla="*/ 132 w 135"/>
              <a:gd name="T23" fmla="*/ 74 h 74"/>
              <a:gd name="T24" fmla="*/ 135 w 135"/>
              <a:gd name="T25" fmla="*/ 7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" h="74">
                <a:moveTo>
                  <a:pt x="135" y="72"/>
                </a:moveTo>
                <a:cubicBezTo>
                  <a:pt x="135" y="29"/>
                  <a:pt x="108" y="0"/>
                  <a:pt x="69" y="0"/>
                </a:cubicBezTo>
                <a:cubicBezTo>
                  <a:pt x="26" y="0"/>
                  <a:pt x="0" y="32"/>
                  <a:pt x="0" y="72"/>
                </a:cubicBezTo>
                <a:cubicBezTo>
                  <a:pt x="0" y="74"/>
                  <a:pt x="0" y="74"/>
                  <a:pt x="2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74"/>
                  <a:pt x="10" y="74"/>
                  <a:pt x="10" y="72"/>
                </a:cubicBezTo>
                <a:cubicBezTo>
                  <a:pt x="10" y="37"/>
                  <a:pt x="32" y="11"/>
                  <a:pt x="69" y="11"/>
                </a:cubicBezTo>
                <a:cubicBezTo>
                  <a:pt x="106" y="11"/>
                  <a:pt x="124" y="37"/>
                  <a:pt x="124" y="72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35" y="74"/>
                  <a:pt x="135" y="74"/>
                  <a:pt x="135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64">
            <a:extLst>
              <a:ext uri="{FF2B5EF4-FFF2-40B4-BE49-F238E27FC236}">
                <a16:creationId xmlns:a16="http://schemas.microsoft.com/office/drawing/2014/main" id="{4A148B61-412F-4207-9300-56C727F25ED7}"/>
              </a:ext>
            </a:extLst>
          </p:cNvPr>
          <p:cNvSpPr>
            <a:spLocks/>
          </p:cNvSpPr>
          <p:nvPr/>
        </p:nvSpPr>
        <p:spPr bwMode="auto">
          <a:xfrm>
            <a:off x="9323865" y="3168650"/>
            <a:ext cx="26987" cy="96838"/>
          </a:xfrm>
          <a:custGeom>
            <a:avLst/>
            <a:gdLst>
              <a:gd name="T0" fmla="*/ 16 w 18"/>
              <a:gd name="T1" fmla="*/ 63 h 63"/>
              <a:gd name="T2" fmla="*/ 13 w 18"/>
              <a:gd name="T3" fmla="*/ 63 h 63"/>
              <a:gd name="T4" fmla="*/ 2 w 18"/>
              <a:gd name="T5" fmla="*/ 3 h 63"/>
              <a:gd name="T6" fmla="*/ 5 w 18"/>
              <a:gd name="T7" fmla="*/ 0 h 63"/>
              <a:gd name="T8" fmla="*/ 10 w 18"/>
              <a:gd name="T9" fmla="*/ 3 h 63"/>
              <a:gd name="T10" fmla="*/ 18 w 18"/>
              <a:gd name="T11" fmla="*/ 61 h 63"/>
              <a:gd name="T12" fmla="*/ 16 w 18"/>
              <a:gd name="T13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63">
                <a:moveTo>
                  <a:pt x="16" y="63"/>
                </a:moveTo>
                <a:cubicBezTo>
                  <a:pt x="13" y="63"/>
                  <a:pt x="13" y="63"/>
                  <a:pt x="13" y="63"/>
                </a:cubicBezTo>
                <a:cubicBezTo>
                  <a:pt x="0" y="34"/>
                  <a:pt x="2" y="5"/>
                  <a:pt x="2" y="3"/>
                </a:cubicBezTo>
                <a:cubicBezTo>
                  <a:pt x="5" y="0"/>
                  <a:pt x="5" y="0"/>
                  <a:pt x="5" y="0"/>
                </a:cubicBezTo>
                <a:cubicBezTo>
                  <a:pt x="8" y="0"/>
                  <a:pt x="10" y="3"/>
                  <a:pt x="10" y="3"/>
                </a:cubicBezTo>
                <a:cubicBezTo>
                  <a:pt x="8" y="5"/>
                  <a:pt x="5" y="34"/>
                  <a:pt x="18" y="61"/>
                </a:cubicBezTo>
                <a:cubicBezTo>
                  <a:pt x="18" y="61"/>
                  <a:pt x="18" y="63"/>
                  <a:pt x="16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65">
            <a:extLst>
              <a:ext uri="{FF2B5EF4-FFF2-40B4-BE49-F238E27FC236}">
                <a16:creationId xmlns:a16="http://schemas.microsoft.com/office/drawing/2014/main" id="{AD42F4DB-050C-40B1-A1D6-985B03B4F760}"/>
              </a:ext>
            </a:extLst>
          </p:cNvPr>
          <p:cNvSpPr>
            <a:spLocks/>
          </p:cNvSpPr>
          <p:nvPr/>
        </p:nvSpPr>
        <p:spPr bwMode="auto">
          <a:xfrm>
            <a:off x="9501665" y="3168650"/>
            <a:ext cx="30162" cy="96838"/>
          </a:xfrm>
          <a:custGeom>
            <a:avLst/>
            <a:gdLst>
              <a:gd name="T0" fmla="*/ 3 w 19"/>
              <a:gd name="T1" fmla="*/ 63 h 63"/>
              <a:gd name="T2" fmla="*/ 0 w 19"/>
              <a:gd name="T3" fmla="*/ 63 h 63"/>
              <a:gd name="T4" fmla="*/ 0 w 19"/>
              <a:gd name="T5" fmla="*/ 61 h 63"/>
              <a:gd name="T6" fmla="*/ 8 w 19"/>
              <a:gd name="T7" fmla="*/ 3 h 63"/>
              <a:gd name="T8" fmla="*/ 11 w 19"/>
              <a:gd name="T9" fmla="*/ 0 h 63"/>
              <a:gd name="T10" fmla="*/ 16 w 19"/>
              <a:gd name="T11" fmla="*/ 3 h 63"/>
              <a:gd name="T12" fmla="*/ 6 w 19"/>
              <a:gd name="T13" fmla="*/ 63 h 63"/>
              <a:gd name="T14" fmla="*/ 3 w 19"/>
              <a:gd name="T15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63">
                <a:moveTo>
                  <a:pt x="3" y="63"/>
                </a:moveTo>
                <a:cubicBezTo>
                  <a:pt x="3" y="63"/>
                  <a:pt x="3" y="63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11" y="34"/>
                  <a:pt x="8" y="5"/>
                  <a:pt x="8" y="3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6" y="3"/>
                  <a:pt x="16" y="3"/>
                </a:cubicBezTo>
                <a:cubicBezTo>
                  <a:pt x="16" y="5"/>
                  <a:pt x="19" y="34"/>
                  <a:pt x="6" y="63"/>
                </a:cubicBezTo>
                <a:lnTo>
                  <a:pt x="3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66">
            <a:extLst>
              <a:ext uri="{FF2B5EF4-FFF2-40B4-BE49-F238E27FC236}">
                <a16:creationId xmlns:a16="http://schemas.microsoft.com/office/drawing/2014/main" id="{3579DFE6-3D44-4F26-85F4-47B0AA13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903" y="4167187"/>
            <a:ext cx="201612" cy="198438"/>
          </a:xfrm>
          <a:prstGeom prst="ellipse">
            <a:avLst/>
          </a:pr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67">
            <a:extLst>
              <a:ext uri="{FF2B5EF4-FFF2-40B4-BE49-F238E27FC236}">
                <a16:creationId xmlns:a16="http://schemas.microsoft.com/office/drawing/2014/main" id="{9E989C11-0C89-480E-AF91-D0090388029E}"/>
              </a:ext>
            </a:extLst>
          </p:cNvPr>
          <p:cNvSpPr>
            <a:spLocks/>
          </p:cNvSpPr>
          <p:nvPr/>
        </p:nvSpPr>
        <p:spPr bwMode="auto">
          <a:xfrm>
            <a:off x="9528653" y="4311650"/>
            <a:ext cx="138112" cy="26988"/>
          </a:xfrm>
          <a:custGeom>
            <a:avLst/>
            <a:gdLst>
              <a:gd name="T0" fmla="*/ 0 w 90"/>
              <a:gd name="T1" fmla="*/ 18 h 18"/>
              <a:gd name="T2" fmla="*/ 45 w 90"/>
              <a:gd name="T3" fmla="*/ 0 h 18"/>
              <a:gd name="T4" fmla="*/ 90 w 90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18">
                <a:moveTo>
                  <a:pt x="0" y="18"/>
                </a:moveTo>
                <a:cubicBezTo>
                  <a:pt x="12" y="7"/>
                  <a:pt x="28" y="0"/>
                  <a:pt x="45" y="0"/>
                </a:cubicBezTo>
                <a:cubicBezTo>
                  <a:pt x="62" y="0"/>
                  <a:pt x="78" y="7"/>
                  <a:pt x="90" y="18"/>
                </a:cubicBezTo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68">
            <a:extLst>
              <a:ext uri="{FF2B5EF4-FFF2-40B4-BE49-F238E27FC236}">
                <a16:creationId xmlns:a16="http://schemas.microsoft.com/office/drawing/2014/main" id="{236C6D65-292E-4A27-A90D-E641E16190B7}"/>
              </a:ext>
            </a:extLst>
          </p:cNvPr>
          <p:cNvSpPr>
            <a:spLocks/>
          </p:cNvSpPr>
          <p:nvPr/>
        </p:nvSpPr>
        <p:spPr bwMode="auto">
          <a:xfrm>
            <a:off x="9528653" y="4194175"/>
            <a:ext cx="138112" cy="26988"/>
          </a:xfrm>
          <a:custGeom>
            <a:avLst/>
            <a:gdLst>
              <a:gd name="T0" fmla="*/ 0 w 90"/>
              <a:gd name="T1" fmla="*/ 0 h 17"/>
              <a:gd name="T2" fmla="*/ 45 w 90"/>
              <a:gd name="T3" fmla="*/ 17 h 17"/>
              <a:gd name="T4" fmla="*/ 90 w 90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17">
                <a:moveTo>
                  <a:pt x="0" y="0"/>
                </a:moveTo>
                <a:cubicBezTo>
                  <a:pt x="12" y="11"/>
                  <a:pt x="28" y="17"/>
                  <a:pt x="45" y="17"/>
                </a:cubicBezTo>
                <a:cubicBezTo>
                  <a:pt x="62" y="17"/>
                  <a:pt x="78" y="11"/>
                  <a:pt x="90" y="0"/>
                </a:cubicBezTo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Oval 69">
            <a:extLst>
              <a:ext uri="{FF2B5EF4-FFF2-40B4-BE49-F238E27FC236}">
                <a16:creationId xmlns:a16="http://schemas.microsoft.com/office/drawing/2014/main" id="{C8B8E3CD-32EE-4127-B174-57B9A125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4528" y="4167187"/>
            <a:ext cx="106362" cy="198438"/>
          </a:xfrm>
          <a:prstGeom prst="ellipse">
            <a:avLst/>
          </a:pr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Line 70">
            <a:extLst>
              <a:ext uri="{FF2B5EF4-FFF2-40B4-BE49-F238E27FC236}">
                <a16:creationId xmlns:a16="http://schemas.microsoft.com/office/drawing/2014/main" id="{843C324B-D7AA-4F22-A9F7-FA4652B8C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96903" y="4267200"/>
            <a:ext cx="201612" cy="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71">
            <a:extLst>
              <a:ext uri="{FF2B5EF4-FFF2-40B4-BE49-F238E27FC236}">
                <a16:creationId xmlns:a16="http://schemas.microsoft.com/office/drawing/2014/main" id="{1173DD36-3DAF-49FB-86B4-99F617D04C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98503" y="4167187"/>
            <a:ext cx="0" cy="198438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2">
            <a:extLst>
              <a:ext uri="{FF2B5EF4-FFF2-40B4-BE49-F238E27FC236}">
                <a16:creationId xmlns:a16="http://schemas.microsoft.com/office/drawing/2014/main" id="{28E3F292-6D54-43E7-AD35-EBA5194B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628" y="4203700"/>
            <a:ext cx="30162" cy="285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3">
            <a:extLst>
              <a:ext uri="{FF2B5EF4-FFF2-40B4-BE49-F238E27FC236}">
                <a16:creationId xmlns:a16="http://schemas.microsoft.com/office/drawing/2014/main" id="{265AE3EE-9728-4945-972E-1B5F6321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03" y="4251325"/>
            <a:ext cx="28575" cy="285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>
            <a:extLst>
              <a:ext uri="{FF2B5EF4-FFF2-40B4-BE49-F238E27FC236}">
                <a16:creationId xmlns:a16="http://schemas.microsoft.com/office/drawing/2014/main" id="{DBF4A896-6F5B-4C50-942A-3ABA0F0A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665" y="4308475"/>
            <a:ext cx="28575" cy="285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AEEA-8363-4A0A-99A8-6BD90625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Characteristics of a REST System</a:t>
            </a:r>
          </a:p>
        </p:txBody>
      </p:sp>
      <p:sp>
        <p:nvSpPr>
          <p:cNvPr id="5" name="Rectangle 1">
            <a:hlinkClick r:id="rId2"/>
            <a:extLst>
              <a:ext uri="{FF2B5EF4-FFF2-40B4-BE49-F238E27FC236}">
                <a16:creationId xmlns:a16="http://schemas.microsoft.com/office/drawing/2014/main" id="{CE8B5A27-A018-43A7-8BC0-D59F58E0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0919" y="-173835"/>
            <a:ext cx="18780228" cy="72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B3BEE8B-0FFB-4BCA-88BB-676F3E51E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670886"/>
              </p:ext>
            </p:extLst>
          </p:nvPr>
        </p:nvGraphicFramePr>
        <p:xfrm>
          <a:off x="838200" y="1825625"/>
          <a:ext cx="10515597" cy="36987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8192878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918487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01846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200" dirty="0"/>
                        <a:t>HTTP Method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200" dirty="0"/>
                        <a:t>Action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200" dirty="0"/>
                        <a:t>Example </a:t>
                      </a:r>
                    </a:p>
                    <a:p>
                      <a:endParaRPr lang="en-AU" sz="2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5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Obtain information or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u="sng" kern="1200" dirty="0">
                          <a:solidFill>
                            <a:schemeClr val="dk1"/>
                          </a:solidFill>
                          <a:effectLst/>
                          <a:hlinkClick r:id="rId3"/>
                        </a:rPr>
                        <a:t>http://example.com/api/orders</a:t>
                      </a:r>
                      <a:br>
                        <a:rPr lang="en-AU" sz="1800" u="none" strike="noStrike" kern="1200" dirty="0">
                          <a:solidFill>
                            <a:schemeClr val="dk1"/>
                          </a:solidFill>
                          <a:effectLst/>
                          <a:hlinkClick r:id="rId3"/>
                        </a:rPr>
                      </a:b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</a:rPr>
                        <a:t>(retrieve order list)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7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</a:rPr>
                        <a:t>Create/Update a new resource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u="sng" dirty="0">
                          <a:solidFill>
                            <a:srgbClr val="333333"/>
                          </a:solidFill>
                          <a:effectLst/>
                          <a:hlinkClick r:id="rId3"/>
                        </a:rPr>
                        <a:t>http://example.com/api/orders</a:t>
                      </a:r>
                      <a:br>
                        <a:rPr lang="en-AU" sz="1800" u="none" strike="noStrike" dirty="0">
                          <a:solidFill>
                            <a:srgbClr val="0563C1"/>
                          </a:solidFill>
                          <a:effectLst/>
                          <a:hlinkClick r:id="rId3"/>
                        </a:rPr>
                      </a:br>
                      <a:r>
                        <a:rPr lang="en-AU" sz="1800" dirty="0">
                          <a:solidFill>
                            <a:srgbClr val="333333"/>
                          </a:solidFill>
                          <a:effectLst/>
                        </a:rPr>
                        <a:t>(create a new order, from data provided with the request)</a:t>
                      </a:r>
                      <a:endParaRPr lang="en-AU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6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</a:rPr>
                        <a:t>PUT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Create/Update a new resource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u="sng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http://example.com/api/orders/123</a:t>
                      </a:r>
                      <a:br>
                        <a:rPr lang="en-AU" sz="1800" u="none" strike="noStrike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</a:b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</a:rPr>
                        <a:t>(update order #123, from data provided with the request)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501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</a:rPr>
                        <a:t>DELETE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Delete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u="sng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http://example.com/api/orders/123</a:t>
                      </a:r>
                      <a:br>
                        <a:rPr lang="en-AU" sz="1800" u="none" strike="noStrike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</a:b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</a:rPr>
                        <a:t>(delete order #123)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69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47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033C-F80A-46B7-A450-70F06F07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Hosting a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F788-2149-4258-8A7F-0B966FFE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556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Choose a hosting provider 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Deploy your app using hosting provider of choice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Buy Domain name 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Get SSL Certificate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EEC6E7-3C48-4532-A469-3C88F32F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769" y="1825625"/>
            <a:ext cx="4736962" cy="37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1594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FB59-319F-44B1-BF41-8BE9181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App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5DA1-65CC-4A34-A919-AA76BFC6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an interactive To-Do with </a:t>
            </a:r>
            <a:r>
              <a:rPr lang="en-US" b="1" dirty="0"/>
              <a:t>HTML, Bootstrap &amp; Flask</a:t>
            </a:r>
          </a:p>
          <a:p>
            <a:endParaRPr lang="en-US" dirty="0"/>
          </a:p>
          <a:p>
            <a:r>
              <a:rPr lang="en-US" dirty="0"/>
              <a:t>You are </a:t>
            </a:r>
            <a:r>
              <a:rPr lang="en-US" b="1" dirty="0"/>
              <a:t>not expected to follow along </a:t>
            </a:r>
            <a:r>
              <a:rPr lang="en-US" dirty="0"/>
              <a:t>with the pace. We have put up a step-by-step guide to follow at your own pace later. </a:t>
            </a:r>
          </a:p>
          <a:p>
            <a:endParaRPr lang="en-US" dirty="0"/>
          </a:p>
          <a:p>
            <a:r>
              <a:rPr lang="en-US" b="1" dirty="0"/>
              <a:t>Step-by-step guide: </a:t>
            </a:r>
            <a:r>
              <a:rPr lang="en-AU" dirty="0">
                <a:hlinkClick r:id="rId2"/>
              </a:rPr>
              <a:t>https://github.com/JerryyZhu/todo_markdown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Submission Guidelines</a:t>
            </a:r>
            <a:endParaRPr lang="en-AU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9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FCF3-696A-4CC6-BD15-8ECEC4F9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Guidelines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C842-B989-4967-B1B6-79279DCD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the project submission form</a:t>
            </a:r>
          </a:p>
          <a:p>
            <a:r>
              <a:rPr lang="en-US" dirty="0"/>
              <a:t>Detailed instruction can be found on the Bootcamp GitHub</a:t>
            </a:r>
          </a:p>
          <a:p>
            <a:r>
              <a:rPr lang="en-US" dirty="0"/>
              <a:t>Please make sure your GitHub repo is public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31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 Showcase</a:t>
            </a:r>
            <a:endParaRPr lang="en-AU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Kritika </a:t>
            </a:r>
          </a:p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Khanna</a:t>
            </a:r>
            <a:endParaRPr lang="en-AU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Joseph</a:t>
            </a:r>
          </a:p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Stephen</a:t>
            </a:r>
            <a:endParaRPr lang="en-AU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1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DF9B02-D516-43BA-892C-2261EF5E6A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2C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3A0A6-1F9D-4223-BD95-C5F2F4F0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5217"/>
            <a:ext cx="4071437" cy="16971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40B033-1A20-4D4C-8030-137A477F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611" y="2846195"/>
            <a:ext cx="2420835" cy="796648"/>
          </a:xfrm>
        </p:spPr>
        <p:txBody>
          <a:bodyPr>
            <a:normAutofit/>
          </a:bodyPr>
          <a:lstStyle/>
          <a:p>
            <a:r>
              <a:rPr lang="en-A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DE673-3ABF-4152-9396-8BDC31ECA339}"/>
              </a:ext>
            </a:extLst>
          </p:cNvPr>
          <p:cNvSpPr txBox="1">
            <a:spLocks/>
          </p:cNvSpPr>
          <p:nvPr/>
        </p:nvSpPr>
        <p:spPr>
          <a:xfrm>
            <a:off x="6380645" y="3621245"/>
            <a:ext cx="4042452" cy="15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3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App &amp; APIs</a:t>
            </a:r>
          </a:p>
          <a:p>
            <a:pPr algn="ctr"/>
            <a:r>
              <a:rPr lang="en-AU" sz="3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Bootcamp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06DADED4-27B1-4D2F-8133-8759067523EA}"/>
              </a:ext>
            </a:extLst>
          </p:cNvPr>
          <p:cNvGrpSpPr/>
          <p:nvPr/>
        </p:nvGrpSpPr>
        <p:grpSpPr>
          <a:xfrm>
            <a:off x="622242" y="3237808"/>
            <a:ext cx="3476495" cy="3620192"/>
            <a:chOff x="3490275" y="2337453"/>
            <a:chExt cx="2259645" cy="2617580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FCC082-51F5-4BD4-A898-57DF072E6461}"/>
                </a:ext>
              </a:extLst>
            </p:cNvPr>
            <p:cNvSpPr/>
            <p:nvPr/>
          </p:nvSpPr>
          <p:spPr>
            <a:xfrm>
              <a:off x="4613513" y="4034502"/>
              <a:ext cx="358699" cy="920389"/>
            </a:xfrm>
            <a:custGeom>
              <a:avLst/>
              <a:gdLst>
                <a:gd name="connsiteX0" fmla="*/ 207790 w 358699"/>
                <a:gd name="connsiteY0" fmla="*/ 0 h 920389"/>
                <a:gd name="connsiteX1" fmla="*/ 150910 w 358699"/>
                <a:gd name="connsiteY1" fmla="*/ 0 h 920389"/>
                <a:gd name="connsiteX2" fmla="*/ 150910 w 358699"/>
                <a:gd name="connsiteY2" fmla="*/ 299580 h 920389"/>
                <a:gd name="connsiteX3" fmla="*/ 0 w 358699"/>
                <a:gd name="connsiteY3" fmla="*/ 450490 h 920389"/>
                <a:gd name="connsiteX4" fmla="*/ 150910 w 358699"/>
                <a:gd name="connsiteY4" fmla="*/ 601399 h 920389"/>
                <a:gd name="connsiteX5" fmla="*/ 150910 w 358699"/>
                <a:gd name="connsiteY5" fmla="*/ 920390 h 920389"/>
                <a:gd name="connsiteX6" fmla="*/ 207790 w 358699"/>
                <a:gd name="connsiteY6" fmla="*/ 920390 h 920389"/>
                <a:gd name="connsiteX7" fmla="*/ 207790 w 358699"/>
                <a:gd name="connsiteY7" fmla="*/ 601435 h 920389"/>
                <a:gd name="connsiteX8" fmla="*/ 358699 w 358699"/>
                <a:gd name="connsiteY8" fmla="*/ 450525 h 920389"/>
                <a:gd name="connsiteX9" fmla="*/ 207790 w 358699"/>
                <a:gd name="connsiteY9" fmla="*/ 299615 h 920389"/>
                <a:gd name="connsiteX10" fmla="*/ 278250 w 358699"/>
                <a:gd name="connsiteY10" fmla="*/ 450490 h 920389"/>
                <a:gd name="connsiteX11" fmla="*/ 179350 w 358699"/>
                <a:gd name="connsiteY11" fmla="*/ 549425 h 920389"/>
                <a:gd name="connsiteX12" fmla="*/ 80414 w 358699"/>
                <a:gd name="connsiteY12" fmla="*/ 450490 h 920389"/>
                <a:gd name="connsiteX13" fmla="*/ 179350 w 358699"/>
                <a:gd name="connsiteY13" fmla="*/ 351554 h 92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8699" h="920389">
                  <a:moveTo>
                    <a:pt x="207790" y="0"/>
                  </a:moveTo>
                  <a:lnTo>
                    <a:pt x="150910" y="0"/>
                  </a:lnTo>
                  <a:lnTo>
                    <a:pt x="150910" y="299580"/>
                  </a:lnTo>
                  <a:lnTo>
                    <a:pt x="0" y="450490"/>
                  </a:lnTo>
                  <a:lnTo>
                    <a:pt x="150910" y="601399"/>
                  </a:lnTo>
                  <a:lnTo>
                    <a:pt x="150910" y="920390"/>
                  </a:lnTo>
                  <a:lnTo>
                    <a:pt x="207790" y="920390"/>
                  </a:lnTo>
                  <a:lnTo>
                    <a:pt x="207790" y="601435"/>
                  </a:lnTo>
                  <a:lnTo>
                    <a:pt x="358699" y="450525"/>
                  </a:lnTo>
                  <a:lnTo>
                    <a:pt x="207790" y="299615"/>
                  </a:lnTo>
                  <a:close/>
                  <a:moveTo>
                    <a:pt x="278250" y="450490"/>
                  </a:moveTo>
                  <a:lnTo>
                    <a:pt x="179350" y="549425"/>
                  </a:lnTo>
                  <a:lnTo>
                    <a:pt x="80414" y="450490"/>
                  </a:lnTo>
                  <a:lnTo>
                    <a:pt x="179350" y="351554"/>
                  </a:lnTo>
                  <a:close/>
                </a:path>
              </a:pathLst>
            </a:custGeom>
            <a:solidFill>
              <a:srgbClr val="002050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DC2664-8819-4C24-877D-CC2924A6DDD2}"/>
                </a:ext>
              </a:extLst>
            </p:cNvPr>
            <p:cNvSpPr/>
            <p:nvPr/>
          </p:nvSpPr>
          <p:spPr>
            <a:xfrm>
              <a:off x="5189920" y="4484992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701C4F-F8B8-44DD-A5F5-95FB20D18A9E}"/>
                </a:ext>
              </a:extLst>
            </p:cNvPr>
            <p:cNvSpPr/>
            <p:nvPr/>
          </p:nvSpPr>
          <p:spPr>
            <a:xfrm>
              <a:off x="5560742" y="4573512"/>
              <a:ext cx="188699" cy="250876"/>
            </a:xfrm>
            <a:custGeom>
              <a:avLst/>
              <a:gdLst>
                <a:gd name="connsiteX0" fmla="*/ 100464 w 188699"/>
                <a:gd name="connsiteY0" fmla="*/ 250876 h 250876"/>
                <a:gd name="connsiteX1" fmla="*/ 88235 w 188699"/>
                <a:gd name="connsiteY1" fmla="*/ 250876 h 250876"/>
                <a:gd name="connsiteX2" fmla="*/ 0 w 188699"/>
                <a:gd name="connsiteY2" fmla="*/ 162641 h 250876"/>
                <a:gd name="connsiteX3" fmla="*/ 0 w 188699"/>
                <a:gd name="connsiteY3" fmla="*/ 88377 h 250876"/>
                <a:gd name="connsiteX4" fmla="*/ 88235 w 188699"/>
                <a:gd name="connsiteY4" fmla="*/ 0 h 250876"/>
                <a:gd name="connsiteX5" fmla="*/ 100464 w 188699"/>
                <a:gd name="connsiteY5" fmla="*/ 0 h 250876"/>
                <a:gd name="connsiteX6" fmla="*/ 188699 w 188699"/>
                <a:gd name="connsiteY6" fmla="*/ 88235 h 250876"/>
                <a:gd name="connsiteX7" fmla="*/ 188699 w 188699"/>
                <a:gd name="connsiteY7" fmla="*/ 162499 h 250876"/>
                <a:gd name="connsiteX8" fmla="*/ 100464 w 188699"/>
                <a:gd name="connsiteY8" fmla="*/ 250876 h 250876"/>
                <a:gd name="connsiteX9" fmla="*/ 88235 w 188699"/>
                <a:gd name="connsiteY9" fmla="*/ 54854 h 250876"/>
                <a:gd name="connsiteX10" fmla="*/ 54712 w 188699"/>
                <a:gd name="connsiteY10" fmla="*/ 88377 h 250876"/>
                <a:gd name="connsiteX11" fmla="*/ 54712 w 188699"/>
                <a:gd name="connsiteY11" fmla="*/ 162641 h 250876"/>
                <a:gd name="connsiteX12" fmla="*/ 88235 w 188699"/>
                <a:gd name="connsiteY12" fmla="*/ 196165 h 250876"/>
                <a:gd name="connsiteX13" fmla="*/ 100464 w 188699"/>
                <a:gd name="connsiteY13" fmla="*/ 196165 h 250876"/>
                <a:gd name="connsiteX14" fmla="*/ 133988 w 188699"/>
                <a:gd name="connsiteY14" fmla="*/ 162641 h 250876"/>
                <a:gd name="connsiteX15" fmla="*/ 133988 w 188699"/>
                <a:gd name="connsiteY15" fmla="*/ 88377 h 250876"/>
                <a:gd name="connsiteX16" fmla="*/ 100464 w 188699"/>
                <a:gd name="connsiteY16" fmla="*/ 54854 h 25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99" h="250876">
                  <a:moveTo>
                    <a:pt x="100464" y="250876"/>
                  </a:moveTo>
                  <a:lnTo>
                    <a:pt x="88235" y="250876"/>
                  </a:lnTo>
                  <a:cubicBezTo>
                    <a:pt x="39528" y="250816"/>
                    <a:pt x="61" y="211348"/>
                    <a:pt x="0" y="162641"/>
                  </a:cubicBezTo>
                  <a:lnTo>
                    <a:pt x="0" y="88377"/>
                  </a:lnTo>
                  <a:cubicBezTo>
                    <a:pt x="-21" y="39613"/>
                    <a:pt x="39471" y="61"/>
                    <a:pt x="88235" y="0"/>
                  </a:cubicBezTo>
                  <a:lnTo>
                    <a:pt x="100464" y="0"/>
                  </a:lnTo>
                  <a:cubicBezTo>
                    <a:pt x="149171" y="61"/>
                    <a:pt x="188639" y="39528"/>
                    <a:pt x="188699" y="88235"/>
                  </a:cubicBezTo>
                  <a:lnTo>
                    <a:pt x="188699" y="162499"/>
                  </a:lnTo>
                  <a:cubicBezTo>
                    <a:pt x="188721" y="211263"/>
                    <a:pt x="149225" y="250816"/>
                    <a:pt x="100464" y="250876"/>
                  </a:cubicBezTo>
                  <a:close/>
                  <a:moveTo>
                    <a:pt x="88235" y="54854"/>
                  </a:moveTo>
                  <a:cubicBezTo>
                    <a:pt x="69728" y="54871"/>
                    <a:pt x="54729" y="69870"/>
                    <a:pt x="54712" y="88377"/>
                  </a:cubicBezTo>
                  <a:lnTo>
                    <a:pt x="54712" y="162641"/>
                  </a:lnTo>
                  <a:cubicBezTo>
                    <a:pt x="54751" y="181138"/>
                    <a:pt x="69735" y="196126"/>
                    <a:pt x="88235" y="196165"/>
                  </a:cubicBezTo>
                  <a:lnTo>
                    <a:pt x="100464" y="196165"/>
                  </a:lnTo>
                  <a:cubicBezTo>
                    <a:pt x="118961" y="196126"/>
                    <a:pt x="133949" y="181138"/>
                    <a:pt x="133988" y="162641"/>
                  </a:cubicBezTo>
                  <a:lnTo>
                    <a:pt x="133988" y="88377"/>
                  </a:lnTo>
                  <a:cubicBezTo>
                    <a:pt x="133967" y="69870"/>
                    <a:pt x="118972" y="54871"/>
                    <a:pt x="100464" y="54854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B71FEF-3B60-4B95-863C-CBA6C15D8582}"/>
                </a:ext>
              </a:extLst>
            </p:cNvPr>
            <p:cNvSpPr/>
            <p:nvPr/>
          </p:nvSpPr>
          <p:spPr>
            <a:xfrm>
              <a:off x="5139973" y="3526706"/>
              <a:ext cx="188663" cy="250734"/>
            </a:xfrm>
            <a:custGeom>
              <a:avLst/>
              <a:gdLst>
                <a:gd name="connsiteX0" fmla="*/ 100464 w 188663"/>
                <a:gd name="connsiteY0" fmla="*/ 250734 h 250734"/>
                <a:gd name="connsiteX1" fmla="*/ 88235 w 188663"/>
                <a:gd name="connsiteY1" fmla="*/ 250734 h 250734"/>
                <a:gd name="connsiteX2" fmla="*/ 0 w 188663"/>
                <a:gd name="connsiteY2" fmla="*/ 162499 h 250734"/>
                <a:gd name="connsiteX3" fmla="*/ 0 w 188663"/>
                <a:gd name="connsiteY3" fmla="*/ 88235 h 250734"/>
                <a:gd name="connsiteX4" fmla="*/ 88235 w 188663"/>
                <a:gd name="connsiteY4" fmla="*/ 0 h 250734"/>
                <a:gd name="connsiteX5" fmla="*/ 100464 w 188663"/>
                <a:gd name="connsiteY5" fmla="*/ 0 h 250734"/>
                <a:gd name="connsiteX6" fmla="*/ 188664 w 188663"/>
                <a:gd name="connsiteY6" fmla="*/ 88235 h 250734"/>
                <a:gd name="connsiteX7" fmla="*/ 188664 w 188663"/>
                <a:gd name="connsiteY7" fmla="*/ 162499 h 250734"/>
                <a:gd name="connsiteX8" fmla="*/ 100464 w 188663"/>
                <a:gd name="connsiteY8" fmla="*/ 250734 h 250734"/>
                <a:gd name="connsiteX9" fmla="*/ 88235 w 188663"/>
                <a:gd name="connsiteY9" fmla="*/ 54711 h 250734"/>
                <a:gd name="connsiteX10" fmla="*/ 54712 w 188663"/>
                <a:gd name="connsiteY10" fmla="*/ 88235 h 250734"/>
                <a:gd name="connsiteX11" fmla="*/ 54712 w 188663"/>
                <a:gd name="connsiteY11" fmla="*/ 162499 h 250734"/>
                <a:gd name="connsiteX12" fmla="*/ 88235 w 188663"/>
                <a:gd name="connsiteY12" fmla="*/ 196023 h 250734"/>
                <a:gd name="connsiteX13" fmla="*/ 100464 w 188663"/>
                <a:gd name="connsiteY13" fmla="*/ 196023 h 250734"/>
                <a:gd name="connsiteX14" fmla="*/ 133988 w 188663"/>
                <a:gd name="connsiteY14" fmla="*/ 162499 h 250734"/>
                <a:gd name="connsiteX15" fmla="*/ 133988 w 188663"/>
                <a:gd name="connsiteY15" fmla="*/ 88235 h 250734"/>
                <a:gd name="connsiteX16" fmla="*/ 100464 w 188663"/>
                <a:gd name="connsiteY16" fmla="*/ 54711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63" h="250734">
                  <a:moveTo>
                    <a:pt x="100464" y="250734"/>
                  </a:moveTo>
                  <a:lnTo>
                    <a:pt x="88235" y="250734"/>
                  </a:lnTo>
                  <a:cubicBezTo>
                    <a:pt x="39528" y="250674"/>
                    <a:pt x="61" y="211206"/>
                    <a:pt x="0" y="162499"/>
                  </a:cubicBezTo>
                  <a:lnTo>
                    <a:pt x="0" y="88235"/>
                  </a:lnTo>
                  <a:cubicBezTo>
                    <a:pt x="61" y="39528"/>
                    <a:pt x="39528" y="60"/>
                    <a:pt x="88235" y="0"/>
                  </a:cubicBezTo>
                  <a:lnTo>
                    <a:pt x="100464" y="0"/>
                  </a:lnTo>
                  <a:cubicBezTo>
                    <a:pt x="149157" y="78"/>
                    <a:pt x="188603" y="39542"/>
                    <a:pt x="188664" y="88235"/>
                  </a:cubicBezTo>
                  <a:lnTo>
                    <a:pt x="188664" y="162499"/>
                  </a:lnTo>
                  <a:cubicBezTo>
                    <a:pt x="188603" y="211192"/>
                    <a:pt x="149157" y="250656"/>
                    <a:pt x="100464" y="250734"/>
                  </a:cubicBezTo>
                  <a:close/>
                  <a:moveTo>
                    <a:pt x="88235" y="54711"/>
                  </a:moveTo>
                  <a:cubicBezTo>
                    <a:pt x="69728" y="54733"/>
                    <a:pt x="54733" y="69728"/>
                    <a:pt x="54712" y="88235"/>
                  </a:cubicBezTo>
                  <a:lnTo>
                    <a:pt x="54712" y="162499"/>
                  </a:lnTo>
                  <a:cubicBezTo>
                    <a:pt x="54751" y="180996"/>
                    <a:pt x="69738" y="195984"/>
                    <a:pt x="88235" y="196023"/>
                  </a:cubicBezTo>
                  <a:lnTo>
                    <a:pt x="100464" y="196023"/>
                  </a:lnTo>
                  <a:cubicBezTo>
                    <a:pt x="118961" y="195984"/>
                    <a:pt x="133949" y="180996"/>
                    <a:pt x="133988" y="162499"/>
                  </a:cubicBezTo>
                  <a:lnTo>
                    <a:pt x="133988" y="88235"/>
                  </a:lnTo>
                  <a:cubicBezTo>
                    <a:pt x="133970" y="69728"/>
                    <a:pt x="118972" y="54729"/>
                    <a:pt x="100464" y="54711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577E70-B603-47AD-ADAF-C2613B47BB0F}"/>
                </a:ext>
              </a:extLst>
            </p:cNvPr>
            <p:cNvSpPr/>
            <p:nvPr/>
          </p:nvSpPr>
          <p:spPr>
            <a:xfrm>
              <a:off x="4052392" y="3921880"/>
              <a:ext cx="188699" cy="250734"/>
            </a:xfrm>
            <a:custGeom>
              <a:avLst/>
              <a:gdLst>
                <a:gd name="connsiteX0" fmla="*/ 100571 w 188699"/>
                <a:gd name="connsiteY0" fmla="*/ 250734 h 250734"/>
                <a:gd name="connsiteX1" fmla="*/ 88342 w 188699"/>
                <a:gd name="connsiteY1" fmla="*/ 250734 h 250734"/>
                <a:gd name="connsiteX2" fmla="*/ 0 w 188699"/>
                <a:gd name="connsiteY2" fmla="*/ 162499 h 250734"/>
                <a:gd name="connsiteX3" fmla="*/ 0 w 188699"/>
                <a:gd name="connsiteY3" fmla="*/ 88235 h 250734"/>
                <a:gd name="connsiteX4" fmla="*/ 88235 w 188699"/>
                <a:gd name="connsiteY4" fmla="*/ 0 h 250734"/>
                <a:gd name="connsiteX5" fmla="*/ 100464 w 188699"/>
                <a:gd name="connsiteY5" fmla="*/ 0 h 250734"/>
                <a:gd name="connsiteX6" fmla="*/ 188699 w 188699"/>
                <a:gd name="connsiteY6" fmla="*/ 88235 h 250734"/>
                <a:gd name="connsiteX7" fmla="*/ 188699 w 188699"/>
                <a:gd name="connsiteY7" fmla="*/ 162499 h 250734"/>
                <a:gd name="connsiteX8" fmla="*/ 100571 w 188699"/>
                <a:gd name="connsiteY8" fmla="*/ 250734 h 250734"/>
                <a:gd name="connsiteX9" fmla="*/ 88342 w 188699"/>
                <a:gd name="connsiteY9" fmla="*/ 54712 h 250734"/>
                <a:gd name="connsiteX10" fmla="*/ 54818 w 188699"/>
                <a:gd name="connsiteY10" fmla="*/ 88235 h 250734"/>
                <a:gd name="connsiteX11" fmla="*/ 54818 w 188699"/>
                <a:gd name="connsiteY11" fmla="*/ 162499 h 250734"/>
                <a:gd name="connsiteX12" fmla="*/ 88342 w 188699"/>
                <a:gd name="connsiteY12" fmla="*/ 196023 h 250734"/>
                <a:gd name="connsiteX13" fmla="*/ 100571 w 188699"/>
                <a:gd name="connsiteY13" fmla="*/ 196023 h 250734"/>
                <a:gd name="connsiteX14" fmla="*/ 134095 w 188699"/>
                <a:gd name="connsiteY14" fmla="*/ 162499 h 250734"/>
                <a:gd name="connsiteX15" fmla="*/ 134095 w 188699"/>
                <a:gd name="connsiteY15" fmla="*/ 88235 h 250734"/>
                <a:gd name="connsiteX16" fmla="*/ 100571 w 188699"/>
                <a:gd name="connsiteY16" fmla="*/ 54712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99" h="250734">
                  <a:moveTo>
                    <a:pt x="100571" y="250734"/>
                  </a:moveTo>
                  <a:lnTo>
                    <a:pt x="88342" y="250734"/>
                  </a:lnTo>
                  <a:cubicBezTo>
                    <a:pt x="39592" y="250734"/>
                    <a:pt x="60" y="211249"/>
                    <a:pt x="0" y="162499"/>
                  </a:cubicBezTo>
                  <a:lnTo>
                    <a:pt x="0" y="88235"/>
                  </a:lnTo>
                  <a:cubicBezTo>
                    <a:pt x="60" y="39528"/>
                    <a:pt x="39528" y="60"/>
                    <a:pt x="88235" y="0"/>
                  </a:cubicBezTo>
                  <a:lnTo>
                    <a:pt x="100464" y="0"/>
                  </a:lnTo>
                  <a:cubicBezTo>
                    <a:pt x="149171" y="60"/>
                    <a:pt x="188639" y="39528"/>
                    <a:pt x="188699" y="88235"/>
                  </a:cubicBezTo>
                  <a:lnTo>
                    <a:pt x="188699" y="162499"/>
                  </a:lnTo>
                  <a:cubicBezTo>
                    <a:pt x="188643" y="211163"/>
                    <a:pt x="149235" y="250617"/>
                    <a:pt x="100571" y="250734"/>
                  </a:cubicBezTo>
                  <a:close/>
                  <a:moveTo>
                    <a:pt x="88342" y="54712"/>
                  </a:moveTo>
                  <a:cubicBezTo>
                    <a:pt x="69834" y="54733"/>
                    <a:pt x="54839" y="69728"/>
                    <a:pt x="54818" y="88235"/>
                  </a:cubicBezTo>
                  <a:lnTo>
                    <a:pt x="54818" y="162499"/>
                  </a:lnTo>
                  <a:cubicBezTo>
                    <a:pt x="54857" y="180996"/>
                    <a:pt x="69845" y="195983"/>
                    <a:pt x="88342" y="196023"/>
                  </a:cubicBezTo>
                  <a:lnTo>
                    <a:pt x="100571" y="196023"/>
                  </a:lnTo>
                  <a:cubicBezTo>
                    <a:pt x="119068" y="195983"/>
                    <a:pt x="134056" y="180999"/>
                    <a:pt x="134095" y="162499"/>
                  </a:cubicBezTo>
                  <a:lnTo>
                    <a:pt x="134095" y="88235"/>
                  </a:lnTo>
                  <a:cubicBezTo>
                    <a:pt x="134073" y="69728"/>
                    <a:pt x="119078" y="54733"/>
                    <a:pt x="100571" y="54712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C3B2F7-6931-4BC7-823F-D2094A3BCE1D}"/>
                </a:ext>
              </a:extLst>
            </p:cNvPr>
            <p:cNvSpPr/>
            <p:nvPr/>
          </p:nvSpPr>
          <p:spPr>
            <a:xfrm>
              <a:off x="3490275" y="4171299"/>
              <a:ext cx="188841" cy="250734"/>
            </a:xfrm>
            <a:custGeom>
              <a:avLst/>
              <a:gdLst>
                <a:gd name="connsiteX0" fmla="*/ 100464 w 188841"/>
                <a:gd name="connsiteY0" fmla="*/ 250734 h 250734"/>
                <a:gd name="connsiteX1" fmla="*/ 88235 w 188841"/>
                <a:gd name="connsiteY1" fmla="*/ 250734 h 250734"/>
                <a:gd name="connsiteX2" fmla="*/ 0 w 188841"/>
                <a:gd name="connsiteY2" fmla="*/ 162499 h 250734"/>
                <a:gd name="connsiteX3" fmla="*/ 0 w 188841"/>
                <a:gd name="connsiteY3" fmla="*/ 88235 h 250734"/>
                <a:gd name="connsiteX4" fmla="*/ 88235 w 188841"/>
                <a:gd name="connsiteY4" fmla="*/ 0 h 250734"/>
                <a:gd name="connsiteX5" fmla="*/ 100464 w 188841"/>
                <a:gd name="connsiteY5" fmla="*/ 0 h 250734"/>
                <a:gd name="connsiteX6" fmla="*/ 188842 w 188841"/>
                <a:gd name="connsiteY6" fmla="*/ 88235 h 250734"/>
                <a:gd name="connsiteX7" fmla="*/ 188842 w 188841"/>
                <a:gd name="connsiteY7" fmla="*/ 162499 h 250734"/>
                <a:gd name="connsiteX8" fmla="*/ 100464 w 188841"/>
                <a:gd name="connsiteY8" fmla="*/ 250734 h 250734"/>
                <a:gd name="connsiteX9" fmla="*/ 88235 w 188841"/>
                <a:gd name="connsiteY9" fmla="*/ 54712 h 250734"/>
                <a:gd name="connsiteX10" fmla="*/ 54711 w 188841"/>
                <a:gd name="connsiteY10" fmla="*/ 88235 h 250734"/>
                <a:gd name="connsiteX11" fmla="*/ 54711 w 188841"/>
                <a:gd name="connsiteY11" fmla="*/ 162499 h 250734"/>
                <a:gd name="connsiteX12" fmla="*/ 88235 w 188841"/>
                <a:gd name="connsiteY12" fmla="*/ 196023 h 250734"/>
                <a:gd name="connsiteX13" fmla="*/ 100464 w 188841"/>
                <a:gd name="connsiteY13" fmla="*/ 196023 h 250734"/>
                <a:gd name="connsiteX14" fmla="*/ 133988 w 188841"/>
                <a:gd name="connsiteY14" fmla="*/ 162499 h 250734"/>
                <a:gd name="connsiteX15" fmla="*/ 133988 w 188841"/>
                <a:gd name="connsiteY15" fmla="*/ 88235 h 250734"/>
                <a:gd name="connsiteX16" fmla="*/ 100464 w 188841"/>
                <a:gd name="connsiteY16" fmla="*/ 54712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841" h="250734">
                  <a:moveTo>
                    <a:pt x="100464" y="250734"/>
                  </a:moveTo>
                  <a:lnTo>
                    <a:pt x="88235" y="250734"/>
                  </a:lnTo>
                  <a:cubicBezTo>
                    <a:pt x="39528" y="250674"/>
                    <a:pt x="59" y="211206"/>
                    <a:pt x="0" y="162499"/>
                  </a:cubicBezTo>
                  <a:lnTo>
                    <a:pt x="0" y="88235"/>
                  </a:lnTo>
                  <a:cubicBezTo>
                    <a:pt x="59" y="39528"/>
                    <a:pt x="39528" y="61"/>
                    <a:pt x="88235" y="0"/>
                  </a:cubicBezTo>
                  <a:lnTo>
                    <a:pt x="100464" y="0"/>
                  </a:lnTo>
                  <a:cubicBezTo>
                    <a:pt x="149225" y="-21"/>
                    <a:pt x="188781" y="39475"/>
                    <a:pt x="188842" y="88235"/>
                  </a:cubicBezTo>
                  <a:lnTo>
                    <a:pt x="188842" y="162499"/>
                  </a:lnTo>
                  <a:cubicBezTo>
                    <a:pt x="188781" y="211260"/>
                    <a:pt x="149225" y="250756"/>
                    <a:pt x="100464" y="250734"/>
                  </a:cubicBezTo>
                  <a:close/>
                  <a:moveTo>
                    <a:pt x="88235" y="54712"/>
                  </a:moveTo>
                  <a:cubicBezTo>
                    <a:pt x="69728" y="54729"/>
                    <a:pt x="54731" y="69728"/>
                    <a:pt x="54711" y="88235"/>
                  </a:cubicBezTo>
                  <a:lnTo>
                    <a:pt x="54711" y="162499"/>
                  </a:lnTo>
                  <a:cubicBezTo>
                    <a:pt x="54751" y="180996"/>
                    <a:pt x="69738" y="195984"/>
                    <a:pt x="88235" y="196023"/>
                  </a:cubicBezTo>
                  <a:lnTo>
                    <a:pt x="100464" y="196023"/>
                  </a:lnTo>
                  <a:cubicBezTo>
                    <a:pt x="118961" y="195984"/>
                    <a:pt x="133949" y="180996"/>
                    <a:pt x="133988" y="162499"/>
                  </a:cubicBezTo>
                  <a:lnTo>
                    <a:pt x="133988" y="88235"/>
                  </a:lnTo>
                  <a:cubicBezTo>
                    <a:pt x="133967" y="69728"/>
                    <a:pt x="118972" y="54729"/>
                    <a:pt x="100464" y="54712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466E08-346D-47A9-AE9D-601C8E4C7B23}"/>
                </a:ext>
              </a:extLst>
            </p:cNvPr>
            <p:cNvSpPr/>
            <p:nvPr/>
          </p:nvSpPr>
          <p:spPr>
            <a:xfrm>
              <a:off x="4451689" y="4582186"/>
              <a:ext cx="188699" cy="250840"/>
            </a:xfrm>
            <a:custGeom>
              <a:avLst/>
              <a:gdLst>
                <a:gd name="connsiteX0" fmla="*/ 100464 w 188699"/>
                <a:gd name="connsiteY0" fmla="*/ 250841 h 250840"/>
                <a:gd name="connsiteX1" fmla="*/ 88235 w 188699"/>
                <a:gd name="connsiteY1" fmla="*/ 250841 h 250840"/>
                <a:gd name="connsiteX2" fmla="*/ 0 w 188699"/>
                <a:gd name="connsiteY2" fmla="*/ 162606 h 250840"/>
                <a:gd name="connsiteX3" fmla="*/ 0 w 188699"/>
                <a:gd name="connsiteY3" fmla="*/ 88235 h 250840"/>
                <a:gd name="connsiteX4" fmla="*/ 88235 w 188699"/>
                <a:gd name="connsiteY4" fmla="*/ 0 h 250840"/>
                <a:gd name="connsiteX5" fmla="*/ 100464 w 188699"/>
                <a:gd name="connsiteY5" fmla="*/ 0 h 250840"/>
                <a:gd name="connsiteX6" fmla="*/ 188699 w 188699"/>
                <a:gd name="connsiteY6" fmla="*/ 88235 h 250840"/>
                <a:gd name="connsiteX7" fmla="*/ 188699 w 188699"/>
                <a:gd name="connsiteY7" fmla="*/ 162499 h 250840"/>
                <a:gd name="connsiteX8" fmla="*/ 100464 w 188699"/>
                <a:gd name="connsiteY8" fmla="*/ 250841 h 250840"/>
                <a:gd name="connsiteX9" fmla="*/ 88235 w 188699"/>
                <a:gd name="connsiteY9" fmla="*/ 54818 h 250840"/>
                <a:gd name="connsiteX10" fmla="*/ 54711 w 188699"/>
                <a:gd name="connsiteY10" fmla="*/ 88342 h 250840"/>
                <a:gd name="connsiteX11" fmla="*/ 54711 w 188699"/>
                <a:gd name="connsiteY11" fmla="*/ 162606 h 250840"/>
                <a:gd name="connsiteX12" fmla="*/ 88235 w 188699"/>
                <a:gd name="connsiteY12" fmla="*/ 196129 h 250840"/>
                <a:gd name="connsiteX13" fmla="*/ 100464 w 188699"/>
                <a:gd name="connsiteY13" fmla="*/ 196129 h 250840"/>
                <a:gd name="connsiteX14" fmla="*/ 133988 w 188699"/>
                <a:gd name="connsiteY14" fmla="*/ 162606 h 250840"/>
                <a:gd name="connsiteX15" fmla="*/ 133988 w 188699"/>
                <a:gd name="connsiteY15" fmla="*/ 88235 h 250840"/>
                <a:gd name="connsiteX16" fmla="*/ 100464 w 188699"/>
                <a:gd name="connsiteY16" fmla="*/ 54712 h 25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99" h="250840">
                  <a:moveTo>
                    <a:pt x="100464" y="250841"/>
                  </a:moveTo>
                  <a:lnTo>
                    <a:pt x="88235" y="250841"/>
                  </a:lnTo>
                  <a:cubicBezTo>
                    <a:pt x="39528" y="250780"/>
                    <a:pt x="60" y="211313"/>
                    <a:pt x="0" y="162606"/>
                  </a:cubicBezTo>
                  <a:lnTo>
                    <a:pt x="0" y="88235"/>
                  </a:lnTo>
                  <a:cubicBezTo>
                    <a:pt x="60" y="39528"/>
                    <a:pt x="39528" y="60"/>
                    <a:pt x="88235" y="0"/>
                  </a:cubicBezTo>
                  <a:lnTo>
                    <a:pt x="100464" y="0"/>
                  </a:lnTo>
                  <a:cubicBezTo>
                    <a:pt x="149171" y="60"/>
                    <a:pt x="188639" y="39528"/>
                    <a:pt x="188699" y="88235"/>
                  </a:cubicBezTo>
                  <a:lnTo>
                    <a:pt x="188699" y="162499"/>
                  </a:lnTo>
                  <a:cubicBezTo>
                    <a:pt x="188699" y="211249"/>
                    <a:pt x="149214" y="250780"/>
                    <a:pt x="100464" y="250841"/>
                  </a:cubicBezTo>
                  <a:close/>
                  <a:moveTo>
                    <a:pt x="88235" y="54818"/>
                  </a:moveTo>
                  <a:cubicBezTo>
                    <a:pt x="69728" y="54836"/>
                    <a:pt x="54733" y="69834"/>
                    <a:pt x="54711" y="88342"/>
                  </a:cubicBezTo>
                  <a:lnTo>
                    <a:pt x="54711" y="162606"/>
                  </a:lnTo>
                  <a:cubicBezTo>
                    <a:pt x="54751" y="181102"/>
                    <a:pt x="69738" y="196090"/>
                    <a:pt x="88235" y="196129"/>
                  </a:cubicBezTo>
                  <a:lnTo>
                    <a:pt x="100464" y="196129"/>
                  </a:lnTo>
                  <a:cubicBezTo>
                    <a:pt x="118961" y="196090"/>
                    <a:pt x="133949" y="181102"/>
                    <a:pt x="133988" y="162606"/>
                  </a:cubicBezTo>
                  <a:lnTo>
                    <a:pt x="133988" y="88235"/>
                  </a:lnTo>
                  <a:cubicBezTo>
                    <a:pt x="133967" y="69728"/>
                    <a:pt x="118972" y="54733"/>
                    <a:pt x="100464" y="54712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760B4B-3B4A-4CE8-9494-CB8F708E0D62}"/>
                </a:ext>
              </a:extLst>
            </p:cNvPr>
            <p:cNvSpPr/>
            <p:nvPr/>
          </p:nvSpPr>
          <p:spPr>
            <a:xfrm>
              <a:off x="5404962" y="4185057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5E4AE1-0E22-463F-B402-EC408F34CC4F}"/>
                </a:ext>
              </a:extLst>
            </p:cNvPr>
            <p:cNvSpPr/>
            <p:nvPr/>
          </p:nvSpPr>
          <p:spPr>
            <a:xfrm>
              <a:off x="4533099" y="3220336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3BAF13-8CE4-416A-98C5-66E52AFBD1AD}"/>
                </a:ext>
              </a:extLst>
            </p:cNvPr>
            <p:cNvSpPr/>
            <p:nvPr/>
          </p:nvSpPr>
          <p:spPr>
            <a:xfrm>
              <a:off x="3712427" y="4556376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79E61D-F5A8-475A-8045-B136B5CED961}"/>
                </a:ext>
              </a:extLst>
            </p:cNvPr>
            <p:cNvSpPr/>
            <p:nvPr/>
          </p:nvSpPr>
          <p:spPr>
            <a:xfrm>
              <a:off x="4086875" y="4438919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38A1CC-CE74-4371-9AE2-96B89ECE6247}"/>
                </a:ext>
              </a:extLst>
            </p:cNvPr>
            <p:cNvSpPr/>
            <p:nvPr/>
          </p:nvSpPr>
          <p:spPr>
            <a:xfrm>
              <a:off x="5180358" y="3002425"/>
              <a:ext cx="448641" cy="382933"/>
            </a:xfrm>
            <a:custGeom>
              <a:avLst/>
              <a:gdLst>
                <a:gd name="connsiteX0" fmla="*/ 382909 w 448641"/>
                <a:gd name="connsiteY0" fmla="*/ 382934 h 382933"/>
                <a:gd name="connsiteX1" fmla="*/ 342702 w 448641"/>
                <a:gd name="connsiteY1" fmla="*/ 342727 h 382933"/>
                <a:gd name="connsiteX2" fmla="*/ 342698 w 448641"/>
                <a:gd name="connsiteY2" fmla="*/ 105932 h 382933"/>
                <a:gd name="connsiteX3" fmla="*/ 105903 w 448641"/>
                <a:gd name="connsiteY3" fmla="*/ 105932 h 382933"/>
                <a:gd name="connsiteX4" fmla="*/ 105903 w 448641"/>
                <a:gd name="connsiteY4" fmla="*/ 342727 h 382933"/>
                <a:gd name="connsiteX5" fmla="*/ 65696 w 448641"/>
                <a:gd name="connsiteY5" fmla="*/ 382934 h 382933"/>
                <a:gd name="connsiteX6" fmla="*/ 65707 w 448641"/>
                <a:gd name="connsiteY6" fmla="*/ 65696 h 382933"/>
                <a:gd name="connsiteX7" fmla="*/ 382945 w 448641"/>
                <a:gd name="connsiteY7" fmla="*/ 65707 h 382933"/>
                <a:gd name="connsiteX8" fmla="*/ 382945 w 448641"/>
                <a:gd name="connsiteY8" fmla="*/ 382934 h 38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641" h="382933">
                  <a:moveTo>
                    <a:pt x="382909" y="382934"/>
                  </a:moveTo>
                  <a:lnTo>
                    <a:pt x="342702" y="342727"/>
                  </a:lnTo>
                  <a:cubicBezTo>
                    <a:pt x="408093" y="277336"/>
                    <a:pt x="408089" y="171319"/>
                    <a:pt x="342698" y="105932"/>
                  </a:cubicBezTo>
                  <a:cubicBezTo>
                    <a:pt x="277311" y="40541"/>
                    <a:pt x="171294" y="40541"/>
                    <a:pt x="105903" y="105932"/>
                  </a:cubicBezTo>
                  <a:cubicBezTo>
                    <a:pt x="40516" y="171323"/>
                    <a:pt x="40516" y="277336"/>
                    <a:pt x="105903" y="342727"/>
                  </a:cubicBezTo>
                  <a:lnTo>
                    <a:pt x="65696" y="382934"/>
                  </a:lnTo>
                  <a:cubicBezTo>
                    <a:pt x="-21902" y="295328"/>
                    <a:pt x="-21899" y="153295"/>
                    <a:pt x="65707" y="65696"/>
                  </a:cubicBezTo>
                  <a:cubicBezTo>
                    <a:pt x="153313" y="-21902"/>
                    <a:pt x="295346" y="-21899"/>
                    <a:pt x="382945" y="65707"/>
                  </a:cubicBezTo>
                  <a:cubicBezTo>
                    <a:pt x="470540" y="153309"/>
                    <a:pt x="470540" y="295332"/>
                    <a:pt x="382945" y="382934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D436FB-E840-49DB-B86B-1BA24FDE07CC}"/>
                </a:ext>
              </a:extLst>
            </p:cNvPr>
            <p:cNvSpPr/>
            <p:nvPr/>
          </p:nvSpPr>
          <p:spPr>
            <a:xfrm>
              <a:off x="5059612" y="2881612"/>
              <a:ext cx="690309" cy="589209"/>
            </a:xfrm>
            <a:custGeom>
              <a:avLst/>
              <a:gdLst>
                <a:gd name="connsiteX0" fmla="*/ 589188 w 690309"/>
                <a:gd name="connsiteY0" fmla="*/ 589209 h 589209"/>
                <a:gd name="connsiteX1" fmla="*/ 548981 w 690309"/>
                <a:gd name="connsiteY1" fmla="*/ 549002 h 589209"/>
                <a:gd name="connsiteX2" fmla="*/ 548977 w 690309"/>
                <a:gd name="connsiteY2" fmla="*/ 141318 h 589209"/>
                <a:gd name="connsiteX3" fmla="*/ 141294 w 690309"/>
                <a:gd name="connsiteY3" fmla="*/ 141326 h 589209"/>
                <a:gd name="connsiteX4" fmla="*/ 141294 w 690309"/>
                <a:gd name="connsiteY4" fmla="*/ 549002 h 589209"/>
                <a:gd name="connsiteX5" fmla="*/ 101087 w 690309"/>
                <a:gd name="connsiteY5" fmla="*/ 589209 h 589209"/>
                <a:gd name="connsiteX6" fmla="*/ 101101 w 690309"/>
                <a:gd name="connsiteY6" fmla="*/ 101086 h 589209"/>
                <a:gd name="connsiteX7" fmla="*/ 589224 w 690309"/>
                <a:gd name="connsiteY7" fmla="*/ 101101 h 589209"/>
                <a:gd name="connsiteX8" fmla="*/ 589224 w 690309"/>
                <a:gd name="connsiteY8" fmla="*/ 589209 h 58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309" h="589209">
                  <a:moveTo>
                    <a:pt x="589188" y="589209"/>
                  </a:moveTo>
                  <a:lnTo>
                    <a:pt x="548981" y="549002"/>
                  </a:lnTo>
                  <a:cubicBezTo>
                    <a:pt x="661557" y="436423"/>
                    <a:pt x="661557" y="253898"/>
                    <a:pt x="548977" y="141318"/>
                  </a:cubicBezTo>
                  <a:cubicBezTo>
                    <a:pt x="436398" y="28742"/>
                    <a:pt x="253870" y="28746"/>
                    <a:pt x="141294" y="141326"/>
                  </a:cubicBezTo>
                  <a:cubicBezTo>
                    <a:pt x="28717" y="253902"/>
                    <a:pt x="28717" y="436426"/>
                    <a:pt x="141294" y="549002"/>
                  </a:cubicBezTo>
                  <a:lnTo>
                    <a:pt x="101087" y="589209"/>
                  </a:lnTo>
                  <a:cubicBezTo>
                    <a:pt x="-33701" y="454414"/>
                    <a:pt x="-33694" y="235874"/>
                    <a:pt x="101101" y="101086"/>
                  </a:cubicBezTo>
                  <a:cubicBezTo>
                    <a:pt x="235896" y="-33701"/>
                    <a:pt x="454436" y="-33694"/>
                    <a:pt x="589224" y="101101"/>
                  </a:cubicBezTo>
                  <a:cubicBezTo>
                    <a:pt x="724004" y="235892"/>
                    <a:pt x="724004" y="454418"/>
                    <a:pt x="589224" y="589209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5AAA6-BE36-4051-B44F-A8107BEE921A}"/>
                </a:ext>
              </a:extLst>
            </p:cNvPr>
            <p:cNvSpPr/>
            <p:nvPr/>
          </p:nvSpPr>
          <p:spPr>
            <a:xfrm>
              <a:off x="5524162" y="3777192"/>
              <a:ext cx="103826" cy="308396"/>
            </a:xfrm>
            <a:custGeom>
              <a:avLst/>
              <a:gdLst>
                <a:gd name="connsiteX0" fmla="*/ 40101 w 103826"/>
                <a:gd name="connsiteY0" fmla="*/ 308396 h 308396"/>
                <a:gd name="connsiteX1" fmla="*/ 0 w 103826"/>
                <a:gd name="connsiteY1" fmla="*/ 268189 h 308396"/>
                <a:gd name="connsiteX2" fmla="*/ 0 w 103826"/>
                <a:gd name="connsiteY2" fmla="*/ 40100 h 308396"/>
                <a:gd name="connsiteX3" fmla="*/ 40101 w 103826"/>
                <a:gd name="connsiteY3" fmla="*/ 0 h 308396"/>
                <a:gd name="connsiteX4" fmla="*/ 40101 w 103826"/>
                <a:gd name="connsiteY4" fmla="*/ 308396 h 30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6" h="308396">
                  <a:moveTo>
                    <a:pt x="40101" y="308396"/>
                  </a:moveTo>
                  <a:lnTo>
                    <a:pt x="0" y="268189"/>
                  </a:lnTo>
                  <a:cubicBezTo>
                    <a:pt x="62884" y="205163"/>
                    <a:pt x="62884" y="103127"/>
                    <a:pt x="0" y="40100"/>
                  </a:cubicBezTo>
                  <a:lnTo>
                    <a:pt x="40101" y="0"/>
                  </a:lnTo>
                  <a:cubicBezTo>
                    <a:pt x="125069" y="85242"/>
                    <a:pt x="125069" y="223154"/>
                    <a:pt x="40101" y="308396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CF347F-6361-4B2F-B81B-9EF592DFB9C6}"/>
                </a:ext>
              </a:extLst>
            </p:cNvPr>
            <p:cNvSpPr/>
            <p:nvPr/>
          </p:nvSpPr>
          <p:spPr>
            <a:xfrm>
              <a:off x="5601803" y="3699372"/>
              <a:ext cx="136127" cy="463963"/>
            </a:xfrm>
            <a:custGeom>
              <a:avLst/>
              <a:gdLst>
                <a:gd name="connsiteX0" fmla="*/ 40207 w 136127"/>
                <a:gd name="connsiteY0" fmla="*/ 463963 h 463963"/>
                <a:gd name="connsiteX1" fmla="*/ 0 w 136127"/>
                <a:gd name="connsiteY1" fmla="*/ 423756 h 463963"/>
                <a:gd name="connsiteX2" fmla="*/ 0 w 136127"/>
                <a:gd name="connsiteY2" fmla="*/ 40207 h 463963"/>
                <a:gd name="connsiteX3" fmla="*/ 40207 w 136127"/>
                <a:gd name="connsiteY3" fmla="*/ 0 h 463963"/>
                <a:gd name="connsiteX4" fmla="*/ 40207 w 136127"/>
                <a:gd name="connsiteY4" fmla="*/ 463963 h 46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127" h="463963">
                  <a:moveTo>
                    <a:pt x="40207" y="463963"/>
                  </a:moveTo>
                  <a:lnTo>
                    <a:pt x="0" y="423756"/>
                  </a:lnTo>
                  <a:cubicBezTo>
                    <a:pt x="105736" y="317767"/>
                    <a:pt x="105736" y="146196"/>
                    <a:pt x="0" y="40207"/>
                  </a:cubicBezTo>
                  <a:lnTo>
                    <a:pt x="40207" y="0"/>
                  </a:lnTo>
                  <a:cubicBezTo>
                    <a:pt x="168102" y="128215"/>
                    <a:pt x="168102" y="335749"/>
                    <a:pt x="40207" y="463963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21797F-4B54-4340-81AD-005445EF49E2}"/>
                </a:ext>
              </a:extLst>
            </p:cNvPr>
            <p:cNvSpPr/>
            <p:nvPr/>
          </p:nvSpPr>
          <p:spPr>
            <a:xfrm>
              <a:off x="4947374" y="3120152"/>
              <a:ext cx="564494" cy="1834881"/>
            </a:xfrm>
            <a:custGeom>
              <a:avLst/>
              <a:gdLst>
                <a:gd name="connsiteX0" fmla="*/ 485780 w 564494"/>
                <a:gd name="connsiteY0" fmla="*/ 708551 h 1834881"/>
                <a:gd name="connsiteX1" fmla="*/ 485780 w 564494"/>
                <a:gd name="connsiteY1" fmla="*/ 209465 h 1834881"/>
                <a:gd name="connsiteX2" fmla="*/ 560129 w 564494"/>
                <a:gd name="connsiteY2" fmla="*/ 78236 h 1834881"/>
                <a:gd name="connsiteX3" fmla="*/ 428900 w 564494"/>
                <a:gd name="connsiteY3" fmla="*/ 3890 h 1834881"/>
                <a:gd name="connsiteX4" fmla="*/ 354551 w 564494"/>
                <a:gd name="connsiteY4" fmla="*/ 135116 h 1834881"/>
                <a:gd name="connsiteX5" fmla="*/ 428900 w 564494"/>
                <a:gd name="connsiteY5" fmla="*/ 209465 h 1834881"/>
                <a:gd name="connsiteX6" fmla="*/ 428900 w 564494"/>
                <a:gd name="connsiteY6" fmla="*/ 708693 h 1834881"/>
                <a:gd name="connsiteX7" fmla="*/ 354899 w 564494"/>
                <a:gd name="connsiteY7" fmla="*/ 840118 h 1834881"/>
                <a:gd name="connsiteX8" fmla="*/ 363950 w 564494"/>
                <a:gd name="connsiteY8" fmla="*/ 862412 h 1834881"/>
                <a:gd name="connsiteX9" fmla="*/ 160568 w 564494"/>
                <a:gd name="connsiteY9" fmla="*/ 1065864 h 1834881"/>
                <a:gd name="connsiteX10" fmla="*/ 14639 w 564494"/>
                <a:gd name="connsiteY10" fmla="*/ 1103988 h 1834881"/>
                <a:gd name="connsiteX11" fmla="*/ 52767 w 564494"/>
                <a:gd name="connsiteY11" fmla="*/ 1249917 h 1834881"/>
                <a:gd name="connsiteX12" fmla="*/ 78483 w 564494"/>
                <a:gd name="connsiteY12" fmla="*/ 1260749 h 1834881"/>
                <a:gd name="connsiteX13" fmla="*/ 78483 w 564494"/>
                <a:gd name="connsiteY13" fmla="*/ 1834882 h 1834881"/>
                <a:gd name="connsiteX14" fmla="*/ 135363 w 564494"/>
                <a:gd name="connsiteY14" fmla="*/ 1834882 h 1834881"/>
                <a:gd name="connsiteX15" fmla="*/ 135363 w 564494"/>
                <a:gd name="connsiteY15" fmla="*/ 1260643 h 1834881"/>
                <a:gd name="connsiteX16" fmla="*/ 209645 w 564494"/>
                <a:gd name="connsiteY16" fmla="*/ 1129378 h 1834881"/>
                <a:gd name="connsiteX17" fmla="*/ 200313 w 564494"/>
                <a:gd name="connsiteY17" fmla="*/ 1106462 h 1834881"/>
                <a:gd name="connsiteX18" fmla="*/ 403517 w 564494"/>
                <a:gd name="connsiteY18" fmla="*/ 903259 h 1834881"/>
                <a:gd name="connsiteX19" fmla="*/ 549613 w 564494"/>
                <a:gd name="connsiteY19" fmla="*/ 865785 h 1834881"/>
                <a:gd name="connsiteX20" fmla="*/ 512137 w 564494"/>
                <a:gd name="connsiteY20" fmla="*/ 719689 h 1834881"/>
                <a:gd name="connsiteX21" fmla="*/ 485780 w 564494"/>
                <a:gd name="connsiteY21" fmla="*/ 708551 h 1834881"/>
                <a:gd name="connsiteX22" fmla="*/ 407818 w 564494"/>
                <a:gd name="connsiteY22" fmla="*/ 106619 h 1834881"/>
                <a:gd name="connsiteX23" fmla="*/ 457588 w 564494"/>
                <a:gd name="connsiteY23" fmla="*/ 56849 h 1834881"/>
                <a:gd name="connsiteX24" fmla="*/ 507358 w 564494"/>
                <a:gd name="connsiteY24" fmla="*/ 106619 h 1834881"/>
                <a:gd name="connsiteX25" fmla="*/ 457588 w 564494"/>
                <a:gd name="connsiteY25" fmla="*/ 156389 h 1834881"/>
                <a:gd name="connsiteX26" fmla="*/ 407818 w 564494"/>
                <a:gd name="connsiteY26" fmla="*/ 106619 h 1834881"/>
                <a:gd name="connsiteX27" fmla="*/ 106923 w 564494"/>
                <a:gd name="connsiteY27" fmla="*/ 1207638 h 1834881"/>
                <a:gd name="connsiteX28" fmla="*/ 57153 w 564494"/>
                <a:gd name="connsiteY28" fmla="*/ 1157868 h 1834881"/>
                <a:gd name="connsiteX29" fmla="*/ 106923 w 564494"/>
                <a:gd name="connsiteY29" fmla="*/ 1108098 h 1834881"/>
                <a:gd name="connsiteX30" fmla="*/ 156693 w 564494"/>
                <a:gd name="connsiteY30" fmla="*/ 1157868 h 1834881"/>
                <a:gd name="connsiteX31" fmla="*/ 106923 w 564494"/>
                <a:gd name="connsiteY31" fmla="*/ 1207638 h 1834881"/>
                <a:gd name="connsiteX32" fmla="*/ 457588 w 564494"/>
                <a:gd name="connsiteY32" fmla="*/ 861132 h 1834881"/>
                <a:gd name="connsiteX33" fmla="*/ 407818 w 564494"/>
                <a:gd name="connsiteY33" fmla="*/ 811362 h 1834881"/>
                <a:gd name="connsiteX34" fmla="*/ 457588 w 564494"/>
                <a:gd name="connsiteY34" fmla="*/ 761592 h 1834881"/>
                <a:gd name="connsiteX35" fmla="*/ 507358 w 564494"/>
                <a:gd name="connsiteY35" fmla="*/ 811362 h 1834881"/>
                <a:gd name="connsiteX36" fmla="*/ 457588 w 564494"/>
                <a:gd name="connsiteY36" fmla="*/ 861132 h 183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4494" h="1834881">
                  <a:moveTo>
                    <a:pt x="485780" y="708551"/>
                  </a:moveTo>
                  <a:lnTo>
                    <a:pt x="485780" y="209465"/>
                  </a:lnTo>
                  <a:cubicBezTo>
                    <a:pt x="542550" y="193759"/>
                    <a:pt x="575835" y="135005"/>
                    <a:pt x="560129" y="78236"/>
                  </a:cubicBezTo>
                  <a:cubicBezTo>
                    <a:pt x="544420" y="21469"/>
                    <a:pt x="485670" y="-11820"/>
                    <a:pt x="428900" y="3890"/>
                  </a:cubicBezTo>
                  <a:cubicBezTo>
                    <a:pt x="372130" y="19596"/>
                    <a:pt x="338844" y="78349"/>
                    <a:pt x="354551" y="135116"/>
                  </a:cubicBezTo>
                  <a:cubicBezTo>
                    <a:pt x="364547" y="171241"/>
                    <a:pt x="392774" y="199468"/>
                    <a:pt x="428900" y="209465"/>
                  </a:cubicBezTo>
                  <a:lnTo>
                    <a:pt x="428900" y="708693"/>
                  </a:lnTo>
                  <a:cubicBezTo>
                    <a:pt x="372173" y="724552"/>
                    <a:pt x="339044" y="783391"/>
                    <a:pt x="354899" y="840118"/>
                  </a:cubicBezTo>
                  <a:cubicBezTo>
                    <a:pt x="357067" y="847868"/>
                    <a:pt x="360103" y="855344"/>
                    <a:pt x="363950" y="862412"/>
                  </a:cubicBezTo>
                  <a:lnTo>
                    <a:pt x="160568" y="1065864"/>
                  </a:lnTo>
                  <a:cubicBezTo>
                    <a:pt x="109742" y="1036095"/>
                    <a:pt x="44409" y="1053166"/>
                    <a:pt x="14639" y="1103988"/>
                  </a:cubicBezTo>
                  <a:cubicBezTo>
                    <a:pt x="-15127" y="1154814"/>
                    <a:pt x="1941" y="1220148"/>
                    <a:pt x="52767" y="1249917"/>
                  </a:cubicBezTo>
                  <a:cubicBezTo>
                    <a:pt x="60826" y="1254638"/>
                    <a:pt x="69475" y="1258282"/>
                    <a:pt x="78483" y="1260749"/>
                  </a:cubicBezTo>
                  <a:lnTo>
                    <a:pt x="78483" y="1834882"/>
                  </a:lnTo>
                  <a:lnTo>
                    <a:pt x="135363" y="1834882"/>
                  </a:lnTo>
                  <a:lnTo>
                    <a:pt x="135363" y="1260643"/>
                  </a:lnTo>
                  <a:cubicBezTo>
                    <a:pt x="192123" y="1244905"/>
                    <a:pt x="225380" y="1186137"/>
                    <a:pt x="209645" y="1129378"/>
                  </a:cubicBezTo>
                  <a:cubicBezTo>
                    <a:pt x="207434" y="1121401"/>
                    <a:pt x="204302" y="1113711"/>
                    <a:pt x="200313" y="1106462"/>
                  </a:cubicBezTo>
                  <a:lnTo>
                    <a:pt x="403517" y="903259"/>
                  </a:lnTo>
                  <a:cubicBezTo>
                    <a:pt x="454208" y="933252"/>
                    <a:pt x="519620" y="916476"/>
                    <a:pt x="549613" y="865785"/>
                  </a:cubicBezTo>
                  <a:cubicBezTo>
                    <a:pt x="579607" y="815091"/>
                    <a:pt x="562831" y="749683"/>
                    <a:pt x="512137" y="719689"/>
                  </a:cubicBezTo>
                  <a:cubicBezTo>
                    <a:pt x="503892" y="714808"/>
                    <a:pt x="495026" y="711061"/>
                    <a:pt x="485780" y="708551"/>
                  </a:cubicBezTo>
                  <a:close/>
                  <a:moveTo>
                    <a:pt x="407818" y="106619"/>
                  </a:moveTo>
                  <a:cubicBezTo>
                    <a:pt x="407818" y="79131"/>
                    <a:pt x="430101" y="56849"/>
                    <a:pt x="457588" y="56849"/>
                  </a:cubicBezTo>
                  <a:cubicBezTo>
                    <a:pt x="485076" y="56849"/>
                    <a:pt x="507358" y="79131"/>
                    <a:pt x="507358" y="106619"/>
                  </a:cubicBezTo>
                  <a:cubicBezTo>
                    <a:pt x="507358" y="134106"/>
                    <a:pt x="485076" y="156389"/>
                    <a:pt x="457588" y="156389"/>
                  </a:cubicBezTo>
                  <a:cubicBezTo>
                    <a:pt x="430101" y="156389"/>
                    <a:pt x="407818" y="134106"/>
                    <a:pt x="407818" y="106619"/>
                  </a:cubicBezTo>
                  <a:close/>
                  <a:moveTo>
                    <a:pt x="106923" y="1207638"/>
                  </a:moveTo>
                  <a:cubicBezTo>
                    <a:pt x="79436" y="1207638"/>
                    <a:pt x="57153" y="1185355"/>
                    <a:pt x="57153" y="1157868"/>
                  </a:cubicBezTo>
                  <a:cubicBezTo>
                    <a:pt x="57153" y="1130381"/>
                    <a:pt x="79436" y="1108098"/>
                    <a:pt x="106923" y="1108098"/>
                  </a:cubicBezTo>
                  <a:cubicBezTo>
                    <a:pt x="134411" y="1108098"/>
                    <a:pt x="156693" y="1130381"/>
                    <a:pt x="156693" y="1157868"/>
                  </a:cubicBezTo>
                  <a:cubicBezTo>
                    <a:pt x="156693" y="1185355"/>
                    <a:pt x="134411" y="1207638"/>
                    <a:pt x="106923" y="1207638"/>
                  </a:cubicBezTo>
                  <a:close/>
                  <a:moveTo>
                    <a:pt x="457588" y="861132"/>
                  </a:moveTo>
                  <a:cubicBezTo>
                    <a:pt x="430101" y="861132"/>
                    <a:pt x="407818" y="838849"/>
                    <a:pt x="407818" y="811362"/>
                  </a:cubicBezTo>
                  <a:cubicBezTo>
                    <a:pt x="407818" y="783875"/>
                    <a:pt x="430101" y="761592"/>
                    <a:pt x="457588" y="761592"/>
                  </a:cubicBezTo>
                  <a:cubicBezTo>
                    <a:pt x="485076" y="761592"/>
                    <a:pt x="507358" y="783875"/>
                    <a:pt x="507358" y="811362"/>
                  </a:cubicBezTo>
                  <a:cubicBezTo>
                    <a:pt x="507358" y="838849"/>
                    <a:pt x="485076" y="861132"/>
                    <a:pt x="457588" y="861132"/>
                  </a:cubicBez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9F4F3C2-20AE-4733-A13F-E55AC5994AB5}"/>
                </a:ext>
              </a:extLst>
            </p:cNvPr>
            <p:cNvSpPr/>
            <p:nvPr/>
          </p:nvSpPr>
          <p:spPr>
            <a:xfrm>
              <a:off x="4314857" y="2976606"/>
              <a:ext cx="56880" cy="1978321"/>
            </a:xfrm>
            <a:custGeom>
              <a:avLst/>
              <a:gdLst>
                <a:gd name="connsiteX0" fmla="*/ 0 w 56880"/>
                <a:gd name="connsiteY0" fmla="*/ 0 h 1978321"/>
                <a:gd name="connsiteX1" fmla="*/ 56880 w 56880"/>
                <a:gd name="connsiteY1" fmla="*/ 0 h 1978321"/>
                <a:gd name="connsiteX2" fmla="*/ 56880 w 56880"/>
                <a:gd name="connsiteY2" fmla="*/ 1978322 h 1978321"/>
                <a:gd name="connsiteX3" fmla="*/ 0 w 56880"/>
                <a:gd name="connsiteY3" fmla="*/ 1978322 h 197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80" h="1978321">
                  <a:moveTo>
                    <a:pt x="0" y="0"/>
                  </a:moveTo>
                  <a:lnTo>
                    <a:pt x="56880" y="0"/>
                  </a:lnTo>
                  <a:lnTo>
                    <a:pt x="56880" y="1978322"/>
                  </a:lnTo>
                  <a:lnTo>
                    <a:pt x="0" y="1978322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8F685C-4A48-4B2B-A7A0-A333DD028CE1}"/>
                </a:ext>
              </a:extLst>
            </p:cNvPr>
            <p:cNvSpPr/>
            <p:nvPr/>
          </p:nvSpPr>
          <p:spPr>
            <a:xfrm>
              <a:off x="4234941" y="4292595"/>
              <a:ext cx="216783" cy="56880"/>
            </a:xfrm>
            <a:custGeom>
              <a:avLst/>
              <a:gdLst>
                <a:gd name="connsiteX0" fmla="*/ 0 w 216783"/>
                <a:gd name="connsiteY0" fmla="*/ 0 h 56880"/>
                <a:gd name="connsiteX1" fmla="*/ 216784 w 216783"/>
                <a:gd name="connsiteY1" fmla="*/ 0 h 56880"/>
                <a:gd name="connsiteX2" fmla="*/ 216784 w 216783"/>
                <a:gd name="connsiteY2" fmla="*/ 56880 h 56880"/>
                <a:gd name="connsiteX3" fmla="*/ 0 w 216783"/>
                <a:gd name="connsiteY3" fmla="*/ 56880 h 5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83" h="56880">
                  <a:moveTo>
                    <a:pt x="0" y="0"/>
                  </a:moveTo>
                  <a:lnTo>
                    <a:pt x="216784" y="0"/>
                  </a:lnTo>
                  <a:lnTo>
                    <a:pt x="216784" y="56880"/>
                  </a:lnTo>
                  <a:lnTo>
                    <a:pt x="0" y="5688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EE1630-8099-41F9-B399-A856A0881BC7}"/>
                </a:ext>
              </a:extLst>
            </p:cNvPr>
            <p:cNvSpPr/>
            <p:nvPr/>
          </p:nvSpPr>
          <p:spPr>
            <a:xfrm>
              <a:off x="4234941" y="4427046"/>
              <a:ext cx="216783" cy="56880"/>
            </a:xfrm>
            <a:custGeom>
              <a:avLst/>
              <a:gdLst>
                <a:gd name="connsiteX0" fmla="*/ 0 w 216783"/>
                <a:gd name="connsiteY0" fmla="*/ 0 h 56880"/>
                <a:gd name="connsiteX1" fmla="*/ 216784 w 216783"/>
                <a:gd name="connsiteY1" fmla="*/ 0 h 56880"/>
                <a:gd name="connsiteX2" fmla="*/ 216784 w 216783"/>
                <a:gd name="connsiteY2" fmla="*/ 56880 h 56880"/>
                <a:gd name="connsiteX3" fmla="*/ 0 w 216783"/>
                <a:gd name="connsiteY3" fmla="*/ 56880 h 5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83" h="56880">
                  <a:moveTo>
                    <a:pt x="0" y="0"/>
                  </a:moveTo>
                  <a:lnTo>
                    <a:pt x="216784" y="0"/>
                  </a:lnTo>
                  <a:lnTo>
                    <a:pt x="216784" y="56880"/>
                  </a:lnTo>
                  <a:lnTo>
                    <a:pt x="0" y="5688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A1B21C-AF97-48D9-8FB5-997903D95460}"/>
                </a:ext>
              </a:extLst>
            </p:cNvPr>
            <p:cNvSpPr/>
            <p:nvPr/>
          </p:nvSpPr>
          <p:spPr>
            <a:xfrm>
              <a:off x="3714182" y="2337453"/>
              <a:ext cx="1206898" cy="887504"/>
            </a:xfrm>
            <a:custGeom>
              <a:avLst/>
              <a:gdLst>
                <a:gd name="connsiteX0" fmla="*/ 634839 w 1206898"/>
                <a:gd name="connsiteY0" fmla="*/ 671289 h 887504"/>
                <a:gd name="connsiteX1" fmla="*/ 1023151 w 1206898"/>
                <a:gd name="connsiteY1" fmla="*/ 671289 h 887504"/>
                <a:gd name="connsiteX2" fmla="*/ 1206899 w 1206898"/>
                <a:gd name="connsiteY2" fmla="*/ 487805 h 887504"/>
                <a:gd name="connsiteX3" fmla="*/ 1023414 w 1206898"/>
                <a:gd name="connsiteY3" fmla="*/ 304058 h 887504"/>
                <a:gd name="connsiteX4" fmla="*/ 860083 w 1206898"/>
                <a:gd name="connsiteY4" fmla="*/ 403527 h 887504"/>
                <a:gd name="connsiteX5" fmla="*/ 602463 w 1206898"/>
                <a:gd name="connsiteY5" fmla="*/ 7330 h 887504"/>
                <a:gd name="connsiteX6" fmla="*/ 206269 w 1206898"/>
                <a:gd name="connsiteY6" fmla="*/ 264949 h 887504"/>
                <a:gd name="connsiteX7" fmla="*/ 202408 w 1206898"/>
                <a:gd name="connsiteY7" fmla="*/ 381806 h 887504"/>
                <a:gd name="connsiteX8" fmla="*/ 9674 w 1206898"/>
                <a:gd name="connsiteY8" fmla="*/ 468921 h 887504"/>
                <a:gd name="connsiteX9" fmla="*/ 96789 w 1206898"/>
                <a:gd name="connsiteY9" fmla="*/ 661655 h 887504"/>
                <a:gd name="connsiteX10" fmla="*/ 149652 w 1206898"/>
                <a:gd name="connsiteY10" fmla="*/ 671289 h 887504"/>
                <a:gd name="connsiteX11" fmla="*/ 418943 w 1206898"/>
                <a:gd name="connsiteY11" fmla="*/ 671289 h 887504"/>
                <a:gd name="connsiteX12" fmla="*/ 635159 w 1206898"/>
                <a:gd name="connsiteY12" fmla="*/ 887504 h 88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6898" h="887504">
                  <a:moveTo>
                    <a:pt x="634839" y="671289"/>
                  </a:moveTo>
                  <a:lnTo>
                    <a:pt x="1023151" y="671289"/>
                  </a:lnTo>
                  <a:cubicBezTo>
                    <a:pt x="1124561" y="671360"/>
                    <a:pt x="1206828" y="589215"/>
                    <a:pt x="1206899" y="487805"/>
                  </a:cubicBezTo>
                  <a:cubicBezTo>
                    <a:pt x="1206970" y="386399"/>
                    <a:pt x="1124824" y="304129"/>
                    <a:pt x="1023414" y="304058"/>
                  </a:cubicBezTo>
                  <a:cubicBezTo>
                    <a:pt x="954639" y="304008"/>
                    <a:pt x="891602" y="342398"/>
                    <a:pt x="860083" y="403527"/>
                  </a:cubicBezTo>
                  <a:cubicBezTo>
                    <a:pt x="898349" y="222979"/>
                    <a:pt x="783011" y="45598"/>
                    <a:pt x="602463" y="7330"/>
                  </a:cubicBezTo>
                  <a:cubicBezTo>
                    <a:pt x="421919" y="-30936"/>
                    <a:pt x="244535" y="84405"/>
                    <a:pt x="206269" y="264949"/>
                  </a:cubicBezTo>
                  <a:cubicBezTo>
                    <a:pt x="198125" y="303372"/>
                    <a:pt x="196816" y="342928"/>
                    <a:pt x="202408" y="381806"/>
                  </a:cubicBezTo>
                  <a:cubicBezTo>
                    <a:pt x="125130" y="352640"/>
                    <a:pt x="38839" y="391642"/>
                    <a:pt x="9674" y="468921"/>
                  </a:cubicBezTo>
                  <a:cubicBezTo>
                    <a:pt x="-19491" y="546200"/>
                    <a:pt x="19511" y="632490"/>
                    <a:pt x="96789" y="661655"/>
                  </a:cubicBezTo>
                  <a:cubicBezTo>
                    <a:pt x="113683" y="668033"/>
                    <a:pt x="131593" y="671296"/>
                    <a:pt x="149652" y="671289"/>
                  </a:cubicBezTo>
                  <a:lnTo>
                    <a:pt x="418943" y="671289"/>
                  </a:lnTo>
                  <a:lnTo>
                    <a:pt x="635159" y="887504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858B4BA-95D1-4223-944F-E5101BE5F60E}"/>
                </a:ext>
              </a:extLst>
            </p:cNvPr>
            <p:cNvSpPr/>
            <p:nvPr/>
          </p:nvSpPr>
          <p:spPr>
            <a:xfrm rot="-2700000">
              <a:off x="4510300" y="3511081"/>
              <a:ext cx="565102" cy="565102"/>
            </a:xfrm>
            <a:custGeom>
              <a:avLst/>
              <a:gdLst>
                <a:gd name="connsiteX0" fmla="*/ 565103 w 565102"/>
                <a:gd name="connsiteY0" fmla="*/ 282551 h 565102"/>
                <a:gd name="connsiteX1" fmla="*/ 282552 w 565102"/>
                <a:gd name="connsiteY1" fmla="*/ 565103 h 565102"/>
                <a:gd name="connsiteX2" fmla="*/ 0 w 565102"/>
                <a:gd name="connsiteY2" fmla="*/ 282551 h 565102"/>
                <a:gd name="connsiteX3" fmla="*/ 282552 w 565102"/>
                <a:gd name="connsiteY3" fmla="*/ 0 h 565102"/>
                <a:gd name="connsiteX4" fmla="*/ 565103 w 565102"/>
                <a:gd name="connsiteY4" fmla="*/ 282551 h 56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102" h="565102">
                  <a:moveTo>
                    <a:pt x="565103" y="282551"/>
                  </a:moveTo>
                  <a:cubicBezTo>
                    <a:pt x="565103" y="438600"/>
                    <a:pt x="438600" y="565103"/>
                    <a:pt x="282552" y="565103"/>
                  </a:cubicBezTo>
                  <a:cubicBezTo>
                    <a:pt x="126503" y="565103"/>
                    <a:pt x="0" y="438600"/>
                    <a:pt x="0" y="282551"/>
                  </a:cubicBezTo>
                  <a:cubicBezTo>
                    <a:pt x="0" y="126502"/>
                    <a:pt x="126503" y="0"/>
                    <a:pt x="282552" y="0"/>
                  </a:cubicBezTo>
                  <a:cubicBezTo>
                    <a:pt x="438600" y="0"/>
                    <a:pt x="565103" y="126502"/>
                    <a:pt x="565103" y="282551"/>
                  </a:cubicBezTo>
                  <a:close/>
                </a:path>
              </a:pathLst>
            </a:custGeom>
            <a:solidFill>
              <a:srgbClr val="2D3D8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CA8FD1-638F-4565-85A9-3FF5D5D3EDF2}"/>
                </a:ext>
              </a:extLst>
            </p:cNvPr>
            <p:cNvSpPr/>
            <p:nvPr/>
          </p:nvSpPr>
          <p:spPr>
            <a:xfrm>
              <a:off x="4593071" y="3593825"/>
              <a:ext cx="481245" cy="481246"/>
            </a:xfrm>
            <a:custGeom>
              <a:avLst/>
              <a:gdLst>
                <a:gd name="connsiteX0" fmla="*/ 399582 w 481245"/>
                <a:gd name="connsiteY0" fmla="*/ 0 h 481246"/>
                <a:gd name="connsiteX1" fmla="*/ 397389 w 481245"/>
                <a:gd name="connsiteY1" fmla="*/ 399582 h 481246"/>
                <a:gd name="connsiteX2" fmla="*/ 0 w 481245"/>
                <a:gd name="connsiteY2" fmla="*/ 399582 h 48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245" h="481246">
                  <a:moveTo>
                    <a:pt x="399582" y="0"/>
                  </a:moveTo>
                  <a:cubicBezTo>
                    <a:pt x="509318" y="110948"/>
                    <a:pt x="508336" y="289846"/>
                    <a:pt x="397389" y="399582"/>
                  </a:cubicBezTo>
                  <a:cubicBezTo>
                    <a:pt x="287301" y="508468"/>
                    <a:pt x="110088" y="508468"/>
                    <a:pt x="0" y="399582"/>
                  </a:cubicBezTo>
                  <a:close/>
                </a:path>
              </a:pathLst>
            </a:custGeom>
            <a:solidFill>
              <a:srgbClr val="002050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B18B51-6CDB-47C5-A522-87046C3D22AA}"/>
                </a:ext>
              </a:extLst>
            </p:cNvPr>
            <p:cNvSpPr/>
            <p:nvPr/>
          </p:nvSpPr>
          <p:spPr>
            <a:xfrm>
              <a:off x="4714439" y="3635152"/>
              <a:ext cx="156882" cy="116052"/>
            </a:xfrm>
            <a:custGeom>
              <a:avLst/>
              <a:gdLst>
                <a:gd name="connsiteX0" fmla="*/ 156847 w 156882"/>
                <a:gd name="connsiteY0" fmla="*/ 116017 h 116052"/>
                <a:gd name="connsiteX1" fmla="*/ 124852 w 156882"/>
                <a:gd name="connsiteY1" fmla="*/ 116017 h 116052"/>
                <a:gd name="connsiteX2" fmla="*/ 124852 w 156882"/>
                <a:gd name="connsiteY2" fmla="*/ 78441 h 116052"/>
                <a:gd name="connsiteX3" fmla="*/ 78423 w 156882"/>
                <a:gd name="connsiteY3" fmla="*/ 32013 h 116052"/>
                <a:gd name="connsiteX4" fmla="*/ 31995 w 156882"/>
                <a:gd name="connsiteY4" fmla="*/ 78441 h 116052"/>
                <a:gd name="connsiteX5" fmla="*/ 31995 w 156882"/>
                <a:gd name="connsiteY5" fmla="*/ 116053 h 116052"/>
                <a:gd name="connsiteX6" fmla="*/ 0 w 156882"/>
                <a:gd name="connsiteY6" fmla="*/ 116053 h 116052"/>
                <a:gd name="connsiteX7" fmla="*/ 0 w 156882"/>
                <a:gd name="connsiteY7" fmla="*/ 78441 h 116052"/>
                <a:gd name="connsiteX8" fmla="*/ 78441 w 156882"/>
                <a:gd name="connsiteY8" fmla="*/ 0 h 116052"/>
                <a:gd name="connsiteX9" fmla="*/ 156882 w 156882"/>
                <a:gd name="connsiteY9" fmla="*/ 78441 h 1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882" h="116052">
                  <a:moveTo>
                    <a:pt x="156847" y="116017"/>
                  </a:moveTo>
                  <a:lnTo>
                    <a:pt x="124852" y="116017"/>
                  </a:lnTo>
                  <a:lnTo>
                    <a:pt x="124852" y="78441"/>
                  </a:lnTo>
                  <a:cubicBezTo>
                    <a:pt x="124852" y="52799"/>
                    <a:pt x="104065" y="32013"/>
                    <a:pt x="78423" y="32013"/>
                  </a:cubicBezTo>
                  <a:cubicBezTo>
                    <a:pt x="52781" y="32013"/>
                    <a:pt x="31995" y="52799"/>
                    <a:pt x="31995" y="78441"/>
                  </a:cubicBezTo>
                  <a:lnTo>
                    <a:pt x="31995" y="116053"/>
                  </a:lnTo>
                  <a:lnTo>
                    <a:pt x="0" y="116053"/>
                  </a:lnTo>
                  <a:lnTo>
                    <a:pt x="0" y="78441"/>
                  </a:lnTo>
                  <a:cubicBezTo>
                    <a:pt x="0" y="35120"/>
                    <a:pt x="35120" y="0"/>
                    <a:pt x="78441" y="0"/>
                  </a:cubicBezTo>
                  <a:cubicBezTo>
                    <a:pt x="121762" y="0"/>
                    <a:pt x="156882" y="35120"/>
                    <a:pt x="156882" y="78441"/>
                  </a:cubicBez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C0FEED5-9B7C-4282-B15F-6207AAFE4CEC}"/>
                </a:ext>
              </a:extLst>
            </p:cNvPr>
            <p:cNvSpPr/>
            <p:nvPr/>
          </p:nvSpPr>
          <p:spPr>
            <a:xfrm>
              <a:off x="4698690" y="3776480"/>
              <a:ext cx="188343" cy="163707"/>
            </a:xfrm>
            <a:custGeom>
              <a:avLst/>
              <a:gdLst>
                <a:gd name="connsiteX0" fmla="*/ 169716 w 188343"/>
                <a:gd name="connsiteY0" fmla="*/ 0 h 163707"/>
                <a:gd name="connsiteX1" fmla="*/ 18486 w 188343"/>
                <a:gd name="connsiteY1" fmla="*/ 0 h 163707"/>
                <a:gd name="connsiteX2" fmla="*/ 0 w 188343"/>
                <a:gd name="connsiteY2" fmla="*/ 18486 h 163707"/>
                <a:gd name="connsiteX3" fmla="*/ 0 w 188343"/>
                <a:gd name="connsiteY3" fmla="*/ 145080 h 163707"/>
                <a:gd name="connsiteX4" fmla="*/ 18628 w 188343"/>
                <a:gd name="connsiteY4" fmla="*/ 163708 h 163707"/>
                <a:gd name="connsiteX5" fmla="*/ 169716 w 188343"/>
                <a:gd name="connsiteY5" fmla="*/ 163708 h 163707"/>
                <a:gd name="connsiteX6" fmla="*/ 188344 w 188343"/>
                <a:gd name="connsiteY6" fmla="*/ 145080 h 163707"/>
                <a:gd name="connsiteX7" fmla="*/ 188344 w 188343"/>
                <a:gd name="connsiteY7" fmla="*/ 18486 h 163707"/>
                <a:gd name="connsiteX8" fmla="*/ 169716 w 188343"/>
                <a:gd name="connsiteY8" fmla="*/ 0 h 163707"/>
                <a:gd name="connsiteX9" fmla="*/ 107610 w 188343"/>
                <a:gd name="connsiteY9" fmla="*/ 98687 h 163707"/>
                <a:gd name="connsiteX10" fmla="*/ 107610 w 188343"/>
                <a:gd name="connsiteY10" fmla="*/ 125136 h 163707"/>
                <a:gd name="connsiteX11" fmla="*/ 80770 w 188343"/>
                <a:gd name="connsiteY11" fmla="*/ 125136 h 163707"/>
                <a:gd name="connsiteX12" fmla="*/ 80770 w 188343"/>
                <a:gd name="connsiteY12" fmla="*/ 98545 h 163707"/>
                <a:gd name="connsiteX13" fmla="*/ 65576 w 188343"/>
                <a:gd name="connsiteY13" fmla="*/ 56510 h 163707"/>
                <a:gd name="connsiteX14" fmla="*/ 107610 w 188343"/>
                <a:gd name="connsiteY14" fmla="*/ 41320 h 163707"/>
                <a:gd name="connsiteX15" fmla="*/ 122804 w 188343"/>
                <a:gd name="connsiteY15" fmla="*/ 83351 h 163707"/>
                <a:gd name="connsiteX16" fmla="*/ 107610 w 188343"/>
                <a:gd name="connsiteY16" fmla="*/ 98545 h 16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343" h="163707">
                  <a:moveTo>
                    <a:pt x="169716" y="0"/>
                  </a:moveTo>
                  <a:lnTo>
                    <a:pt x="18486" y="0"/>
                  </a:lnTo>
                  <a:cubicBezTo>
                    <a:pt x="8308" y="78"/>
                    <a:pt x="78" y="8308"/>
                    <a:pt x="0" y="18486"/>
                  </a:cubicBezTo>
                  <a:lnTo>
                    <a:pt x="0" y="145080"/>
                  </a:lnTo>
                  <a:cubicBezTo>
                    <a:pt x="0" y="155368"/>
                    <a:pt x="8340" y="163708"/>
                    <a:pt x="18628" y="163708"/>
                  </a:cubicBezTo>
                  <a:lnTo>
                    <a:pt x="169716" y="163708"/>
                  </a:lnTo>
                  <a:cubicBezTo>
                    <a:pt x="180004" y="163708"/>
                    <a:pt x="188344" y="155368"/>
                    <a:pt x="188344" y="145080"/>
                  </a:cubicBezTo>
                  <a:lnTo>
                    <a:pt x="188344" y="18486"/>
                  </a:lnTo>
                  <a:cubicBezTo>
                    <a:pt x="188266" y="8255"/>
                    <a:pt x="179947" y="0"/>
                    <a:pt x="169716" y="0"/>
                  </a:cubicBezTo>
                  <a:close/>
                  <a:moveTo>
                    <a:pt x="107610" y="98687"/>
                  </a:moveTo>
                  <a:lnTo>
                    <a:pt x="107610" y="125136"/>
                  </a:lnTo>
                  <a:lnTo>
                    <a:pt x="80770" y="125136"/>
                  </a:lnTo>
                  <a:lnTo>
                    <a:pt x="80770" y="98545"/>
                  </a:lnTo>
                  <a:cubicBezTo>
                    <a:pt x="64968" y="91132"/>
                    <a:pt x="58163" y="72316"/>
                    <a:pt x="65576" y="56510"/>
                  </a:cubicBezTo>
                  <a:cubicBezTo>
                    <a:pt x="72988" y="40708"/>
                    <a:pt x="91808" y="33908"/>
                    <a:pt x="107610" y="41320"/>
                  </a:cubicBezTo>
                  <a:cubicBezTo>
                    <a:pt x="123412" y="48732"/>
                    <a:pt x="130216" y="67549"/>
                    <a:pt x="122804" y="83351"/>
                  </a:cubicBezTo>
                  <a:cubicBezTo>
                    <a:pt x="119668" y="90034"/>
                    <a:pt x="114293" y="95409"/>
                    <a:pt x="107610" y="98545"/>
                  </a:cubicBez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A1D784C-A04E-4439-84D1-7019FD803014}"/>
                </a:ext>
              </a:extLst>
            </p:cNvPr>
            <p:cNvSpPr/>
            <p:nvPr/>
          </p:nvSpPr>
          <p:spPr>
            <a:xfrm rot="-2700000">
              <a:off x="3622070" y="3242375"/>
              <a:ext cx="568657" cy="568657"/>
            </a:xfrm>
            <a:custGeom>
              <a:avLst/>
              <a:gdLst>
                <a:gd name="connsiteX0" fmla="*/ 568658 w 568657"/>
                <a:gd name="connsiteY0" fmla="*/ 284329 h 568657"/>
                <a:gd name="connsiteX1" fmla="*/ 284329 w 568657"/>
                <a:gd name="connsiteY1" fmla="*/ 568658 h 568657"/>
                <a:gd name="connsiteX2" fmla="*/ 0 w 568657"/>
                <a:gd name="connsiteY2" fmla="*/ 284329 h 568657"/>
                <a:gd name="connsiteX3" fmla="*/ 284329 w 568657"/>
                <a:gd name="connsiteY3" fmla="*/ 0 h 568657"/>
                <a:gd name="connsiteX4" fmla="*/ 568658 w 568657"/>
                <a:gd name="connsiteY4" fmla="*/ 284329 h 56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657" h="568657">
                  <a:moveTo>
                    <a:pt x="568658" y="284329"/>
                  </a:moveTo>
                  <a:cubicBezTo>
                    <a:pt x="568658" y="441360"/>
                    <a:pt x="441360" y="568658"/>
                    <a:pt x="284329" y="568658"/>
                  </a:cubicBezTo>
                  <a:cubicBezTo>
                    <a:pt x="127298" y="568658"/>
                    <a:pt x="0" y="441360"/>
                    <a:pt x="0" y="284329"/>
                  </a:cubicBezTo>
                  <a:cubicBezTo>
                    <a:pt x="0" y="127298"/>
                    <a:pt x="127298" y="0"/>
                    <a:pt x="284329" y="0"/>
                  </a:cubicBezTo>
                  <a:cubicBezTo>
                    <a:pt x="441360" y="0"/>
                    <a:pt x="568658" y="127298"/>
                    <a:pt x="568658" y="284329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5EFBCB5-A071-4448-AACF-AECEA9F30F20}"/>
                </a:ext>
              </a:extLst>
            </p:cNvPr>
            <p:cNvSpPr/>
            <p:nvPr/>
          </p:nvSpPr>
          <p:spPr>
            <a:xfrm>
              <a:off x="3705352" y="3325707"/>
              <a:ext cx="480664" cy="480647"/>
            </a:xfrm>
            <a:custGeom>
              <a:avLst/>
              <a:gdLst>
                <a:gd name="connsiteX0" fmla="*/ 402106 w 480664"/>
                <a:gd name="connsiteY0" fmla="*/ 0 h 480647"/>
                <a:gd name="connsiteX1" fmla="*/ 0 w 480664"/>
                <a:gd name="connsiteY1" fmla="*/ 402071 h 480647"/>
                <a:gd name="connsiteX2" fmla="*/ 402088 w 480664"/>
                <a:gd name="connsiteY2" fmla="*/ 392511 h 480647"/>
                <a:gd name="connsiteX3" fmla="*/ 402106 w 480664"/>
                <a:gd name="connsiteY3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664" h="480647">
                  <a:moveTo>
                    <a:pt x="402106" y="0"/>
                  </a:moveTo>
                  <a:lnTo>
                    <a:pt x="0" y="402071"/>
                  </a:lnTo>
                  <a:cubicBezTo>
                    <a:pt x="113675" y="510466"/>
                    <a:pt x="293696" y="506186"/>
                    <a:pt x="402088" y="392511"/>
                  </a:cubicBezTo>
                  <a:cubicBezTo>
                    <a:pt x="506851" y="282647"/>
                    <a:pt x="506858" y="109874"/>
                    <a:pt x="402106" y="0"/>
                  </a:cubicBezTo>
                  <a:close/>
                </a:path>
              </a:pathLst>
            </a:custGeom>
            <a:solidFill>
              <a:srgbClr val="0064B5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0A261CD-B73F-47C9-8D4F-325C797B5BEF}"/>
                </a:ext>
              </a:extLst>
            </p:cNvPr>
            <p:cNvSpPr/>
            <p:nvPr/>
          </p:nvSpPr>
          <p:spPr>
            <a:xfrm>
              <a:off x="3733295" y="3423256"/>
              <a:ext cx="354753" cy="250734"/>
            </a:xfrm>
            <a:custGeom>
              <a:avLst/>
              <a:gdLst>
                <a:gd name="connsiteX0" fmla="*/ 354753 w 354753"/>
                <a:gd name="connsiteY0" fmla="*/ 0 h 250734"/>
                <a:gd name="connsiteX1" fmla="*/ 354753 w 354753"/>
                <a:gd name="connsiteY1" fmla="*/ 100322 h 250734"/>
                <a:gd name="connsiteX2" fmla="*/ 321301 w 354753"/>
                <a:gd name="connsiteY2" fmla="*/ 100322 h 250734"/>
                <a:gd name="connsiteX3" fmla="*/ 321301 w 354753"/>
                <a:gd name="connsiteY3" fmla="*/ 57093 h 250734"/>
                <a:gd name="connsiteX4" fmla="*/ 197587 w 354753"/>
                <a:gd name="connsiteY4" fmla="*/ 180843 h 250734"/>
                <a:gd name="connsiteX5" fmla="*/ 133739 w 354753"/>
                <a:gd name="connsiteY5" fmla="*/ 116995 h 250734"/>
                <a:gd name="connsiteX6" fmla="*/ 0 w 354753"/>
                <a:gd name="connsiteY6" fmla="*/ 250734 h 250734"/>
                <a:gd name="connsiteX7" fmla="*/ 0 w 354753"/>
                <a:gd name="connsiteY7" fmla="*/ 203417 h 250734"/>
                <a:gd name="connsiteX8" fmla="*/ 133739 w 354753"/>
                <a:gd name="connsiteY8" fmla="*/ 69714 h 250734"/>
                <a:gd name="connsiteX9" fmla="*/ 197587 w 354753"/>
                <a:gd name="connsiteY9" fmla="*/ 133561 h 250734"/>
                <a:gd name="connsiteX10" fmla="*/ 297660 w 354753"/>
                <a:gd name="connsiteY10" fmla="*/ 33453 h 250734"/>
                <a:gd name="connsiteX11" fmla="*/ 254431 w 354753"/>
                <a:gd name="connsiteY11" fmla="*/ 33453 h 250734"/>
                <a:gd name="connsiteX12" fmla="*/ 254431 w 354753"/>
                <a:gd name="connsiteY12" fmla="*/ 0 h 250734"/>
                <a:gd name="connsiteX13" fmla="*/ 354753 w 354753"/>
                <a:gd name="connsiteY13" fmla="*/ 0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4753" h="250734">
                  <a:moveTo>
                    <a:pt x="354753" y="0"/>
                  </a:moveTo>
                  <a:lnTo>
                    <a:pt x="354753" y="100322"/>
                  </a:lnTo>
                  <a:lnTo>
                    <a:pt x="321301" y="100322"/>
                  </a:lnTo>
                  <a:lnTo>
                    <a:pt x="321301" y="57093"/>
                  </a:lnTo>
                  <a:lnTo>
                    <a:pt x="197587" y="180843"/>
                  </a:lnTo>
                  <a:lnTo>
                    <a:pt x="133739" y="116995"/>
                  </a:lnTo>
                  <a:lnTo>
                    <a:pt x="0" y="250734"/>
                  </a:lnTo>
                  <a:lnTo>
                    <a:pt x="0" y="203417"/>
                  </a:lnTo>
                  <a:lnTo>
                    <a:pt x="133739" y="69714"/>
                  </a:lnTo>
                  <a:lnTo>
                    <a:pt x="197587" y="133561"/>
                  </a:lnTo>
                  <a:lnTo>
                    <a:pt x="297660" y="33453"/>
                  </a:lnTo>
                  <a:lnTo>
                    <a:pt x="254431" y="33453"/>
                  </a:lnTo>
                  <a:lnTo>
                    <a:pt x="254431" y="0"/>
                  </a:lnTo>
                  <a:lnTo>
                    <a:pt x="354753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F1DCE4-0988-4D2E-A792-761B4F5186E8}"/>
                </a:ext>
              </a:extLst>
            </p:cNvPr>
            <p:cNvSpPr/>
            <p:nvPr/>
          </p:nvSpPr>
          <p:spPr>
            <a:xfrm>
              <a:off x="3732726" y="3482695"/>
              <a:ext cx="52151" cy="111093"/>
            </a:xfrm>
            <a:custGeom>
              <a:avLst/>
              <a:gdLst>
                <a:gd name="connsiteX0" fmla="*/ 0 w 52151"/>
                <a:gd name="connsiteY0" fmla="*/ 0 h 111093"/>
                <a:gd name="connsiteX1" fmla="*/ 0 w 52151"/>
                <a:gd name="connsiteY1" fmla="*/ 111094 h 111093"/>
                <a:gd name="connsiteX2" fmla="*/ 52152 w 52151"/>
                <a:gd name="connsiteY2" fmla="*/ 58942 h 111093"/>
                <a:gd name="connsiteX3" fmla="*/ 52152 w 52151"/>
                <a:gd name="connsiteY3" fmla="*/ 0 h 111093"/>
                <a:gd name="connsiteX4" fmla="*/ 0 w 52151"/>
                <a:gd name="connsiteY4" fmla="*/ 0 h 11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51" h="111093">
                  <a:moveTo>
                    <a:pt x="0" y="0"/>
                  </a:moveTo>
                  <a:lnTo>
                    <a:pt x="0" y="111094"/>
                  </a:lnTo>
                  <a:lnTo>
                    <a:pt x="52152" y="58942"/>
                  </a:lnTo>
                  <a:lnTo>
                    <a:pt x="52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A8A506-3F39-48C2-9189-FA118872F3B9}"/>
                </a:ext>
              </a:extLst>
            </p:cNvPr>
            <p:cNvSpPr/>
            <p:nvPr/>
          </p:nvSpPr>
          <p:spPr>
            <a:xfrm>
              <a:off x="3808483" y="3393714"/>
              <a:ext cx="46215" cy="124318"/>
            </a:xfrm>
            <a:custGeom>
              <a:avLst/>
              <a:gdLst>
                <a:gd name="connsiteX0" fmla="*/ 0 w 46215"/>
                <a:gd name="connsiteY0" fmla="*/ 0 h 124318"/>
                <a:gd name="connsiteX1" fmla="*/ 0 w 46215"/>
                <a:gd name="connsiteY1" fmla="*/ 124318 h 124318"/>
                <a:gd name="connsiteX2" fmla="*/ 46215 w 46215"/>
                <a:gd name="connsiteY2" fmla="*/ 78103 h 124318"/>
                <a:gd name="connsiteX3" fmla="*/ 46215 w 46215"/>
                <a:gd name="connsiteY3" fmla="*/ 0 h 124318"/>
                <a:gd name="connsiteX4" fmla="*/ 0 w 46215"/>
                <a:gd name="connsiteY4" fmla="*/ 0 h 12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15" h="124318">
                  <a:moveTo>
                    <a:pt x="0" y="0"/>
                  </a:moveTo>
                  <a:lnTo>
                    <a:pt x="0" y="124318"/>
                  </a:lnTo>
                  <a:lnTo>
                    <a:pt x="46215" y="78103"/>
                  </a:lnTo>
                  <a:lnTo>
                    <a:pt x="46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F4BEAD-07D0-40B1-90E7-210BF8AC0BEB}"/>
                </a:ext>
              </a:extLst>
            </p:cNvPr>
            <p:cNvSpPr/>
            <p:nvPr/>
          </p:nvSpPr>
          <p:spPr>
            <a:xfrm>
              <a:off x="3878303" y="3442915"/>
              <a:ext cx="51689" cy="79525"/>
            </a:xfrm>
            <a:custGeom>
              <a:avLst/>
              <a:gdLst>
                <a:gd name="connsiteX0" fmla="*/ 51690 w 51689"/>
                <a:gd name="connsiteY0" fmla="*/ 0 h 79525"/>
                <a:gd name="connsiteX1" fmla="*/ 0 w 51689"/>
                <a:gd name="connsiteY1" fmla="*/ 0 h 79525"/>
                <a:gd name="connsiteX2" fmla="*/ 0 w 51689"/>
                <a:gd name="connsiteY2" fmla="*/ 27871 h 79525"/>
                <a:gd name="connsiteX3" fmla="*/ 51690 w 51689"/>
                <a:gd name="connsiteY3" fmla="*/ 79525 h 79525"/>
                <a:gd name="connsiteX4" fmla="*/ 51690 w 51689"/>
                <a:gd name="connsiteY4" fmla="*/ 0 h 7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89" h="79525">
                  <a:moveTo>
                    <a:pt x="51690" y="0"/>
                  </a:moveTo>
                  <a:lnTo>
                    <a:pt x="0" y="0"/>
                  </a:lnTo>
                  <a:lnTo>
                    <a:pt x="0" y="27871"/>
                  </a:lnTo>
                  <a:lnTo>
                    <a:pt x="51690" y="79525"/>
                  </a:lnTo>
                  <a:lnTo>
                    <a:pt x="51690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7E9D02-1DD3-449B-A462-74365665F334}"/>
                </a:ext>
              </a:extLst>
            </p:cNvPr>
            <p:cNvSpPr/>
            <p:nvPr/>
          </p:nvSpPr>
          <p:spPr>
            <a:xfrm>
              <a:off x="3799758" y="3740824"/>
              <a:ext cx="213280" cy="1214103"/>
            </a:xfrm>
            <a:custGeom>
              <a:avLst/>
              <a:gdLst>
                <a:gd name="connsiteX0" fmla="*/ 213280 w 213280"/>
                <a:gd name="connsiteY0" fmla="*/ 412949 h 1214103"/>
                <a:gd name="connsiteX1" fmla="*/ 135070 w 213280"/>
                <a:gd name="connsiteY1" fmla="*/ 310174 h 1214103"/>
                <a:gd name="connsiteX2" fmla="*/ 135070 w 213280"/>
                <a:gd name="connsiteY2" fmla="*/ 0 h 1214103"/>
                <a:gd name="connsiteX3" fmla="*/ 78190 w 213280"/>
                <a:gd name="connsiteY3" fmla="*/ 0 h 1214103"/>
                <a:gd name="connsiteX4" fmla="*/ 78190 w 213280"/>
                <a:gd name="connsiteY4" fmla="*/ 310103 h 1214103"/>
                <a:gd name="connsiteX5" fmla="*/ 3901 w 213280"/>
                <a:gd name="connsiteY5" fmla="*/ 441364 h 1214103"/>
                <a:gd name="connsiteX6" fmla="*/ 78190 w 213280"/>
                <a:gd name="connsiteY6" fmla="*/ 515653 h 1214103"/>
                <a:gd name="connsiteX7" fmla="*/ 78190 w 213280"/>
                <a:gd name="connsiteY7" fmla="*/ 1214104 h 1214103"/>
                <a:gd name="connsiteX8" fmla="*/ 135070 w 213280"/>
                <a:gd name="connsiteY8" fmla="*/ 1214104 h 1214103"/>
                <a:gd name="connsiteX9" fmla="*/ 135070 w 213280"/>
                <a:gd name="connsiteY9" fmla="*/ 515724 h 1214103"/>
                <a:gd name="connsiteX10" fmla="*/ 213280 w 213280"/>
                <a:gd name="connsiteY10" fmla="*/ 412949 h 1214103"/>
                <a:gd name="connsiteX11" fmla="*/ 106630 w 213280"/>
                <a:gd name="connsiteY11" fmla="*/ 462719 h 1214103"/>
                <a:gd name="connsiteX12" fmla="*/ 56860 w 213280"/>
                <a:gd name="connsiteY12" fmla="*/ 412949 h 1214103"/>
                <a:gd name="connsiteX13" fmla="*/ 106630 w 213280"/>
                <a:gd name="connsiteY13" fmla="*/ 363179 h 1214103"/>
                <a:gd name="connsiteX14" fmla="*/ 156400 w 213280"/>
                <a:gd name="connsiteY14" fmla="*/ 412949 h 1214103"/>
                <a:gd name="connsiteX15" fmla="*/ 106630 w 213280"/>
                <a:gd name="connsiteY15" fmla="*/ 462719 h 121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280" h="1214103">
                  <a:moveTo>
                    <a:pt x="213280" y="412949"/>
                  </a:moveTo>
                  <a:cubicBezTo>
                    <a:pt x="213273" y="365006"/>
                    <a:pt x="181278" y="322958"/>
                    <a:pt x="135070" y="310174"/>
                  </a:cubicBezTo>
                  <a:lnTo>
                    <a:pt x="135070" y="0"/>
                  </a:lnTo>
                  <a:lnTo>
                    <a:pt x="78190" y="0"/>
                  </a:lnTo>
                  <a:lnTo>
                    <a:pt x="78190" y="310103"/>
                  </a:lnTo>
                  <a:cubicBezTo>
                    <a:pt x="21427" y="325837"/>
                    <a:pt x="-11830" y="384605"/>
                    <a:pt x="3901" y="441364"/>
                  </a:cubicBezTo>
                  <a:cubicBezTo>
                    <a:pt x="13905" y="477454"/>
                    <a:pt x="42103" y="505649"/>
                    <a:pt x="78190" y="515653"/>
                  </a:cubicBezTo>
                  <a:lnTo>
                    <a:pt x="78190" y="1214104"/>
                  </a:lnTo>
                  <a:lnTo>
                    <a:pt x="135070" y="1214104"/>
                  </a:lnTo>
                  <a:lnTo>
                    <a:pt x="135070" y="515724"/>
                  </a:lnTo>
                  <a:cubicBezTo>
                    <a:pt x="181278" y="502940"/>
                    <a:pt x="213273" y="460892"/>
                    <a:pt x="213280" y="412949"/>
                  </a:cubicBezTo>
                  <a:close/>
                  <a:moveTo>
                    <a:pt x="106630" y="462719"/>
                  </a:moveTo>
                  <a:cubicBezTo>
                    <a:pt x="79143" y="462719"/>
                    <a:pt x="56860" y="440436"/>
                    <a:pt x="56860" y="412949"/>
                  </a:cubicBezTo>
                  <a:cubicBezTo>
                    <a:pt x="56860" y="385462"/>
                    <a:pt x="79143" y="363179"/>
                    <a:pt x="106630" y="363179"/>
                  </a:cubicBezTo>
                  <a:cubicBezTo>
                    <a:pt x="134117" y="363179"/>
                    <a:pt x="156400" y="385462"/>
                    <a:pt x="156400" y="412949"/>
                  </a:cubicBezTo>
                  <a:cubicBezTo>
                    <a:pt x="156400" y="440436"/>
                    <a:pt x="134117" y="462719"/>
                    <a:pt x="106630" y="462719"/>
                  </a:cubicBezTo>
                  <a:close/>
                </a:path>
              </a:pathLst>
            </a:custGeom>
            <a:solidFill>
              <a:srgbClr val="0064B5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pic>
        <p:nvPicPr>
          <p:cNvPr id="1026" name="Picture 2" descr="Microsoft Logo White - MTI">
            <a:extLst>
              <a:ext uri="{FF2B5EF4-FFF2-40B4-BE49-F238E27FC236}">
                <a16:creationId xmlns:a16="http://schemas.microsoft.com/office/drawing/2014/main" id="{F575896C-6BD4-4254-BFD2-EFE8119D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9" y="303792"/>
            <a:ext cx="3206587" cy="118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94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Prerita</a:t>
            </a:r>
          </a:p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Mehta</a:t>
            </a:r>
            <a:endParaRPr lang="en-AU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2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Regina</a:t>
            </a:r>
          </a:p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</a:t>
            </a:r>
            <a:endParaRPr lang="en-AU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79C048-3453-4090-A054-26CFABAB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1987"/>
            <a:ext cx="4515853" cy="1054600"/>
          </a:xfrm>
        </p:spPr>
        <p:txBody>
          <a:bodyPr/>
          <a:lstStyle/>
          <a:p>
            <a:r>
              <a:rPr lang="en-AU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32F6A-D865-4B5D-8F08-3837D9A862A8}"/>
              </a:ext>
            </a:extLst>
          </p:cNvPr>
          <p:cNvSpPr/>
          <p:nvPr/>
        </p:nvSpPr>
        <p:spPr>
          <a:xfrm>
            <a:off x="838198" y="2136334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01</a:t>
            </a:r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585DD-77A4-4807-9D8E-64EC88966DA3}"/>
              </a:ext>
            </a:extLst>
          </p:cNvPr>
          <p:cNvSpPr/>
          <p:nvPr/>
        </p:nvSpPr>
        <p:spPr>
          <a:xfrm>
            <a:off x="838198" y="3232773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02</a:t>
            </a:r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3FB66-0A71-4511-AF04-7D94A887F0B2}"/>
              </a:ext>
            </a:extLst>
          </p:cNvPr>
          <p:cNvSpPr/>
          <p:nvPr/>
        </p:nvSpPr>
        <p:spPr>
          <a:xfrm>
            <a:off x="838198" y="4329212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03</a:t>
            </a:r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B1FB8-348C-477F-B9D8-9C77C0F25B07}"/>
              </a:ext>
            </a:extLst>
          </p:cNvPr>
          <p:cNvSpPr/>
          <p:nvPr/>
        </p:nvSpPr>
        <p:spPr>
          <a:xfrm>
            <a:off x="7021529" y="2136730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04</a:t>
            </a:r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DA5EF-02CD-451B-9AAB-DD35D04767AE}"/>
              </a:ext>
            </a:extLst>
          </p:cNvPr>
          <p:cNvSpPr/>
          <p:nvPr/>
        </p:nvSpPr>
        <p:spPr>
          <a:xfrm>
            <a:off x="7021529" y="3159476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05</a:t>
            </a:r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66386C-C041-4740-99BA-15C3697EA3F1}"/>
              </a:ext>
            </a:extLst>
          </p:cNvPr>
          <p:cNvSpPr txBox="1">
            <a:spLocks/>
          </p:cNvSpPr>
          <p:nvPr/>
        </p:nvSpPr>
        <p:spPr>
          <a:xfrm>
            <a:off x="1301977" y="2058901"/>
            <a:ext cx="3208378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Welcome Announcements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AA6939-BEA7-44CA-AF14-57E3A6F42E73}"/>
              </a:ext>
            </a:extLst>
          </p:cNvPr>
          <p:cNvSpPr txBox="1">
            <a:spLocks/>
          </p:cNvSpPr>
          <p:nvPr/>
        </p:nvSpPr>
        <p:spPr>
          <a:xfrm>
            <a:off x="1301977" y="3156719"/>
            <a:ext cx="2766590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Dev Concepts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101A01B-7FC5-45D6-A913-A65D1597188C}"/>
              </a:ext>
            </a:extLst>
          </p:cNvPr>
          <p:cNvSpPr txBox="1">
            <a:spLocks/>
          </p:cNvSpPr>
          <p:nvPr/>
        </p:nvSpPr>
        <p:spPr>
          <a:xfrm>
            <a:off x="1295398" y="4254537"/>
            <a:ext cx="2766590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Live Demo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3F5FCC-37CA-42E7-AD53-F18FC8F3B476}"/>
              </a:ext>
            </a:extLst>
          </p:cNvPr>
          <p:cNvSpPr txBox="1">
            <a:spLocks/>
          </p:cNvSpPr>
          <p:nvPr/>
        </p:nvSpPr>
        <p:spPr>
          <a:xfrm>
            <a:off x="7478729" y="2058901"/>
            <a:ext cx="3733768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Submission &amp; Marking Guidelines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88626FF-B680-476D-9647-577A6CCFAB4F}"/>
              </a:ext>
            </a:extLst>
          </p:cNvPr>
          <p:cNvSpPr txBox="1">
            <a:spLocks/>
          </p:cNvSpPr>
          <p:nvPr/>
        </p:nvSpPr>
        <p:spPr>
          <a:xfrm>
            <a:off x="7478729" y="3083423"/>
            <a:ext cx="3545442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Microsoft Intern Showcase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EA4127-64B0-400D-96D4-03A827F61CD2}"/>
              </a:ext>
            </a:extLst>
          </p:cNvPr>
          <p:cNvSpPr/>
          <p:nvPr/>
        </p:nvSpPr>
        <p:spPr>
          <a:xfrm>
            <a:off x="7021529" y="4329212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06</a:t>
            </a:r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9477A11-88EB-4E1B-A2C5-F0961C19BFC6}"/>
              </a:ext>
            </a:extLst>
          </p:cNvPr>
          <p:cNvSpPr txBox="1">
            <a:spLocks/>
          </p:cNvSpPr>
          <p:nvPr/>
        </p:nvSpPr>
        <p:spPr>
          <a:xfrm>
            <a:off x="7522981" y="4254537"/>
            <a:ext cx="3545442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292673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Dev </a:t>
            </a:r>
          </a:p>
          <a:p>
            <a:r>
              <a:rPr lang="en-AU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33745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AA13-6C31-4281-B366-2D3FFC3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Website vs Web Apps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962DF27-D8F4-4FFA-82F5-6F9A06DBF1A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051185" y="1439863"/>
            <a:ext cx="2224087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AC43387B-FDB2-4EC3-BA3A-54A894215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82104"/>
              </p:ext>
            </p:extLst>
          </p:nvPr>
        </p:nvGraphicFramePr>
        <p:xfrm>
          <a:off x="414291" y="1690688"/>
          <a:ext cx="11363418" cy="3474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0422">
                  <a:extLst>
                    <a:ext uri="{9D8B030D-6E8A-4147-A177-3AD203B41FA5}">
                      <a16:colId xmlns:a16="http://schemas.microsoft.com/office/drawing/2014/main" val="3035196001"/>
                    </a:ext>
                  </a:extLst>
                </a:gridCol>
                <a:gridCol w="5722996">
                  <a:extLst>
                    <a:ext uri="{9D8B030D-6E8A-4147-A177-3AD203B41FA5}">
                      <a16:colId xmlns:a16="http://schemas.microsoft.com/office/drawing/2014/main" val="3477634701"/>
                    </a:ext>
                  </a:extLst>
                </a:gridCol>
              </a:tblGrid>
              <a:tr h="86858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Websites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Web Apps </a:t>
                      </a:r>
                    </a:p>
                    <a:p>
                      <a:endParaRPr lang="en-AU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665066"/>
                  </a:ext>
                </a:extLst>
              </a:tr>
              <a:tr h="86858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Informational</a:t>
                      </a:r>
                    </a:p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30781"/>
                  </a:ext>
                </a:extLst>
              </a:tr>
              <a:tr h="86858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Prime purpose is to present information</a:t>
                      </a:r>
                    </a:p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Dynamic service which collects responses from user and changes state accordingly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74893"/>
                  </a:ext>
                </a:extLst>
              </a:tr>
              <a:tr h="86858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Example: Restaurant website with menu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Example: Outlook, Facebook etc.</a:t>
                      </a:r>
                    </a:p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1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3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7184-C606-4142-A373-FB98113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Development Lifecycle </a:t>
            </a:r>
            <a:br>
              <a:rPr lang="en-AU" dirty="0"/>
            </a:br>
            <a:r>
              <a:rPr lang="en-AU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AF5B76-3AA4-4197-A2F9-F5D49FCC0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046869"/>
              </p:ext>
            </p:extLst>
          </p:nvPr>
        </p:nvGraphicFramePr>
        <p:xfrm>
          <a:off x="136864" y="1340528"/>
          <a:ext cx="10631750" cy="433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80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4589-E039-433C-8DED-E2A49519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Front-End + Back-End = Full-Stack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DD98-9233-4C5D-B599-BAD83F0D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295"/>
            <a:ext cx="68232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Front-End</a:t>
            </a:r>
          </a:p>
          <a:p>
            <a:r>
              <a:rPr lang="en-AU" dirty="0"/>
              <a:t>Front-End development primarily focuses on client-side code. </a:t>
            </a:r>
          </a:p>
          <a:p>
            <a:r>
              <a:rPr lang="en-AU" dirty="0"/>
              <a:t>Involves designing user-interface and experience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Back-End </a:t>
            </a:r>
          </a:p>
          <a:p>
            <a:r>
              <a:rPr lang="en-AU" dirty="0"/>
              <a:t>Mainly refers to server-side development. </a:t>
            </a:r>
          </a:p>
          <a:p>
            <a:r>
              <a:rPr lang="en-AU" dirty="0"/>
              <a:t>Under-the-hood </a:t>
            </a:r>
          </a:p>
          <a:p>
            <a:r>
              <a:rPr lang="en-AU" dirty="0"/>
              <a:t>Manage database and APIs </a:t>
            </a:r>
          </a:p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6C8C57-755D-4057-92DE-2449DECA9785}"/>
              </a:ext>
            </a:extLst>
          </p:cNvPr>
          <p:cNvGrpSpPr/>
          <p:nvPr/>
        </p:nvGrpSpPr>
        <p:grpSpPr>
          <a:xfrm>
            <a:off x="7454484" y="2222168"/>
            <a:ext cx="4498975" cy="2662238"/>
            <a:chOff x="7232543" y="2097881"/>
            <a:chExt cx="4498975" cy="2662238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BD3F0FDC-83AC-46F1-9118-51747B541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143" y="2336006"/>
              <a:ext cx="1160462" cy="636587"/>
            </a:xfrm>
            <a:custGeom>
              <a:avLst/>
              <a:gdLst>
                <a:gd name="T0" fmla="*/ 58 w 784"/>
                <a:gd name="T1" fmla="*/ 317 h 432"/>
                <a:gd name="T2" fmla="*/ 123 w 784"/>
                <a:gd name="T3" fmla="*/ 317 h 432"/>
                <a:gd name="T4" fmla="*/ 111 w 784"/>
                <a:gd name="T5" fmla="*/ 263 h 432"/>
                <a:gd name="T6" fmla="*/ 231 w 784"/>
                <a:gd name="T7" fmla="*/ 142 h 432"/>
                <a:gd name="T8" fmla="*/ 281 w 784"/>
                <a:gd name="T9" fmla="*/ 153 h 432"/>
                <a:gd name="T10" fmla="*/ 443 w 784"/>
                <a:gd name="T11" fmla="*/ 0 h 432"/>
                <a:gd name="T12" fmla="*/ 606 w 784"/>
                <a:gd name="T13" fmla="*/ 162 h 432"/>
                <a:gd name="T14" fmla="*/ 606 w 784"/>
                <a:gd name="T15" fmla="*/ 162 h 432"/>
                <a:gd name="T16" fmla="*/ 727 w 784"/>
                <a:gd name="T17" fmla="*/ 283 h 432"/>
                <a:gd name="T18" fmla="*/ 722 w 784"/>
                <a:gd name="T19" fmla="*/ 317 h 432"/>
                <a:gd name="T20" fmla="*/ 727 w 784"/>
                <a:gd name="T21" fmla="*/ 317 h 432"/>
                <a:gd name="T22" fmla="*/ 784 w 784"/>
                <a:gd name="T23" fmla="*/ 374 h 432"/>
                <a:gd name="T24" fmla="*/ 727 w 784"/>
                <a:gd name="T25" fmla="*/ 432 h 432"/>
                <a:gd name="T26" fmla="*/ 58 w 784"/>
                <a:gd name="T27" fmla="*/ 432 h 432"/>
                <a:gd name="T28" fmla="*/ 0 w 784"/>
                <a:gd name="T29" fmla="*/ 374 h 432"/>
                <a:gd name="T30" fmla="*/ 58 w 784"/>
                <a:gd name="T31" fmla="*/ 31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4" h="432">
                  <a:moveTo>
                    <a:pt x="58" y="317"/>
                  </a:moveTo>
                  <a:cubicBezTo>
                    <a:pt x="123" y="317"/>
                    <a:pt x="123" y="317"/>
                    <a:pt x="123" y="317"/>
                  </a:cubicBezTo>
                  <a:cubicBezTo>
                    <a:pt x="115" y="300"/>
                    <a:pt x="111" y="282"/>
                    <a:pt x="111" y="263"/>
                  </a:cubicBezTo>
                  <a:cubicBezTo>
                    <a:pt x="111" y="196"/>
                    <a:pt x="165" y="142"/>
                    <a:pt x="231" y="142"/>
                  </a:cubicBezTo>
                  <a:cubicBezTo>
                    <a:pt x="249" y="142"/>
                    <a:pt x="266" y="146"/>
                    <a:pt x="281" y="153"/>
                  </a:cubicBezTo>
                  <a:cubicBezTo>
                    <a:pt x="286" y="67"/>
                    <a:pt x="357" y="0"/>
                    <a:pt x="443" y="0"/>
                  </a:cubicBezTo>
                  <a:cubicBezTo>
                    <a:pt x="533" y="0"/>
                    <a:pt x="606" y="72"/>
                    <a:pt x="606" y="162"/>
                  </a:cubicBezTo>
                  <a:cubicBezTo>
                    <a:pt x="606" y="162"/>
                    <a:pt x="606" y="162"/>
                    <a:pt x="606" y="162"/>
                  </a:cubicBezTo>
                  <a:cubicBezTo>
                    <a:pt x="673" y="162"/>
                    <a:pt x="727" y="216"/>
                    <a:pt x="727" y="283"/>
                  </a:cubicBezTo>
                  <a:cubicBezTo>
                    <a:pt x="727" y="295"/>
                    <a:pt x="725" y="306"/>
                    <a:pt x="722" y="317"/>
                  </a:cubicBezTo>
                  <a:cubicBezTo>
                    <a:pt x="727" y="317"/>
                    <a:pt x="727" y="317"/>
                    <a:pt x="727" y="317"/>
                  </a:cubicBezTo>
                  <a:cubicBezTo>
                    <a:pt x="758" y="317"/>
                    <a:pt x="784" y="342"/>
                    <a:pt x="784" y="374"/>
                  </a:cubicBezTo>
                  <a:cubicBezTo>
                    <a:pt x="784" y="406"/>
                    <a:pt x="758" y="432"/>
                    <a:pt x="727" y="432"/>
                  </a:cubicBezTo>
                  <a:cubicBezTo>
                    <a:pt x="58" y="432"/>
                    <a:pt x="58" y="432"/>
                    <a:pt x="58" y="432"/>
                  </a:cubicBezTo>
                  <a:cubicBezTo>
                    <a:pt x="26" y="432"/>
                    <a:pt x="0" y="406"/>
                    <a:pt x="0" y="374"/>
                  </a:cubicBezTo>
                  <a:cubicBezTo>
                    <a:pt x="0" y="342"/>
                    <a:pt x="26" y="317"/>
                    <a:pt x="58" y="317"/>
                  </a:cubicBezTo>
                  <a:close/>
                </a:path>
              </a:pathLst>
            </a:custGeom>
            <a:solidFill>
              <a:srgbClr val="E1B0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DE9717D-91AE-4B45-8265-49C007862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406" y="2386806"/>
              <a:ext cx="1069975" cy="585787"/>
            </a:xfrm>
            <a:custGeom>
              <a:avLst/>
              <a:gdLst>
                <a:gd name="T0" fmla="*/ 53 w 722"/>
                <a:gd name="T1" fmla="*/ 292 h 398"/>
                <a:gd name="T2" fmla="*/ 114 w 722"/>
                <a:gd name="T3" fmla="*/ 292 h 398"/>
                <a:gd name="T4" fmla="*/ 102 w 722"/>
                <a:gd name="T5" fmla="*/ 242 h 398"/>
                <a:gd name="T6" fmla="*/ 213 w 722"/>
                <a:gd name="T7" fmla="*/ 131 h 398"/>
                <a:gd name="T8" fmla="*/ 259 w 722"/>
                <a:gd name="T9" fmla="*/ 141 h 398"/>
                <a:gd name="T10" fmla="*/ 408 w 722"/>
                <a:gd name="T11" fmla="*/ 0 h 398"/>
                <a:gd name="T12" fmla="*/ 558 w 722"/>
                <a:gd name="T13" fmla="*/ 150 h 398"/>
                <a:gd name="T14" fmla="*/ 558 w 722"/>
                <a:gd name="T15" fmla="*/ 150 h 398"/>
                <a:gd name="T16" fmla="*/ 669 w 722"/>
                <a:gd name="T17" fmla="*/ 261 h 398"/>
                <a:gd name="T18" fmla="*/ 665 w 722"/>
                <a:gd name="T19" fmla="*/ 292 h 398"/>
                <a:gd name="T20" fmla="*/ 669 w 722"/>
                <a:gd name="T21" fmla="*/ 292 h 398"/>
                <a:gd name="T22" fmla="*/ 722 w 722"/>
                <a:gd name="T23" fmla="*/ 345 h 398"/>
                <a:gd name="T24" fmla="*/ 669 w 722"/>
                <a:gd name="T25" fmla="*/ 398 h 398"/>
                <a:gd name="T26" fmla="*/ 53 w 722"/>
                <a:gd name="T27" fmla="*/ 398 h 398"/>
                <a:gd name="T28" fmla="*/ 0 w 722"/>
                <a:gd name="T29" fmla="*/ 345 h 398"/>
                <a:gd name="T30" fmla="*/ 53 w 722"/>
                <a:gd name="T31" fmla="*/ 29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2" h="398">
                  <a:moveTo>
                    <a:pt x="53" y="292"/>
                  </a:moveTo>
                  <a:cubicBezTo>
                    <a:pt x="114" y="292"/>
                    <a:pt x="114" y="292"/>
                    <a:pt x="114" y="292"/>
                  </a:cubicBezTo>
                  <a:cubicBezTo>
                    <a:pt x="106" y="277"/>
                    <a:pt x="102" y="260"/>
                    <a:pt x="102" y="242"/>
                  </a:cubicBezTo>
                  <a:cubicBezTo>
                    <a:pt x="102" y="181"/>
                    <a:pt x="152" y="131"/>
                    <a:pt x="213" y="131"/>
                  </a:cubicBezTo>
                  <a:cubicBezTo>
                    <a:pt x="229" y="131"/>
                    <a:pt x="245" y="135"/>
                    <a:pt x="259" y="141"/>
                  </a:cubicBezTo>
                  <a:cubicBezTo>
                    <a:pt x="263" y="62"/>
                    <a:pt x="328" y="0"/>
                    <a:pt x="408" y="0"/>
                  </a:cubicBezTo>
                  <a:cubicBezTo>
                    <a:pt x="491" y="0"/>
                    <a:pt x="558" y="67"/>
                    <a:pt x="558" y="150"/>
                  </a:cubicBezTo>
                  <a:cubicBezTo>
                    <a:pt x="558" y="150"/>
                    <a:pt x="558" y="150"/>
                    <a:pt x="558" y="150"/>
                  </a:cubicBezTo>
                  <a:cubicBezTo>
                    <a:pt x="619" y="150"/>
                    <a:pt x="669" y="199"/>
                    <a:pt x="669" y="261"/>
                  </a:cubicBezTo>
                  <a:cubicBezTo>
                    <a:pt x="669" y="272"/>
                    <a:pt x="667" y="282"/>
                    <a:pt x="665" y="292"/>
                  </a:cubicBezTo>
                  <a:cubicBezTo>
                    <a:pt x="669" y="292"/>
                    <a:pt x="669" y="292"/>
                    <a:pt x="669" y="292"/>
                  </a:cubicBezTo>
                  <a:cubicBezTo>
                    <a:pt x="698" y="292"/>
                    <a:pt x="722" y="316"/>
                    <a:pt x="722" y="345"/>
                  </a:cubicBezTo>
                  <a:cubicBezTo>
                    <a:pt x="722" y="374"/>
                    <a:pt x="698" y="398"/>
                    <a:pt x="669" y="398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24" y="398"/>
                    <a:pt x="0" y="374"/>
                    <a:pt x="0" y="345"/>
                  </a:cubicBezTo>
                  <a:cubicBezTo>
                    <a:pt x="0" y="316"/>
                    <a:pt x="24" y="292"/>
                    <a:pt x="53" y="29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3E26F838-A1E4-4624-860D-34CE9E871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5643" y="4079081"/>
              <a:ext cx="50800" cy="47625"/>
            </a:xfrm>
            <a:prstGeom prst="ellipse">
              <a:avLst/>
            </a:pr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A5800964-7018-48B7-9E53-583AE4D0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768" y="3188494"/>
              <a:ext cx="34925" cy="38100"/>
            </a:xfrm>
            <a:prstGeom prst="ellipse">
              <a:avLst/>
            </a:pr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3C8BAF9D-16A1-432E-98EB-D89D0B9D5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68" y="4712494"/>
              <a:ext cx="47625" cy="47625"/>
            </a:xfrm>
            <a:prstGeom prst="ellipse">
              <a:avLst/>
            </a:pr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618125AB-7747-4C5D-92EC-A76A01CD8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093" y="2761456"/>
              <a:ext cx="50800" cy="47625"/>
            </a:xfrm>
            <a:prstGeom prst="ellipse">
              <a:avLst/>
            </a:pr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2731C299-FC3F-4B1C-8A33-F924C58FD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131" y="2155031"/>
              <a:ext cx="34925" cy="34925"/>
            </a:xfrm>
            <a:prstGeom prst="ellipse">
              <a:avLst/>
            </a:pr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31773C8A-2ED3-4770-9B61-51919719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0743" y="4420394"/>
              <a:ext cx="73025" cy="71437"/>
            </a:xfrm>
            <a:prstGeom prst="ellipse">
              <a:avLst/>
            </a:pr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FE5A23F-857F-468D-B56A-3B126A64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943" y="3139281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421E2C92-0672-440F-BFC9-6E8F91453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9868" y="4293394"/>
              <a:ext cx="30162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9197B91-CA51-4864-BCDA-349C814E0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4156" y="4722019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F35D91EC-01CC-42F5-98AD-B519632F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0131" y="3926681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3FC22445-48B4-4275-AEAA-01E96F70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656" y="4156869"/>
              <a:ext cx="26987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13C9D09A-BA30-4AD4-A6BD-7D0FD8A4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656" y="4387056"/>
              <a:ext cx="28575" cy="26987"/>
            </a:xfrm>
            <a:prstGeom prst="ellipse">
              <a:avLst/>
            </a:pr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B840EA80-88CF-488A-8080-B81FE825E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543" y="3659981"/>
              <a:ext cx="28575" cy="28575"/>
            </a:xfrm>
            <a:prstGeom prst="ellipse">
              <a:avLst/>
            </a:pr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D6C2129-14C9-4A02-90E0-B6983698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2543" y="3167856"/>
              <a:ext cx="30162" cy="26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CB19A976-0AC6-4524-86A5-0318E629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831" y="4328319"/>
              <a:ext cx="28575" cy="26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9E71C49C-08DA-4045-9829-8612F20F4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143" y="4523581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E5EFD1E7-46BE-4B51-AD94-E1EB22900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818" y="4707731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FC3078C7-7E32-45F7-A89D-CB9779C9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2531" y="4625181"/>
              <a:ext cx="28575" cy="28575"/>
            </a:xfrm>
            <a:prstGeom prst="ellipse">
              <a:avLst/>
            </a:pr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D8C09296-8004-4065-953D-AB24D024A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781" y="4244181"/>
              <a:ext cx="28575" cy="26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BE22A990-1823-4399-989E-1499C499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5993" y="2375694"/>
              <a:ext cx="28575" cy="28575"/>
            </a:xfrm>
            <a:prstGeom prst="ellipse">
              <a:avLst/>
            </a:pr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Oval 31">
              <a:extLst>
                <a:ext uri="{FF2B5EF4-FFF2-40B4-BE49-F238E27FC236}">
                  <a16:creationId xmlns:a16="http://schemas.microsoft.com/office/drawing/2014/main" id="{CE35D418-DA48-4760-8AE0-17ACFD9CB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2531" y="2389981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Oval 32">
              <a:extLst>
                <a:ext uri="{FF2B5EF4-FFF2-40B4-BE49-F238E27FC236}">
                  <a16:creationId xmlns:a16="http://schemas.microsoft.com/office/drawing/2014/main" id="{C847F7B0-7CFD-47EA-BF61-4C9A4DA7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4918" y="2532856"/>
              <a:ext cx="26987" cy="26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Oval 33">
              <a:extLst>
                <a:ext uri="{FF2B5EF4-FFF2-40B4-BE49-F238E27FC236}">
                  <a16:creationId xmlns:a16="http://schemas.microsoft.com/office/drawing/2014/main" id="{C5D1E92A-7185-408A-8569-C0DF201F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0531" y="2404269"/>
              <a:ext cx="63500" cy="61912"/>
            </a:xfrm>
            <a:prstGeom prst="ellipse">
              <a:avLst/>
            </a:pr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Oval 34">
              <a:extLst>
                <a:ext uri="{FF2B5EF4-FFF2-40B4-BE49-F238E27FC236}">
                  <a16:creationId xmlns:a16="http://schemas.microsoft.com/office/drawing/2014/main" id="{5CD3F053-F3F7-491A-95EF-8833ED23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256" y="3532981"/>
              <a:ext cx="42862" cy="42862"/>
            </a:xfrm>
            <a:prstGeom prst="ellipse">
              <a:avLst/>
            </a:pr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A0585F29-58E1-4B79-A441-95DF4FB5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5943" y="3229769"/>
              <a:ext cx="128587" cy="127000"/>
            </a:xfrm>
            <a:custGeom>
              <a:avLst/>
              <a:gdLst>
                <a:gd name="T0" fmla="*/ 40 w 81"/>
                <a:gd name="T1" fmla="*/ 0 h 80"/>
                <a:gd name="T2" fmla="*/ 45 w 81"/>
                <a:gd name="T3" fmla="*/ 36 h 80"/>
                <a:gd name="T4" fmla="*/ 81 w 81"/>
                <a:gd name="T5" fmla="*/ 40 h 80"/>
                <a:gd name="T6" fmla="*/ 45 w 81"/>
                <a:gd name="T7" fmla="*/ 45 h 80"/>
                <a:gd name="T8" fmla="*/ 40 w 81"/>
                <a:gd name="T9" fmla="*/ 80 h 80"/>
                <a:gd name="T10" fmla="*/ 35 w 81"/>
                <a:gd name="T11" fmla="*/ 45 h 80"/>
                <a:gd name="T12" fmla="*/ 0 w 81"/>
                <a:gd name="T13" fmla="*/ 40 h 80"/>
                <a:gd name="T14" fmla="*/ 35 w 81"/>
                <a:gd name="T15" fmla="*/ 36 h 80"/>
                <a:gd name="T16" fmla="*/ 40 w 81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0">
                  <a:moveTo>
                    <a:pt x="40" y="0"/>
                  </a:moveTo>
                  <a:lnTo>
                    <a:pt x="45" y="36"/>
                  </a:lnTo>
                  <a:lnTo>
                    <a:pt x="81" y="40"/>
                  </a:lnTo>
                  <a:lnTo>
                    <a:pt x="45" y="45"/>
                  </a:lnTo>
                  <a:lnTo>
                    <a:pt x="40" y="80"/>
                  </a:lnTo>
                  <a:lnTo>
                    <a:pt x="35" y="45"/>
                  </a:lnTo>
                  <a:lnTo>
                    <a:pt x="0" y="40"/>
                  </a:lnTo>
                  <a:lnTo>
                    <a:pt x="35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11E4A396-83CF-4EF4-A010-9E46994FD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368" y="3275806"/>
              <a:ext cx="128587" cy="128587"/>
            </a:xfrm>
            <a:custGeom>
              <a:avLst/>
              <a:gdLst>
                <a:gd name="T0" fmla="*/ 40 w 81"/>
                <a:gd name="T1" fmla="*/ 0 h 81"/>
                <a:gd name="T2" fmla="*/ 46 w 81"/>
                <a:gd name="T3" fmla="*/ 35 h 81"/>
                <a:gd name="T4" fmla="*/ 81 w 81"/>
                <a:gd name="T5" fmla="*/ 41 h 81"/>
                <a:gd name="T6" fmla="*/ 46 w 81"/>
                <a:gd name="T7" fmla="*/ 46 h 81"/>
                <a:gd name="T8" fmla="*/ 40 w 81"/>
                <a:gd name="T9" fmla="*/ 81 h 81"/>
                <a:gd name="T10" fmla="*/ 35 w 81"/>
                <a:gd name="T11" fmla="*/ 46 h 81"/>
                <a:gd name="T12" fmla="*/ 0 w 81"/>
                <a:gd name="T13" fmla="*/ 41 h 81"/>
                <a:gd name="T14" fmla="*/ 35 w 81"/>
                <a:gd name="T15" fmla="*/ 35 h 81"/>
                <a:gd name="T16" fmla="*/ 40 w 81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lnTo>
                    <a:pt x="46" y="35"/>
                  </a:lnTo>
                  <a:lnTo>
                    <a:pt x="81" y="41"/>
                  </a:lnTo>
                  <a:lnTo>
                    <a:pt x="46" y="46"/>
                  </a:lnTo>
                  <a:lnTo>
                    <a:pt x="40" y="81"/>
                  </a:lnTo>
                  <a:lnTo>
                    <a:pt x="35" y="46"/>
                  </a:lnTo>
                  <a:lnTo>
                    <a:pt x="0" y="41"/>
                  </a:lnTo>
                  <a:lnTo>
                    <a:pt x="35" y="3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E90FDB6A-0C32-4DA6-9E0C-17B299D68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293" y="2590006"/>
              <a:ext cx="128587" cy="128587"/>
            </a:xfrm>
            <a:custGeom>
              <a:avLst/>
              <a:gdLst>
                <a:gd name="T0" fmla="*/ 40 w 81"/>
                <a:gd name="T1" fmla="*/ 0 h 81"/>
                <a:gd name="T2" fmla="*/ 46 w 81"/>
                <a:gd name="T3" fmla="*/ 35 h 81"/>
                <a:gd name="T4" fmla="*/ 81 w 81"/>
                <a:gd name="T5" fmla="*/ 41 h 81"/>
                <a:gd name="T6" fmla="*/ 46 w 81"/>
                <a:gd name="T7" fmla="*/ 45 h 81"/>
                <a:gd name="T8" fmla="*/ 40 w 81"/>
                <a:gd name="T9" fmla="*/ 81 h 81"/>
                <a:gd name="T10" fmla="*/ 35 w 81"/>
                <a:gd name="T11" fmla="*/ 45 h 81"/>
                <a:gd name="T12" fmla="*/ 0 w 81"/>
                <a:gd name="T13" fmla="*/ 41 h 81"/>
                <a:gd name="T14" fmla="*/ 35 w 81"/>
                <a:gd name="T15" fmla="*/ 35 h 81"/>
                <a:gd name="T16" fmla="*/ 40 w 81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lnTo>
                    <a:pt x="46" y="35"/>
                  </a:lnTo>
                  <a:lnTo>
                    <a:pt x="81" y="41"/>
                  </a:lnTo>
                  <a:lnTo>
                    <a:pt x="46" y="45"/>
                  </a:lnTo>
                  <a:lnTo>
                    <a:pt x="40" y="81"/>
                  </a:lnTo>
                  <a:lnTo>
                    <a:pt x="35" y="45"/>
                  </a:lnTo>
                  <a:lnTo>
                    <a:pt x="0" y="41"/>
                  </a:lnTo>
                  <a:lnTo>
                    <a:pt x="35" y="3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Oval 38">
              <a:extLst>
                <a:ext uri="{FF2B5EF4-FFF2-40B4-BE49-F238E27FC236}">
                  <a16:creationId xmlns:a16="http://schemas.microsoft.com/office/drawing/2014/main" id="{83445835-C864-4123-AFEF-8BA2B90B2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443" y="2718594"/>
              <a:ext cx="50800" cy="47625"/>
            </a:xfrm>
            <a:prstGeom prst="ellipse">
              <a:avLst/>
            </a:pr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Oval 39">
              <a:extLst>
                <a:ext uri="{FF2B5EF4-FFF2-40B4-BE49-F238E27FC236}">
                  <a16:creationId xmlns:a16="http://schemas.microsoft.com/office/drawing/2014/main" id="{EE72B614-626B-413E-ADE0-0A741AD77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293" y="2097881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BF9E60B3-CE7F-45AC-9C89-94E8602E4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4006" y="3061494"/>
              <a:ext cx="1214437" cy="503237"/>
            </a:xfrm>
            <a:custGeom>
              <a:avLst/>
              <a:gdLst>
                <a:gd name="T0" fmla="*/ 803 w 820"/>
                <a:gd name="T1" fmla="*/ 188 h 342"/>
                <a:gd name="T2" fmla="*/ 803 w 820"/>
                <a:gd name="T3" fmla="*/ 188 h 342"/>
                <a:gd name="T4" fmla="*/ 804 w 820"/>
                <a:gd name="T5" fmla="*/ 208 h 342"/>
                <a:gd name="T6" fmla="*/ 789 w 820"/>
                <a:gd name="T7" fmla="*/ 283 h 342"/>
                <a:gd name="T8" fmla="*/ 764 w 820"/>
                <a:gd name="T9" fmla="*/ 314 h 342"/>
                <a:gd name="T10" fmla="*/ 718 w 820"/>
                <a:gd name="T11" fmla="*/ 326 h 342"/>
                <a:gd name="T12" fmla="*/ 669 w 820"/>
                <a:gd name="T13" fmla="*/ 320 h 342"/>
                <a:gd name="T14" fmla="*/ 403 w 820"/>
                <a:gd name="T15" fmla="*/ 220 h 342"/>
                <a:gd name="T16" fmla="*/ 123 w 820"/>
                <a:gd name="T17" fmla="*/ 42 h 342"/>
                <a:gd name="T18" fmla="*/ 77 w 820"/>
                <a:gd name="T19" fmla="*/ 10 h 342"/>
                <a:gd name="T20" fmla="*/ 40 w 820"/>
                <a:gd name="T21" fmla="*/ 0 h 342"/>
                <a:gd name="T22" fmla="*/ 23 w 820"/>
                <a:gd name="T23" fmla="*/ 3 h 342"/>
                <a:gd name="T24" fmla="*/ 6 w 820"/>
                <a:gd name="T25" fmla="*/ 20 h 342"/>
                <a:gd name="T26" fmla="*/ 0 w 820"/>
                <a:gd name="T27" fmla="*/ 47 h 342"/>
                <a:gd name="T28" fmla="*/ 11 w 820"/>
                <a:gd name="T29" fmla="*/ 95 h 342"/>
                <a:gd name="T30" fmla="*/ 68 w 820"/>
                <a:gd name="T31" fmla="*/ 179 h 342"/>
                <a:gd name="T32" fmla="*/ 178 w 820"/>
                <a:gd name="T33" fmla="*/ 261 h 342"/>
                <a:gd name="T34" fmla="*/ 186 w 820"/>
                <a:gd name="T35" fmla="*/ 247 h 342"/>
                <a:gd name="T36" fmla="*/ 56 w 820"/>
                <a:gd name="T37" fmla="*/ 141 h 342"/>
                <a:gd name="T38" fmla="*/ 26 w 820"/>
                <a:gd name="T39" fmla="*/ 89 h 342"/>
                <a:gd name="T40" fmla="*/ 16 w 820"/>
                <a:gd name="T41" fmla="*/ 47 h 342"/>
                <a:gd name="T42" fmla="*/ 22 w 820"/>
                <a:gd name="T43" fmla="*/ 23 h 342"/>
                <a:gd name="T44" fmla="*/ 30 w 820"/>
                <a:gd name="T45" fmla="*/ 18 h 342"/>
                <a:gd name="T46" fmla="*/ 40 w 820"/>
                <a:gd name="T47" fmla="*/ 16 h 342"/>
                <a:gd name="T48" fmla="*/ 70 w 820"/>
                <a:gd name="T49" fmla="*/ 24 h 342"/>
                <a:gd name="T50" fmla="*/ 112 w 820"/>
                <a:gd name="T51" fmla="*/ 54 h 342"/>
                <a:gd name="T52" fmla="*/ 439 w 820"/>
                <a:gd name="T53" fmla="*/ 255 h 342"/>
                <a:gd name="T54" fmla="*/ 600 w 820"/>
                <a:gd name="T55" fmla="*/ 318 h 342"/>
                <a:gd name="T56" fmla="*/ 666 w 820"/>
                <a:gd name="T57" fmla="*/ 336 h 342"/>
                <a:gd name="T58" fmla="*/ 718 w 820"/>
                <a:gd name="T59" fmla="*/ 342 h 342"/>
                <a:gd name="T60" fmla="*/ 773 w 820"/>
                <a:gd name="T61" fmla="*/ 327 h 342"/>
                <a:gd name="T62" fmla="*/ 798 w 820"/>
                <a:gd name="T63" fmla="*/ 300 h 342"/>
                <a:gd name="T64" fmla="*/ 816 w 820"/>
                <a:gd name="T65" fmla="*/ 251 h 342"/>
                <a:gd name="T66" fmla="*/ 820 w 820"/>
                <a:gd name="T67" fmla="*/ 208 h 342"/>
                <a:gd name="T68" fmla="*/ 819 w 820"/>
                <a:gd name="T69" fmla="*/ 186 h 342"/>
                <a:gd name="T70" fmla="*/ 803 w 820"/>
                <a:gd name="T71" fmla="*/ 188 h 342"/>
                <a:gd name="T72" fmla="*/ 803 w 820"/>
                <a:gd name="T73" fmla="*/ 18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0" h="342">
                  <a:moveTo>
                    <a:pt x="803" y="188"/>
                  </a:moveTo>
                  <a:cubicBezTo>
                    <a:pt x="803" y="188"/>
                    <a:pt x="803" y="188"/>
                    <a:pt x="803" y="188"/>
                  </a:cubicBezTo>
                  <a:cubicBezTo>
                    <a:pt x="803" y="188"/>
                    <a:pt x="804" y="196"/>
                    <a:pt x="804" y="208"/>
                  </a:cubicBezTo>
                  <a:cubicBezTo>
                    <a:pt x="804" y="227"/>
                    <a:pt x="801" y="258"/>
                    <a:pt x="789" y="283"/>
                  </a:cubicBezTo>
                  <a:cubicBezTo>
                    <a:pt x="783" y="295"/>
                    <a:pt x="775" y="306"/>
                    <a:pt x="764" y="314"/>
                  </a:cubicBezTo>
                  <a:cubicBezTo>
                    <a:pt x="752" y="321"/>
                    <a:pt x="737" y="326"/>
                    <a:pt x="718" y="326"/>
                  </a:cubicBezTo>
                  <a:cubicBezTo>
                    <a:pt x="705" y="326"/>
                    <a:pt x="688" y="324"/>
                    <a:pt x="669" y="320"/>
                  </a:cubicBezTo>
                  <a:cubicBezTo>
                    <a:pt x="602" y="307"/>
                    <a:pt x="503" y="270"/>
                    <a:pt x="403" y="220"/>
                  </a:cubicBezTo>
                  <a:cubicBezTo>
                    <a:pt x="302" y="170"/>
                    <a:pt x="199" y="107"/>
                    <a:pt x="123" y="42"/>
                  </a:cubicBezTo>
                  <a:cubicBezTo>
                    <a:pt x="106" y="27"/>
                    <a:pt x="91" y="17"/>
                    <a:pt x="77" y="10"/>
                  </a:cubicBezTo>
                  <a:cubicBezTo>
                    <a:pt x="63" y="3"/>
                    <a:pt x="51" y="0"/>
                    <a:pt x="40" y="0"/>
                  </a:cubicBezTo>
                  <a:cubicBezTo>
                    <a:pt x="34" y="0"/>
                    <a:pt x="28" y="1"/>
                    <a:pt x="23" y="3"/>
                  </a:cubicBezTo>
                  <a:cubicBezTo>
                    <a:pt x="15" y="7"/>
                    <a:pt x="9" y="13"/>
                    <a:pt x="6" y="20"/>
                  </a:cubicBezTo>
                  <a:cubicBezTo>
                    <a:pt x="2" y="28"/>
                    <a:pt x="0" y="37"/>
                    <a:pt x="0" y="47"/>
                  </a:cubicBezTo>
                  <a:cubicBezTo>
                    <a:pt x="0" y="61"/>
                    <a:pt x="4" y="77"/>
                    <a:pt x="11" y="95"/>
                  </a:cubicBezTo>
                  <a:cubicBezTo>
                    <a:pt x="21" y="121"/>
                    <a:pt x="40" y="150"/>
                    <a:pt x="68" y="179"/>
                  </a:cubicBezTo>
                  <a:cubicBezTo>
                    <a:pt x="96" y="208"/>
                    <a:pt x="132" y="237"/>
                    <a:pt x="178" y="261"/>
                  </a:cubicBezTo>
                  <a:cubicBezTo>
                    <a:pt x="186" y="247"/>
                    <a:pt x="186" y="247"/>
                    <a:pt x="186" y="247"/>
                  </a:cubicBezTo>
                  <a:cubicBezTo>
                    <a:pt x="126" y="215"/>
                    <a:pt x="84" y="177"/>
                    <a:pt x="56" y="141"/>
                  </a:cubicBezTo>
                  <a:cubicBezTo>
                    <a:pt x="42" y="122"/>
                    <a:pt x="32" y="105"/>
                    <a:pt x="26" y="89"/>
                  </a:cubicBezTo>
                  <a:cubicBezTo>
                    <a:pt x="19" y="72"/>
                    <a:pt x="16" y="58"/>
                    <a:pt x="16" y="47"/>
                  </a:cubicBezTo>
                  <a:cubicBezTo>
                    <a:pt x="16" y="36"/>
                    <a:pt x="19" y="28"/>
                    <a:pt x="22" y="23"/>
                  </a:cubicBezTo>
                  <a:cubicBezTo>
                    <a:pt x="24" y="21"/>
                    <a:pt x="27" y="19"/>
                    <a:pt x="30" y="18"/>
                  </a:cubicBezTo>
                  <a:cubicBezTo>
                    <a:pt x="32" y="17"/>
                    <a:pt x="36" y="16"/>
                    <a:pt x="40" y="16"/>
                  </a:cubicBezTo>
                  <a:cubicBezTo>
                    <a:pt x="48" y="16"/>
                    <a:pt x="58" y="18"/>
                    <a:pt x="70" y="24"/>
                  </a:cubicBezTo>
                  <a:cubicBezTo>
                    <a:pt x="82" y="30"/>
                    <a:pt x="96" y="40"/>
                    <a:pt x="112" y="54"/>
                  </a:cubicBezTo>
                  <a:cubicBezTo>
                    <a:pt x="201" y="130"/>
                    <a:pt x="324" y="202"/>
                    <a:pt x="439" y="255"/>
                  </a:cubicBezTo>
                  <a:cubicBezTo>
                    <a:pt x="496" y="282"/>
                    <a:pt x="552" y="303"/>
                    <a:pt x="600" y="318"/>
                  </a:cubicBezTo>
                  <a:cubicBezTo>
                    <a:pt x="624" y="326"/>
                    <a:pt x="646" y="332"/>
                    <a:pt x="666" y="336"/>
                  </a:cubicBezTo>
                  <a:cubicBezTo>
                    <a:pt x="686" y="340"/>
                    <a:pt x="703" y="342"/>
                    <a:pt x="718" y="342"/>
                  </a:cubicBezTo>
                  <a:cubicBezTo>
                    <a:pt x="740" y="342"/>
                    <a:pt x="758" y="337"/>
                    <a:pt x="773" y="327"/>
                  </a:cubicBezTo>
                  <a:cubicBezTo>
                    <a:pt x="783" y="320"/>
                    <a:pt x="791" y="310"/>
                    <a:pt x="798" y="300"/>
                  </a:cubicBezTo>
                  <a:cubicBezTo>
                    <a:pt x="807" y="285"/>
                    <a:pt x="813" y="268"/>
                    <a:pt x="816" y="251"/>
                  </a:cubicBezTo>
                  <a:cubicBezTo>
                    <a:pt x="819" y="235"/>
                    <a:pt x="820" y="219"/>
                    <a:pt x="820" y="208"/>
                  </a:cubicBezTo>
                  <a:cubicBezTo>
                    <a:pt x="820" y="195"/>
                    <a:pt x="819" y="186"/>
                    <a:pt x="819" y="186"/>
                  </a:cubicBezTo>
                  <a:cubicBezTo>
                    <a:pt x="803" y="188"/>
                    <a:pt x="803" y="188"/>
                    <a:pt x="803" y="188"/>
                  </a:cubicBezTo>
                  <a:cubicBezTo>
                    <a:pt x="803" y="188"/>
                    <a:pt x="803" y="188"/>
                    <a:pt x="803" y="188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19F410DF-095D-449C-832D-556378626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668" y="3220244"/>
              <a:ext cx="388937" cy="527050"/>
            </a:xfrm>
            <a:custGeom>
              <a:avLst/>
              <a:gdLst>
                <a:gd name="T0" fmla="*/ 75 w 263"/>
                <a:gd name="T1" fmla="*/ 358 h 358"/>
                <a:gd name="T2" fmla="*/ 263 w 263"/>
                <a:gd name="T3" fmla="*/ 36 h 358"/>
                <a:gd name="T4" fmla="*/ 244 w 263"/>
                <a:gd name="T5" fmla="*/ 25 h 358"/>
                <a:gd name="T6" fmla="*/ 220 w 263"/>
                <a:gd name="T7" fmla="*/ 11 h 358"/>
                <a:gd name="T8" fmla="*/ 219 w 263"/>
                <a:gd name="T9" fmla="*/ 10 h 358"/>
                <a:gd name="T10" fmla="*/ 169 w 263"/>
                <a:gd name="T11" fmla="*/ 23 h 358"/>
                <a:gd name="T12" fmla="*/ 0 w 263"/>
                <a:gd name="T13" fmla="*/ 314 h 358"/>
                <a:gd name="T14" fmla="*/ 75 w 263"/>
                <a:gd name="T15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358">
                  <a:moveTo>
                    <a:pt x="75" y="358"/>
                  </a:moveTo>
                  <a:cubicBezTo>
                    <a:pt x="263" y="36"/>
                    <a:pt x="263" y="36"/>
                    <a:pt x="263" y="36"/>
                  </a:cubicBezTo>
                  <a:cubicBezTo>
                    <a:pt x="244" y="25"/>
                    <a:pt x="244" y="25"/>
                    <a:pt x="244" y="25"/>
                  </a:cubicBezTo>
                  <a:cubicBezTo>
                    <a:pt x="220" y="11"/>
                    <a:pt x="220" y="11"/>
                    <a:pt x="220" y="1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01" y="0"/>
                    <a:pt x="179" y="6"/>
                    <a:pt x="169" y="23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75" y="358"/>
                    <a:pt x="75" y="358"/>
                    <a:pt x="75" y="3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42">
              <a:extLst>
                <a:ext uri="{FF2B5EF4-FFF2-40B4-BE49-F238E27FC236}">
                  <a16:creationId xmlns:a16="http://schemas.microsoft.com/office/drawing/2014/main" id="{A60FC249-8D6A-45FE-87CC-F63D6FF5D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631" y="3912394"/>
              <a:ext cx="22225" cy="17462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07C9C15F-F2E7-4B3C-B554-D82D89087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48631" y="3912394"/>
              <a:ext cx="22225" cy="1746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04CBACAD-FAAC-4BAB-A23A-0B7E2049D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018" y="3971131"/>
              <a:ext cx="22225" cy="17462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6604B067-FECF-4D80-B526-D3CFA66D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018" y="3971131"/>
              <a:ext cx="22225" cy="17462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lnTo>
                    <a:pt x="0" y="11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924CFAD5-009F-42D4-8E9F-9D6C12E3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2118" y="3956844"/>
              <a:ext cx="3175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1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D3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66449DAA-3DBE-4D1C-9964-41704B7E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2881" y="3636169"/>
              <a:ext cx="530225" cy="431800"/>
            </a:xfrm>
            <a:custGeom>
              <a:avLst/>
              <a:gdLst>
                <a:gd name="T0" fmla="*/ 358 w 358"/>
                <a:gd name="T1" fmla="*/ 62 h 294"/>
                <a:gd name="T2" fmla="*/ 206 w 358"/>
                <a:gd name="T3" fmla="*/ 0 h 294"/>
                <a:gd name="T4" fmla="*/ 32 w 358"/>
                <a:gd name="T5" fmla="*/ 184 h 294"/>
                <a:gd name="T6" fmla="*/ 32 w 358"/>
                <a:gd name="T7" fmla="*/ 184 h 294"/>
                <a:gd name="T8" fmla="*/ 32 w 358"/>
                <a:gd name="T9" fmla="*/ 184 h 294"/>
                <a:gd name="T10" fmla="*/ 73 w 358"/>
                <a:gd name="T11" fmla="*/ 294 h 294"/>
                <a:gd name="T12" fmla="*/ 358 w 358"/>
                <a:gd name="T13" fmla="*/ 6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294">
                  <a:moveTo>
                    <a:pt x="358" y="62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29" y="190"/>
                    <a:pt x="0" y="255"/>
                    <a:pt x="73" y="294"/>
                  </a:cubicBezTo>
                  <a:cubicBezTo>
                    <a:pt x="358" y="62"/>
                    <a:pt x="358" y="62"/>
                    <a:pt x="358" y="62"/>
                  </a:cubicBezTo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48">
              <a:extLst>
                <a:ext uri="{FF2B5EF4-FFF2-40B4-BE49-F238E27FC236}">
                  <a16:creationId xmlns:a16="http://schemas.microsoft.com/office/drawing/2014/main" id="{156FDB89-F11D-4D25-BB3F-E4791B82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593" y="3704431"/>
              <a:ext cx="442912" cy="327025"/>
            </a:xfrm>
            <a:custGeom>
              <a:avLst/>
              <a:gdLst>
                <a:gd name="T0" fmla="*/ 242 w 299"/>
                <a:gd name="T1" fmla="*/ 222 h 222"/>
                <a:gd name="T2" fmla="*/ 299 w 299"/>
                <a:gd name="T3" fmla="*/ 137 h 222"/>
                <a:gd name="T4" fmla="*/ 298 w 299"/>
                <a:gd name="T5" fmla="*/ 137 h 222"/>
                <a:gd name="T6" fmla="*/ 299 w 299"/>
                <a:gd name="T7" fmla="*/ 137 h 222"/>
                <a:gd name="T8" fmla="*/ 152 w 299"/>
                <a:gd name="T9" fmla="*/ 36 h 222"/>
                <a:gd name="T10" fmla="*/ 116 w 299"/>
                <a:gd name="T11" fmla="*/ 8 h 222"/>
                <a:gd name="T12" fmla="*/ 99 w 299"/>
                <a:gd name="T13" fmla="*/ 10 h 222"/>
                <a:gd name="T14" fmla="*/ 7 w 299"/>
                <a:gd name="T15" fmla="*/ 130 h 222"/>
                <a:gd name="T16" fmla="*/ 8 w 299"/>
                <a:gd name="T17" fmla="*/ 143 h 222"/>
                <a:gd name="T18" fmla="*/ 27 w 299"/>
                <a:gd name="T19" fmla="*/ 158 h 222"/>
                <a:gd name="T20" fmla="*/ 125 w 299"/>
                <a:gd name="T21" fmla="*/ 113 h 222"/>
                <a:gd name="T22" fmla="*/ 242 w 299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9" h="222">
                  <a:moveTo>
                    <a:pt x="242" y="222"/>
                  </a:moveTo>
                  <a:cubicBezTo>
                    <a:pt x="249" y="177"/>
                    <a:pt x="294" y="141"/>
                    <a:pt x="299" y="137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07" y="0"/>
                    <a:pt x="99" y="1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7" y="130"/>
                    <a:pt x="0" y="136"/>
                    <a:pt x="8" y="143"/>
                  </a:cubicBezTo>
                  <a:cubicBezTo>
                    <a:pt x="8" y="143"/>
                    <a:pt x="8" y="143"/>
                    <a:pt x="27" y="158"/>
                  </a:cubicBezTo>
                  <a:cubicBezTo>
                    <a:pt x="48" y="174"/>
                    <a:pt x="113" y="127"/>
                    <a:pt x="125" y="113"/>
                  </a:cubicBezTo>
                  <a:cubicBezTo>
                    <a:pt x="242" y="222"/>
                    <a:pt x="242" y="222"/>
                    <a:pt x="242" y="2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49">
              <a:extLst>
                <a:ext uri="{FF2B5EF4-FFF2-40B4-BE49-F238E27FC236}">
                  <a16:creationId xmlns:a16="http://schemas.microsoft.com/office/drawing/2014/main" id="{69C89349-2CAD-49E5-92A8-58E106F97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593" y="3704431"/>
              <a:ext cx="185737" cy="239712"/>
            </a:xfrm>
            <a:custGeom>
              <a:avLst/>
              <a:gdLst>
                <a:gd name="T0" fmla="*/ 39 w 126"/>
                <a:gd name="T1" fmla="*/ 143 h 163"/>
                <a:gd name="T2" fmla="*/ 40 w 126"/>
                <a:gd name="T3" fmla="*/ 143 h 163"/>
                <a:gd name="T4" fmla="*/ 39 w 126"/>
                <a:gd name="T5" fmla="*/ 143 h 163"/>
                <a:gd name="T6" fmla="*/ 38 w 126"/>
                <a:gd name="T7" fmla="*/ 130 h 163"/>
                <a:gd name="T8" fmla="*/ 126 w 126"/>
                <a:gd name="T9" fmla="*/ 16 h 163"/>
                <a:gd name="T10" fmla="*/ 116 w 126"/>
                <a:gd name="T11" fmla="*/ 8 h 163"/>
                <a:gd name="T12" fmla="*/ 99 w 126"/>
                <a:gd name="T13" fmla="*/ 10 h 163"/>
                <a:gd name="T14" fmla="*/ 7 w 126"/>
                <a:gd name="T15" fmla="*/ 130 h 163"/>
                <a:gd name="T16" fmla="*/ 8 w 126"/>
                <a:gd name="T17" fmla="*/ 143 h 163"/>
                <a:gd name="T18" fmla="*/ 27 w 126"/>
                <a:gd name="T19" fmla="*/ 158 h 163"/>
                <a:gd name="T20" fmla="*/ 58 w 126"/>
                <a:gd name="T21" fmla="*/ 157 h 163"/>
                <a:gd name="T22" fmla="*/ 39 w 126"/>
                <a:gd name="T23" fmla="*/ 14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63">
                  <a:moveTo>
                    <a:pt x="39" y="143"/>
                  </a:moveTo>
                  <a:cubicBezTo>
                    <a:pt x="40" y="143"/>
                    <a:pt x="40" y="143"/>
                    <a:pt x="40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1" y="136"/>
                    <a:pt x="38" y="130"/>
                    <a:pt x="38" y="130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07" y="0"/>
                    <a:pt x="99" y="1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7" y="130"/>
                    <a:pt x="0" y="136"/>
                    <a:pt x="8" y="143"/>
                  </a:cubicBezTo>
                  <a:cubicBezTo>
                    <a:pt x="8" y="143"/>
                    <a:pt x="8" y="143"/>
                    <a:pt x="27" y="158"/>
                  </a:cubicBezTo>
                  <a:cubicBezTo>
                    <a:pt x="34" y="163"/>
                    <a:pt x="45" y="162"/>
                    <a:pt x="58" y="157"/>
                  </a:cubicBezTo>
                  <a:cubicBezTo>
                    <a:pt x="39" y="143"/>
                    <a:pt x="39" y="143"/>
                    <a:pt x="39" y="143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50">
              <a:extLst>
                <a:ext uri="{FF2B5EF4-FFF2-40B4-BE49-F238E27FC236}">
                  <a16:creationId xmlns:a16="http://schemas.microsoft.com/office/drawing/2014/main" id="{D3F63742-7E7E-45A4-B5FA-A22D3D5B8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8131" y="3871119"/>
              <a:ext cx="176212" cy="165100"/>
            </a:xfrm>
            <a:custGeom>
              <a:avLst/>
              <a:gdLst>
                <a:gd name="T0" fmla="*/ 79 w 120"/>
                <a:gd name="T1" fmla="*/ 0 h 112"/>
                <a:gd name="T2" fmla="*/ 72 w 120"/>
                <a:gd name="T3" fmla="*/ 2 h 112"/>
                <a:gd name="T4" fmla="*/ 5 w 120"/>
                <a:gd name="T5" fmla="*/ 56 h 112"/>
                <a:gd name="T6" fmla="*/ 4 w 120"/>
                <a:gd name="T7" fmla="*/ 72 h 112"/>
                <a:gd name="T8" fmla="*/ 27 w 120"/>
                <a:gd name="T9" fmla="*/ 102 h 112"/>
                <a:gd name="T10" fmla="*/ 36 w 120"/>
                <a:gd name="T11" fmla="*/ 112 h 112"/>
                <a:gd name="T12" fmla="*/ 45 w 120"/>
                <a:gd name="T13" fmla="*/ 104 h 112"/>
                <a:gd name="T14" fmla="*/ 19 w 120"/>
                <a:gd name="T15" fmla="*/ 71 h 112"/>
                <a:gd name="T16" fmla="*/ 20 w 120"/>
                <a:gd name="T17" fmla="*/ 57 h 112"/>
                <a:gd name="T18" fmla="*/ 27 w 120"/>
                <a:gd name="T19" fmla="*/ 55 h 112"/>
                <a:gd name="T20" fmla="*/ 34 w 120"/>
                <a:gd name="T21" fmla="*/ 59 h 112"/>
                <a:gd name="T22" fmla="*/ 61 w 120"/>
                <a:gd name="T23" fmla="*/ 92 h 112"/>
                <a:gd name="T24" fmla="*/ 70 w 120"/>
                <a:gd name="T25" fmla="*/ 84 h 112"/>
                <a:gd name="T26" fmla="*/ 44 w 120"/>
                <a:gd name="T27" fmla="*/ 51 h 112"/>
                <a:gd name="T28" fmla="*/ 45 w 120"/>
                <a:gd name="T29" fmla="*/ 37 h 112"/>
                <a:gd name="T30" fmla="*/ 51 w 120"/>
                <a:gd name="T31" fmla="*/ 35 h 112"/>
                <a:gd name="T32" fmla="*/ 59 w 120"/>
                <a:gd name="T33" fmla="*/ 39 h 112"/>
                <a:gd name="T34" fmla="*/ 86 w 120"/>
                <a:gd name="T35" fmla="*/ 72 h 112"/>
                <a:gd name="T36" fmla="*/ 95 w 120"/>
                <a:gd name="T37" fmla="*/ 64 h 112"/>
                <a:gd name="T38" fmla="*/ 69 w 120"/>
                <a:gd name="T39" fmla="*/ 31 h 112"/>
                <a:gd name="T40" fmla="*/ 70 w 120"/>
                <a:gd name="T41" fmla="*/ 17 h 112"/>
                <a:gd name="T42" fmla="*/ 76 w 120"/>
                <a:gd name="T43" fmla="*/ 15 h 112"/>
                <a:gd name="T44" fmla="*/ 84 w 120"/>
                <a:gd name="T45" fmla="*/ 19 h 112"/>
                <a:gd name="T46" fmla="*/ 110 w 120"/>
                <a:gd name="T47" fmla="*/ 51 h 112"/>
                <a:gd name="T48" fmla="*/ 120 w 120"/>
                <a:gd name="T49" fmla="*/ 44 h 112"/>
                <a:gd name="T50" fmla="*/ 88 w 120"/>
                <a:gd name="T51" fmla="*/ 4 h 112"/>
                <a:gd name="T52" fmla="*/ 79 w 120"/>
                <a:gd name="T5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112">
                  <a:moveTo>
                    <a:pt x="79" y="0"/>
                  </a:moveTo>
                  <a:cubicBezTo>
                    <a:pt x="77" y="0"/>
                    <a:pt x="74" y="1"/>
                    <a:pt x="72" y="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60"/>
                    <a:pt x="0" y="67"/>
                    <a:pt x="4" y="7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5" y="67"/>
                    <a:pt x="16" y="61"/>
                    <a:pt x="20" y="57"/>
                  </a:cubicBezTo>
                  <a:cubicBezTo>
                    <a:pt x="22" y="56"/>
                    <a:pt x="24" y="55"/>
                    <a:pt x="27" y="55"/>
                  </a:cubicBezTo>
                  <a:cubicBezTo>
                    <a:pt x="30" y="55"/>
                    <a:pt x="32" y="56"/>
                    <a:pt x="34" y="5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0" y="47"/>
                    <a:pt x="41" y="41"/>
                    <a:pt x="45" y="37"/>
                  </a:cubicBezTo>
                  <a:cubicBezTo>
                    <a:pt x="47" y="36"/>
                    <a:pt x="49" y="35"/>
                    <a:pt x="51" y="35"/>
                  </a:cubicBezTo>
                  <a:cubicBezTo>
                    <a:pt x="54" y="35"/>
                    <a:pt x="57" y="36"/>
                    <a:pt x="59" y="39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5" y="27"/>
                    <a:pt x="66" y="21"/>
                    <a:pt x="70" y="17"/>
                  </a:cubicBezTo>
                  <a:cubicBezTo>
                    <a:pt x="72" y="16"/>
                    <a:pt x="74" y="15"/>
                    <a:pt x="76" y="15"/>
                  </a:cubicBezTo>
                  <a:cubicBezTo>
                    <a:pt x="79" y="15"/>
                    <a:pt x="82" y="16"/>
                    <a:pt x="84" y="19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6" y="1"/>
                    <a:pt x="82" y="0"/>
                    <a:pt x="79" y="0"/>
                  </a:cubicBezTo>
                </a:path>
              </a:pathLst>
            </a:custGeom>
            <a:solidFill>
              <a:srgbClr val="C23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51">
              <a:extLst>
                <a:ext uri="{FF2B5EF4-FFF2-40B4-BE49-F238E27FC236}">
                  <a16:creationId xmlns:a16="http://schemas.microsoft.com/office/drawing/2014/main" id="{16EACB51-1D49-4897-AD93-3A6D338E8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2118" y="3936206"/>
              <a:ext cx="22225" cy="17462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00748378-8D90-4A3E-8C72-506111D13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12118" y="3936206"/>
              <a:ext cx="22225" cy="1746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403E45F6-E474-44A3-9A3E-9A5198BB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5606" y="3964781"/>
              <a:ext cx="22225" cy="19050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2 h 12"/>
                <a:gd name="T4" fmla="*/ 14 w 1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lnTo>
                    <a:pt x="0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Line 54">
              <a:extLst>
                <a:ext uri="{FF2B5EF4-FFF2-40B4-BE49-F238E27FC236}">
                  <a16:creationId xmlns:a16="http://schemas.microsoft.com/office/drawing/2014/main" id="{FBFD44AA-43B1-4AD3-AB27-036A0635C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75606" y="3964781"/>
              <a:ext cx="22225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55">
              <a:extLst>
                <a:ext uri="{FF2B5EF4-FFF2-40B4-BE49-F238E27FC236}">
                  <a16:creationId xmlns:a16="http://schemas.microsoft.com/office/drawing/2014/main" id="{5AEA9F50-DC74-4378-8116-2E02749A2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6368" y="3906044"/>
              <a:ext cx="144462" cy="188912"/>
            </a:xfrm>
            <a:custGeom>
              <a:avLst/>
              <a:gdLst>
                <a:gd name="T0" fmla="*/ 90 w 98"/>
                <a:gd name="T1" fmla="*/ 117 h 128"/>
                <a:gd name="T2" fmla="*/ 98 w 98"/>
                <a:gd name="T3" fmla="*/ 110 h 128"/>
                <a:gd name="T4" fmla="*/ 57 w 98"/>
                <a:gd name="T5" fmla="*/ 0 h 128"/>
                <a:gd name="T6" fmla="*/ 0 w 98"/>
                <a:gd name="T7" fmla="*/ 85 h 128"/>
                <a:gd name="T8" fmla="*/ 30 w 98"/>
                <a:gd name="T9" fmla="*/ 113 h 128"/>
                <a:gd name="T10" fmla="*/ 90 w 98"/>
                <a:gd name="T11" fmla="*/ 1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28">
                  <a:moveTo>
                    <a:pt x="90" y="117"/>
                  </a:moveTo>
                  <a:cubicBezTo>
                    <a:pt x="98" y="110"/>
                    <a:pt x="98" y="110"/>
                    <a:pt x="98" y="110"/>
                  </a:cubicBezTo>
                  <a:cubicBezTo>
                    <a:pt x="25" y="71"/>
                    <a:pt x="54" y="6"/>
                    <a:pt x="57" y="0"/>
                  </a:cubicBezTo>
                  <a:cubicBezTo>
                    <a:pt x="52" y="4"/>
                    <a:pt x="7" y="40"/>
                    <a:pt x="0" y="8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48" y="127"/>
                    <a:pt x="72" y="128"/>
                    <a:pt x="90" y="117"/>
                  </a:cubicBezTo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106A75DB-ED6B-4380-AE4F-88C1A3467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943" y="3871119"/>
              <a:ext cx="177800" cy="33337"/>
            </a:xfrm>
            <a:custGeom>
              <a:avLst/>
              <a:gdLst>
                <a:gd name="T0" fmla="*/ 7 w 121"/>
                <a:gd name="T1" fmla="*/ 11 h 23"/>
                <a:gd name="T2" fmla="*/ 3 w 121"/>
                <a:gd name="T3" fmla="*/ 17 h 23"/>
                <a:gd name="T4" fmla="*/ 0 w 121"/>
                <a:gd name="T5" fmla="*/ 23 h 23"/>
                <a:gd name="T6" fmla="*/ 3 w 121"/>
                <a:gd name="T7" fmla="*/ 17 h 23"/>
                <a:gd name="T8" fmla="*/ 7 w 121"/>
                <a:gd name="T9" fmla="*/ 11 h 23"/>
                <a:gd name="T10" fmla="*/ 7 w 121"/>
                <a:gd name="T11" fmla="*/ 11 h 23"/>
                <a:gd name="T12" fmla="*/ 116 w 121"/>
                <a:gd name="T13" fmla="*/ 5 h 23"/>
                <a:gd name="T14" fmla="*/ 116 w 121"/>
                <a:gd name="T15" fmla="*/ 5 h 23"/>
                <a:gd name="T16" fmla="*/ 116 w 121"/>
                <a:gd name="T17" fmla="*/ 5 h 23"/>
                <a:gd name="T18" fmla="*/ 116 w 121"/>
                <a:gd name="T19" fmla="*/ 5 h 23"/>
                <a:gd name="T20" fmla="*/ 116 w 121"/>
                <a:gd name="T21" fmla="*/ 5 h 23"/>
                <a:gd name="T22" fmla="*/ 116 w 121"/>
                <a:gd name="T23" fmla="*/ 5 h 23"/>
                <a:gd name="T24" fmla="*/ 121 w 121"/>
                <a:gd name="T25" fmla="*/ 1 h 23"/>
                <a:gd name="T26" fmla="*/ 116 w 121"/>
                <a:gd name="T27" fmla="*/ 5 h 23"/>
                <a:gd name="T28" fmla="*/ 121 w 121"/>
                <a:gd name="T29" fmla="*/ 1 h 23"/>
                <a:gd name="T30" fmla="*/ 121 w 121"/>
                <a:gd name="T31" fmla="*/ 0 h 23"/>
                <a:gd name="T32" fmla="*/ 121 w 121"/>
                <a:gd name="T33" fmla="*/ 1 h 23"/>
                <a:gd name="T34" fmla="*/ 121 w 121"/>
                <a:gd name="T35" fmla="*/ 0 h 23"/>
                <a:gd name="T36" fmla="*/ 121 w 121"/>
                <a:gd name="T37" fmla="*/ 0 h 23"/>
                <a:gd name="T38" fmla="*/ 121 w 121"/>
                <a:gd name="T39" fmla="*/ 0 h 23"/>
                <a:gd name="T40" fmla="*/ 121 w 121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23">
                  <a:moveTo>
                    <a:pt x="7" y="11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0" y="19"/>
                    <a:pt x="0" y="23"/>
                  </a:cubicBezTo>
                  <a:cubicBezTo>
                    <a:pt x="0" y="19"/>
                    <a:pt x="3" y="17"/>
                    <a:pt x="3" y="17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116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moveTo>
                    <a:pt x="116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moveTo>
                    <a:pt x="121" y="1"/>
                  </a:moveTo>
                  <a:cubicBezTo>
                    <a:pt x="120" y="2"/>
                    <a:pt x="118" y="3"/>
                    <a:pt x="116" y="5"/>
                  </a:cubicBezTo>
                  <a:cubicBezTo>
                    <a:pt x="118" y="3"/>
                    <a:pt x="120" y="2"/>
                    <a:pt x="121" y="1"/>
                  </a:cubicBezTo>
                  <a:moveTo>
                    <a:pt x="121" y="0"/>
                  </a:moveTo>
                  <a:cubicBezTo>
                    <a:pt x="121" y="0"/>
                    <a:pt x="121" y="1"/>
                    <a:pt x="121" y="1"/>
                  </a:cubicBezTo>
                  <a:cubicBezTo>
                    <a:pt x="121" y="1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F3ABA606-9A05-488C-9592-61F7808FE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9981" y="3837781"/>
              <a:ext cx="311150" cy="193675"/>
            </a:xfrm>
            <a:custGeom>
              <a:avLst/>
              <a:gdLst>
                <a:gd name="T0" fmla="*/ 87 w 211"/>
                <a:gd name="T1" fmla="*/ 0 h 132"/>
                <a:gd name="T2" fmla="*/ 11 w 211"/>
                <a:gd name="T3" fmla="*/ 46 h 132"/>
                <a:gd name="T4" fmla="*/ 10 w 211"/>
                <a:gd name="T5" fmla="*/ 47 h 132"/>
                <a:gd name="T6" fmla="*/ 7 w 211"/>
                <a:gd name="T7" fmla="*/ 47 h 132"/>
                <a:gd name="T8" fmla="*/ 6 w 211"/>
                <a:gd name="T9" fmla="*/ 47 h 132"/>
                <a:gd name="T10" fmla="*/ 3 w 211"/>
                <a:gd name="T11" fmla="*/ 48 h 132"/>
                <a:gd name="T12" fmla="*/ 2 w 211"/>
                <a:gd name="T13" fmla="*/ 48 h 132"/>
                <a:gd name="T14" fmla="*/ 1 w 211"/>
                <a:gd name="T15" fmla="*/ 48 h 132"/>
                <a:gd name="T16" fmla="*/ 0 w 211"/>
                <a:gd name="T17" fmla="*/ 48 h 132"/>
                <a:gd name="T18" fmla="*/ 4 w 211"/>
                <a:gd name="T19" fmla="*/ 53 h 132"/>
                <a:gd name="T20" fmla="*/ 4 w 211"/>
                <a:gd name="T21" fmla="*/ 53 h 132"/>
                <a:gd name="T22" fmla="*/ 23 w 211"/>
                <a:gd name="T23" fmla="*/ 67 h 132"/>
                <a:gd name="T24" fmla="*/ 85 w 211"/>
                <a:gd name="T25" fmla="*/ 28 h 132"/>
                <a:gd name="T26" fmla="*/ 85 w 211"/>
                <a:gd name="T27" fmla="*/ 28 h 132"/>
                <a:gd name="T28" fmla="*/ 85 w 211"/>
                <a:gd name="T29" fmla="*/ 28 h 132"/>
                <a:gd name="T30" fmla="*/ 85 w 211"/>
                <a:gd name="T31" fmla="*/ 28 h 132"/>
                <a:gd name="T32" fmla="*/ 85 w 211"/>
                <a:gd name="T33" fmla="*/ 28 h 132"/>
                <a:gd name="T34" fmla="*/ 90 w 211"/>
                <a:gd name="T35" fmla="*/ 24 h 132"/>
                <a:gd name="T36" fmla="*/ 90 w 211"/>
                <a:gd name="T37" fmla="*/ 24 h 132"/>
                <a:gd name="T38" fmla="*/ 90 w 211"/>
                <a:gd name="T39" fmla="*/ 23 h 132"/>
                <a:gd name="T40" fmla="*/ 90 w 211"/>
                <a:gd name="T41" fmla="*/ 23 h 132"/>
                <a:gd name="T42" fmla="*/ 90 w 211"/>
                <a:gd name="T43" fmla="*/ 23 h 132"/>
                <a:gd name="T44" fmla="*/ 90 w 211"/>
                <a:gd name="T45" fmla="*/ 23 h 132"/>
                <a:gd name="T46" fmla="*/ 207 w 211"/>
                <a:gd name="T47" fmla="*/ 132 h 132"/>
                <a:gd name="T48" fmla="*/ 211 w 211"/>
                <a:gd name="T49" fmla="*/ 115 h 132"/>
                <a:gd name="T50" fmla="*/ 204 w 211"/>
                <a:gd name="T51" fmla="*/ 109 h 132"/>
                <a:gd name="T52" fmla="*/ 87 w 211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1" h="132">
                  <a:moveTo>
                    <a:pt x="87" y="0"/>
                  </a:moveTo>
                  <a:cubicBezTo>
                    <a:pt x="78" y="10"/>
                    <a:pt x="39" y="40"/>
                    <a:pt x="11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8" y="47"/>
                    <a:pt x="7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5" y="47"/>
                    <a:pt x="4" y="48"/>
                    <a:pt x="3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1" y="48"/>
                    <a:pt x="1" y="48"/>
                  </a:cubicBezTo>
                  <a:cubicBezTo>
                    <a:pt x="1" y="48"/>
                    <a:pt x="1" y="48"/>
                    <a:pt x="0" y="48"/>
                  </a:cubicBezTo>
                  <a:cubicBezTo>
                    <a:pt x="1" y="49"/>
                    <a:pt x="2" y="51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7" y="55"/>
                    <a:pt x="23" y="67"/>
                  </a:cubicBezTo>
                  <a:cubicBezTo>
                    <a:pt x="45" y="59"/>
                    <a:pt x="73" y="39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7" y="26"/>
                    <a:pt x="89" y="25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207" y="132"/>
                    <a:pt x="207" y="132"/>
                    <a:pt x="207" y="132"/>
                  </a:cubicBezTo>
                  <a:cubicBezTo>
                    <a:pt x="208" y="127"/>
                    <a:pt x="210" y="121"/>
                    <a:pt x="211" y="115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58">
              <a:extLst>
                <a:ext uri="{FF2B5EF4-FFF2-40B4-BE49-F238E27FC236}">
                  <a16:creationId xmlns:a16="http://schemas.microsoft.com/office/drawing/2014/main" id="{06C05F04-891C-40F4-989C-3F13E354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3943" y="3886994"/>
              <a:ext cx="79375" cy="55562"/>
            </a:xfrm>
            <a:custGeom>
              <a:avLst/>
              <a:gdLst>
                <a:gd name="T0" fmla="*/ 7 w 54"/>
                <a:gd name="T1" fmla="*/ 0 h 37"/>
                <a:gd name="T2" fmla="*/ 3 w 54"/>
                <a:gd name="T3" fmla="*/ 6 h 37"/>
                <a:gd name="T4" fmla="*/ 0 w 54"/>
                <a:gd name="T5" fmla="*/ 12 h 37"/>
                <a:gd name="T6" fmla="*/ 4 w 54"/>
                <a:gd name="T7" fmla="*/ 19 h 37"/>
                <a:gd name="T8" fmla="*/ 4 w 54"/>
                <a:gd name="T9" fmla="*/ 19 h 37"/>
                <a:gd name="T10" fmla="*/ 4 w 54"/>
                <a:gd name="T11" fmla="*/ 19 h 37"/>
                <a:gd name="T12" fmla="*/ 23 w 54"/>
                <a:gd name="T13" fmla="*/ 34 h 37"/>
                <a:gd name="T14" fmla="*/ 26 w 54"/>
                <a:gd name="T15" fmla="*/ 35 h 37"/>
                <a:gd name="T16" fmla="*/ 27 w 54"/>
                <a:gd name="T17" fmla="*/ 36 h 37"/>
                <a:gd name="T18" fmla="*/ 29 w 54"/>
                <a:gd name="T19" fmla="*/ 36 h 37"/>
                <a:gd name="T20" fmla="*/ 30 w 54"/>
                <a:gd name="T21" fmla="*/ 37 h 37"/>
                <a:gd name="T22" fmla="*/ 32 w 54"/>
                <a:gd name="T23" fmla="*/ 37 h 37"/>
                <a:gd name="T24" fmla="*/ 33 w 54"/>
                <a:gd name="T25" fmla="*/ 37 h 37"/>
                <a:gd name="T26" fmla="*/ 35 w 54"/>
                <a:gd name="T27" fmla="*/ 37 h 37"/>
                <a:gd name="T28" fmla="*/ 36 w 54"/>
                <a:gd name="T29" fmla="*/ 37 h 37"/>
                <a:gd name="T30" fmla="*/ 37 w 54"/>
                <a:gd name="T31" fmla="*/ 37 h 37"/>
                <a:gd name="T32" fmla="*/ 40 w 54"/>
                <a:gd name="T33" fmla="*/ 37 h 37"/>
                <a:gd name="T34" fmla="*/ 41 w 54"/>
                <a:gd name="T35" fmla="*/ 37 h 37"/>
                <a:gd name="T36" fmla="*/ 44 w 54"/>
                <a:gd name="T37" fmla="*/ 36 h 37"/>
                <a:gd name="T38" fmla="*/ 45 w 54"/>
                <a:gd name="T39" fmla="*/ 36 h 37"/>
                <a:gd name="T40" fmla="*/ 54 w 54"/>
                <a:gd name="T41" fmla="*/ 33 h 37"/>
                <a:gd name="T42" fmla="*/ 35 w 54"/>
                <a:gd name="T43" fmla="*/ 19 h 37"/>
                <a:gd name="T44" fmla="*/ 35 w 54"/>
                <a:gd name="T45" fmla="*/ 19 h 37"/>
                <a:gd name="T46" fmla="*/ 31 w 54"/>
                <a:gd name="T47" fmla="*/ 14 h 37"/>
                <a:gd name="T48" fmla="*/ 30 w 54"/>
                <a:gd name="T49" fmla="*/ 14 h 37"/>
                <a:gd name="T50" fmla="*/ 29 w 54"/>
                <a:gd name="T51" fmla="*/ 13 h 37"/>
                <a:gd name="T52" fmla="*/ 27 w 54"/>
                <a:gd name="T53" fmla="*/ 13 h 37"/>
                <a:gd name="T54" fmla="*/ 26 w 54"/>
                <a:gd name="T55" fmla="*/ 13 h 37"/>
                <a:gd name="T56" fmla="*/ 24 w 54"/>
                <a:gd name="T57" fmla="*/ 12 h 37"/>
                <a:gd name="T58" fmla="*/ 23 w 54"/>
                <a:gd name="T59" fmla="*/ 12 h 37"/>
                <a:gd name="T60" fmla="*/ 20 w 54"/>
                <a:gd name="T61" fmla="*/ 10 h 37"/>
                <a:gd name="T62" fmla="*/ 7 w 54"/>
                <a:gd name="T6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37">
                  <a:moveTo>
                    <a:pt x="7" y="0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0" y="8"/>
                    <a:pt x="0" y="12"/>
                  </a:cubicBezTo>
                  <a:cubicBezTo>
                    <a:pt x="0" y="14"/>
                    <a:pt x="1" y="16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7" y="21"/>
                    <a:pt x="23" y="34"/>
                  </a:cubicBezTo>
                  <a:cubicBezTo>
                    <a:pt x="24" y="35"/>
                    <a:pt x="25" y="35"/>
                    <a:pt x="26" y="35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8" y="36"/>
                    <a:pt x="29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1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4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8" y="37"/>
                    <a:pt x="39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7"/>
                    <a:pt x="43" y="36"/>
                    <a:pt x="44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8" y="35"/>
                    <a:pt x="51" y="34"/>
                    <a:pt x="54" y="33"/>
                  </a:cubicBezTo>
                  <a:cubicBezTo>
                    <a:pt x="38" y="21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17"/>
                    <a:pt x="32" y="15"/>
                    <a:pt x="31" y="14"/>
                  </a:cubicBezTo>
                  <a:cubicBezTo>
                    <a:pt x="31" y="14"/>
                    <a:pt x="30" y="14"/>
                    <a:pt x="30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1"/>
                    <a:pt x="21" y="11"/>
                    <a:pt x="20" y="10"/>
                  </a:cubicBezTo>
                  <a:cubicBezTo>
                    <a:pt x="15" y="5"/>
                    <a:pt x="10" y="2"/>
                    <a:pt x="7" y="0"/>
                  </a:cubicBezTo>
                </a:path>
              </a:pathLst>
            </a:custGeom>
            <a:solidFill>
              <a:srgbClr val="E5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59">
              <a:extLst>
                <a:ext uri="{FF2B5EF4-FFF2-40B4-BE49-F238E27FC236}">
                  <a16:creationId xmlns:a16="http://schemas.microsoft.com/office/drawing/2014/main" id="{0070C335-884A-41F6-BFC6-4EAFF485A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843" y="4050506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8E24B9EF-402A-4592-A6BC-4EBA3179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843" y="4050506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A10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61">
              <a:extLst>
                <a:ext uri="{FF2B5EF4-FFF2-40B4-BE49-F238E27FC236}">
                  <a16:creationId xmlns:a16="http://schemas.microsoft.com/office/drawing/2014/main" id="{D1DA66E4-CF37-4F9C-A18D-D5AD450F7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243" y="4067969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62">
              <a:extLst>
                <a:ext uri="{FF2B5EF4-FFF2-40B4-BE49-F238E27FC236}">
                  <a16:creationId xmlns:a16="http://schemas.microsoft.com/office/drawing/2014/main" id="{35308E9A-33DD-4FDA-9931-77A65409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243" y="4067969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A10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D631B91F-3836-401E-A7D4-3C8AC1B30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6368" y="4006056"/>
              <a:ext cx="144462" cy="84137"/>
            </a:xfrm>
            <a:custGeom>
              <a:avLst/>
              <a:gdLst>
                <a:gd name="T0" fmla="*/ 4 w 98"/>
                <a:gd name="T1" fmla="*/ 0 h 57"/>
                <a:gd name="T2" fmla="*/ 0 w 98"/>
                <a:gd name="T3" fmla="*/ 17 h 57"/>
                <a:gd name="T4" fmla="*/ 30 w 98"/>
                <a:gd name="T5" fmla="*/ 45 h 57"/>
                <a:gd name="T6" fmla="*/ 63 w 98"/>
                <a:gd name="T7" fmla="*/ 57 h 57"/>
                <a:gd name="T8" fmla="*/ 90 w 98"/>
                <a:gd name="T9" fmla="*/ 49 h 57"/>
                <a:gd name="T10" fmla="*/ 98 w 98"/>
                <a:gd name="T11" fmla="*/ 42 h 57"/>
                <a:gd name="T12" fmla="*/ 97 w 98"/>
                <a:gd name="T13" fmla="*/ 42 h 57"/>
                <a:gd name="T14" fmla="*/ 81 w 98"/>
                <a:gd name="T15" fmla="*/ 31 h 57"/>
                <a:gd name="T16" fmla="*/ 80 w 98"/>
                <a:gd name="T17" fmla="*/ 30 h 57"/>
                <a:gd name="T18" fmla="*/ 62 w 98"/>
                <a:gd name="T19" fmla="*/ 33 h 57"/>
                <a:gd name="T20" fmla="*/ 27 w 98"/>
                <a:gd name="T21" fmla="*/ 22 h 57"/>
                <a:gd name="T22" fmla="*/ 4 w 98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57">
                  <a:moveTo>
                    <a:pt x="4" y="0"/>
                  </a:moveTo>
                  <a:cubicBezTo>
                    <a:pt x="3" y="6"/>
                    <a:pt x="1" y="12"/>
                    <a:pt x="0" y="17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40" y="53"/>
                    <a:pt x="51" y="57"/>
                    <a:pt x="63" y="57"/>
                  </a:cubicBezTo>
                  <a:cubicBezTo>
                    <a:pt x="72" y="57"/>
                    <a:pt x="82" y="54"/>
                    <a:pt x="90" y="49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2"/>
                    <a:pt x="98" y="42"/>
                    <a:pt x="97" y="42"/>
                  </a:cubicBezTo>
                  <a:cubicBezTo>
                    <a:pt x="91" y="38"/>
                    <a:pt x="86" y="35"/>
                    <a:pt x="81" y="31"/>
                  </a:cubicBezTo>
                  <a:cubicBezTo>
                    <a:pt x="81" y="31"/>
                    <a:pt x="80" y="31"/>
                    <a:pt x="80" y="30"/>
                  </a:cubicBezTo>
                  <a:cubicBezTo>
                    <a:pt x="74" y="32"/>
                    <a:pt x="68" y="33"/>
                    <a:pt x="62" y="33"/>
                  </a:cubicBezTo>
                  <a:cubicBezTo>
                    <a:pt x="50" y="33"/>
                    <a:pt x="37" y="29"/>
                    <a:pt x="27" y="2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81BA5C42-5374-4F47-8FEC-E47601EC9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6106" y="3691731"/>
              <a:ext cx="225425" cy="527050"/>
            </a:xfrm>
            <a:custGeom>
              <a:avLst/>
              <a:gdLst>
                <a:gd name="T0" fmla="*/ 149 w 152"/>
                <a:gd name="T1" fmla="*/ 45 h 358"/>
                <a:gd name="T2" fmla="*/ 0 w 152"/>
                <a:gd name="T3" fmla="*/ 0 h 358"/>
                <a:gd name="T4" fmla="*/ 40 w 152"/>
                <a:gd name="T5" fmla="*/ 289 h 358"/>
                <a:gd name="T6" fmla="*/ 40 w 152"/>
                <a:gd name="T7" fmla="*/ 289 h 358"/>
                <a:gd name="T8" fmla="*/ 40 w 152"/>
                <a:gd name="T9" fmla="*/ 290 h 358"/>
                <a:gd name="T10" fmla="*/ 152 w 152"/>
                <a:gd name="T11" fmla="*/ 326 h 358"/>
                <a:gd name="T12" fmla="*/ 149 w 152"/>
                <a:gd name="T13" fmla="*/ 4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358">
                  <a:moveTo>
                    <a:pt x="149" y="4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289"/>
                    <a:pt x="40" y="289"/>
                    <a:pt x="40" y="289"/>
                  </a:cubicBezTo>
                  <a:cubicBezTo>
                    <a:pt x="40" y="289"/>
                    <a:pt x="40" y="289"/>
                    <a:pt x="40" y="289"/>
                  </a:cubicBezTo>
                  <a:cubicBezTo>
                    <a:pt x="40" y="290"/>
                    <a:pt x="40" y="290"/>
                    <a:pt x="40" y="290"/>
                  </a:cubicBezTo>
                  <a:cubicBezTo>
                    <a:pt x="43" y="296"/>
                    <a:pt x="75" y="358"/>
                    <a:pt x="152" y="326"/>
                  </a:cubicBezTo>
                  <a:cubicBezTo>
                    <a:pt x="149" y="45"/>
                    <a:pt x="149" y="45"/>
                    <a:pt x="149" y="45"/>
                  </a:cubicBezTo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65">
              <a:extLst>
                <a:ext uri="{FF2B5EF4-FFF2-40B4-BE49-F238E27FC236}">
                  <a16:creationId xmlns:a16="http://schemas.microsoft.com/office/drawing/2014/main" id="{2D914ECC-9F97-4FAF-B879-A6E238FE3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881" y="4117181"/>
              <a:ext cx="382587" cy="342900"/>
            </a:xfrm>
            <a:custGeom>
              <a:avLst/>
              <a:gdLst>
                <a:gd name="T0" fmla="*/ 258 w 258"/>
                <a:gd name="T1" fmla="*/ 98 h 233"/>
                <a:gd name="T2" fmla="*/ 227 w 258"/>
                <a:gd name="T3" fmla="*/ 1 h 233"/>
                <a:gd name="T4" fmla="*/ 227 w 258"/>
                <a:gd name="T5" fmla="*/ 1 h 233"/>
                <a:gd name="T6" fmla="*/ 227 w 258"/>
                <a:gd name="T7" fmla="*/ 0 h 233"/>
                <a:gd name="T8" fmla="*/ 56 w 258"/>
                <a:gd name="T9" fmla="*/ 51 h 233"/>
                <a:gd name="T10" fmla="*/ 12 w 258"/>
                <a:gd name="T11" fmla="*/ 62 h 233"/>
                <a:gd name="T12" fmla="*/ 3 w 258"/>
                <a:gd name="T13" fmla="*/ 77 h 233"/>
                <a:gd name="T14" fmla="*/ 39 w 258"/>
                <a:gd name="T15" fmla="*/ 223 h 233"/>
                <a:gd name="T16" fmla="*/ 50 w 258"/>
                <a:gd name="T17" fmla="*/ 230 h 233"/>
                <a:gd name="T18" fmla="*/ 73 w 258"/>
                <a:gd name="T19" fmla="*/ 225 h 233"/>
                <a:gd name="T20" fmla="*/ 100 w 258"/>
                <a:gd name="T21" fmla="*/ 121 h 233"/>
                <a:gd name="T22" fmla="*/ 258 w 258"/>
                <a:gd name="T23" fmla="*/ 9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33">
                  <a:moveTo>
                    <a:pt x="258" y="98"/>
                  </a:moveTo>
                  <a:cubicBezTo>
                    <a:pt x="227" y="64"/>
                    <a:pt x="227" y="7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0" y="64"/>
                    <a:pt x="3" y="77"/>
                  </a:cubicBezTo>
                  <a:cubicBezTo>
                    <a:pt x="39" y="223"/>
                    <a:pt x="39" y="223"/>
                    <a:pt x="39" y="223"/>
                  </a:cubicBezTo>
                  <a:cubicBezTo>
                    <a:pt x="39" y="223"/>
                    <a:pt x="39" y="233"/>
                    <a:pt x="50" y="230"/>
                  </a:cubicBezTo>
                  <a:cubicBezTo>
                    <a:pt x="49" y="230"/>
                    <a:pt x="50" y="230"/>
                    <a:pt x="73" y="225"/>
                  </a:cubicBezTo>
                  <a:cubicBezTo>
                    <a:pt x="99" y="219"/>
                    <a:pt x="103" y="138"/>
                    <a:pt x="100" y="121"/>
                  </a:cubicBezTo>
                  <a:cubicBezTo>
                    <a:pt x="258" y="98"/>
                    <a:pt x="258" y="98"/>
                    <a:pt x="258" y="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66">
              <a:extLst>
                <a:ext uri="{FF2B5EF4-FFF2-40B4-BE49-F238E27FC236}">
                  <a16:creationId xmlns:a16="http://schemas.microsoft.com/office/drawing/2014/main" id="{A6A7A105-037A-4BE0-B9E1-C7667A491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881" y="4204494"/>
              <a:ext cx="136525" cy="255587"/>
            </a:xfrm>
            <a:custGeom>
              <a:avLst/>
              <a:gdLst>
                <a:gd name="T0" fmla="*/ 69 w 92"/>
                <a:gd name="T1" fmla="*/ 147 h 174"/>
                <a:gd name="T2" fmla="*/ 70 w 92"/>
                <a:gd name="T3" fmla="*/ 147 h 174"/>
                <a:gd name="T4" fmla="*/ 69 w 92"/>
                <a:gd name="T5" fmla="*/ 147 h 174"/>
                <a:gd name="T6" fmla="*/ 58 w 92"/>
                <a:gd name="T7" fmla="*/ 140 h 174"/>
                <a:gd name="T8" fmla="*/ 24 w 92"/>
                <a:gd name="T9" fmla="*/ 0 h 174"/>
                <a:gd name="T10" fmla="*/ 12 w 92"/>
                <a:gd name="T11" fmla="*/ 3 h 174"/>
                <a:gd name="T12" fmla="*/ 3 w 92"/>
                <a:gd name="T13" fmla="*/ 18 h 174"/>
                <a:gd name="T14" fmla="*/ 39 w 92"/>
                <a:gd name="T15" fmla="*/ 164 h 174"/>
                <a:gd name="T16" fmla="*/ 50 w 92"/>
                <a:gd name="T17" fmla="*/ 171 h 174"/>
                <a:gd name="T18" fmla="*/ 73 w 92"/>
                <a:gd name="T19" fmla="*/ 166 h 174"/>
                <a:gd name="T20" fmla="*/ 92 w 92"/>
                <a:gd name="T21" fmla="*/ 142 h 174"/>
                <a:gd name="T22" fmla="*/ 69 w 92"/>
                <a:gd name="T23" fmla="*/ 1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174">
                  <a:moveTo>
                    <a:pt x="69" y="147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59" y="150"/>
                    <a:pt x="58" y="140"/>
                    <a:pt x="58" y="14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0" y="5"/>
                    <a:pt x="3" y="18"/>
                  </a:cubicBezTo>
                  <a:cubicBezTo>
                    <a:pt x="39" y="164"/>
                    <a:pt x="39" y="164"/>
                    <a:pt x="39" y="164"/>
                  </a:cubicBezTo>
                  <a:cubicBezTo>
                    <a:pt x="39" y="164"/>
                    <a:pt x="39" y="174"/>
                    <a:pt x="50" y="171"/>
                  </a:cubicBezTo>
                  <a:cubicBezTo>
                    <a:pt x="49" y="171"/>
                    <a:pt x="50" y="171"/>
                    <a:pt x="73" y="166"/>
                  </a:cubicBezTo>
                  <a:cubicBezTo>
                    <a:pt x="82" y="164"/>
                    <a:pt x="88" y="155"/>
                    <a:pt x="92" y="142"/>
                  </a:cubicBezTo>
                  <a:cubicBezTo>
                    <a:pt x="69" y="147"/>
                    <a:pt x="69" y="147"/>
                    <a:pt x="69" y="147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67">
              <a:extLst>
                <a:ext uri="{FF2B5EF4-FFF2-40B4-BE49-F238E27FC236}">
                  <a16:creationId xmlns:a16="http://schemas.microsoft.com/office/drawing/2014/main" id="{4A74A8AB-811F-42CD-937E-358F91EF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7293" y="445531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68">
              <a:extLst>
                <a:ext uri="{FF2B5EF4-FFF2-40B4-BE49-F238E27FC236}">
                  <a16:creationId xmlns:a16="http://schemas.microsoft.com/office/drawing/2014/main" id="{AD6DFBD1-F053-4A8C-AAC9-950303BC9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356" y="3961606"/>
              <a:ext cx="1587" cy="28575"/>
            </a:xfrm>
            <a:custGeom>
              <a:avLst/>
              <a:gdLst>
                <a:gd name="T0" fmla="*/ 0 w 1"/>
                <a:gd name="T1" fmla="*/ 0 h 18"/>
                <a:gd name="T2" fmla="*/ 1 w 1"/>
                <a:gd name="T3" fmla="*/ 18 h 18"/>
                <a:gd name="T4" fmla="*/ 0 w 1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8">
                  <a:moveTo>
                    <a:pt x="0" y="0"/>
                  </a:moveTo>
                  <a:lnTo>
                    <a:pt x="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69">
              <a:extLst>
                <a:ext uri="{FF2B5EF4-FFF2-40B4-BE49-F238E27FC236}">
                  <a16:creationId xmlns:a16="http://schemas.microsoft.com/office/drawing/2014/main" id="{038CD285-602D-4685-B610-69319D30C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356" y="3961606"/>
              <a:ext cx="1587" cy="28575"/>
            </a:xfrm>
            <a:custGeom>
              <a:avLst/>
              <a:gdLst>
                <a:gd name="T0" fmla="*/ 0 w 1"/>
                <a:gd name="T1" fmla="*/ 0 h 18"/>
                <a:gd name="T2" fmla="*/ 1 w 1"/>
                <a:gd name="T3" fmla="*/ 18 h 18"/>
                <a:gd name="T4" fmla="*/ 0 w 1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8">
                  <a:moveTo>
                    <a:pt x="0" y="0"/>
                  </a:move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05737732-6683-4BA4-853A-24658B6A7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9943" y="4007644"/>
              <a:ext cx="0" cy="30162"/>
            </a:xfrm>
            <a:custGeom>
              <a:avLst/>
              <a:gdLst>
                <a:gd name="T0" fmla="*/ 0 h 19"/>
                <a:gd name="T1" fmla="*/ 19 h 19"/>
                <a:gd name="T2" fmla="*/ 0 h 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9">
                  <a:moveTo>
                    <a:pt x="0" y="0"/>
                  </a:move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00B9329A-7B32-4607-B70B-D4E79B698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9943" y="4007644"/>
              <a:ext cx="0" cy="30162"/>
            </a:xfrm>
            <a:custGeom>
              <a:avLst/>
              <a:gdLst>
                <a:gd name="T0" fmla="*/ 0 h 19"/>
                <a:gd name="T1" fmla="*/ 19 h 19"/>
                <a:gd name="T2" fmla="*/ 0 h 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9">
                  <a:moveTo>
                    <a:pt x="0" y="0"/>
                  </a:move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72">
              <a:extLst>
                <a:ext uri="{FF2B5EF4-FFF2-40B4-BE49-F238E27FC236}">
                  <a16:creationId xmlns:a16="http://schemas.microsoft.com/office/drawing/2014/main" id="{2FF2508F-5F80-4D95-8DE6-72E087BF8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281" y="3310731"/>
              <a:ext cx="509587" cy="382587"/>
            </a:xfrm>
            <a:custGeom>
              <a:avLst/>
              <a:gdLst>
                <a:gd name="T0" fmla="*/ 156 w 345"/>
                <a:gd name="T1" fmla="*/ 33 h 260"/>
                <a:gd name="T2" fmla="*/ 169 w 345"/>
                <a:gd name="T3" fmla="*/ 18 h 260"/>
                <a:gd name="T4" fmla="*/ 178 w 345"/>
                <a:gd name="T5" fmla="*/ 10 h 260"/>
                <a:gd name="T6" fmla="*/ 198 w 345"/>
                <a:gd name="T7" fmla="*/ 6 h 260"/>
                <a:gd name="T8" fmla="*/ 345 w 345"/>
                <a:gd name="T9" fmla="*/ 0 h 260"/>
                <a:gd name="T10" fmla="*/ 272 w 345"/>
                <a:gd name="T11" fmla="*/ 78 h 260"/>
                <a:gd name="T12" fmla="*/ 212 w 345"/>
                <a:gd name="T13" fmla="*/ 78 h 260"/>
                <a:gd name="T14" fmla="*/ 118 w 345"/>
                <a:gd name="T15" fmla="*/ 185 h 260"/>
                <a:gd name="T16" fmla="*/ 119 w 345"/>
                <a:gd name="T17" fmla="*/ 199 h 260"/>
                <a:gd name="T18" fmla="*/ 100 w 345"/>
                <a:gd name="T19" fmla="*/ 244 h 260"/>
                <a:gd name="T20" fmla="*/ 97 w 345"/>
                <a:gd name="T21" fmla="*/ 251 h 260"/>
                <a:gd name="T22" fmla="*/ 88 w 345"/>
                <a:gd name="T23" fmla="*/ 230 h 260"/>
                <a:gd name="T24" fmla="*/ 89 w 345"/>
                <a:gd name="T25" fmla="*/ 229 h 260"/>
                <a:gd name="T26" fmla="*/ 89 w 345"/>
                <a:gd name="T27" fmla="*/ 229 h 260"/>
                <a:gd name="T28" fmla="*/ 95 w 345"/>
                <a:gd name="T29" fmla="*/ 214 h 260"/>
                <a:gd name="T30" fmla="*/ 61 w 345"/>
                <a:gd name="T31" fmla="*/ 255 h 260"/>
                <a:gd name="T32" fmla="*/ 61 w 345"/>
                <a:gd name="T33" fmla="*/ 255 h 260"/>
                <a:gd name="T34" fmla="*/ 46 w 345"/>
                <a:gd name="T35" fmla="*/ 256 h 260"/>
                <a:gd name="T36" fmla="*/ 42 w 345"/>
                <a:gd name="T37" fmla="*/ 249 h 260"/>
                <a:gd name="T38" fmla="*/ 27 w 345"/>
                <a:gd name="T39" fmla="*/ 249 h 260"/>
                <a:gd name="T40" fmla="*/ 25 w 345"/>
                <a:gd name="T41" fmla="*/ 236 h 260"/>
                <a:gd name="T42" fmla="*/ 15 w 345"/>
                <a:gd name="T43" fmla="*/ 233 h 260"/>
                <a:gd name="T44" fmla="*/ 12 w 345"/>
                <a:gd name="T45" fmla="*/ 221 h 260"/>
                <a:gd name="T46" fmla="*/ 5 w 345"/>
                <a:gd name="T47" fmla="*/ 218 h 260"/>
                <a:gd name="T48" fmla="*/ 4 w 345"/>
                <a:gd name="T49" fmla="*/ 202 h 260"/>
                <a:gd name="T50" fmla="*/ 5 w 345"/>
                <a:gd name="T51" fmla="*/ 202 h 260"/>
                <a:gd name="T52" fmla="*/ 5 w 345"/>
                <a:gd name="T53" fmla="*/ 201 h 260"/>
                <a:gd name="T54" fmla="*/ 34 w 345"/>
                <a:gd name="T55" fmla="*/ 171 h 260"/>
                <a:gd name="T56" fmla="*/ 156 w 345"/>
                <a:gd name="T57" fmla="*/ 3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5" h="260">
                  <a:moveTo>
                    <a:pt x="156" y="33"/>
                  </a:moveTo>
                  <a:cubicBezTo>
                    <a:pt x="169" y="18"/>
                    <a:pt x="169" y="18"/>
                    <a:pt x="169" y="18"/>
                  </a:cubicBezTo>
                  <a:cubicBezTo>
                    <a:pt x="172" y="15"/>
                    <a:pt x="175" y="12"/>
                    <a:pt x="178" y="10"/>
                  </a:cubicBezTo>
                  <a:cubicBezTo>
                    <a:pt x="184" y="7"/>
                    <a:pt x="191" y="5"/>
                    <a:pt x="198" y="6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9" y="191"/>
                    <a:pt x="120" y="196"/>
                    <a:pt x="119" y="199"/>
                  </a:cubicBezTo>
                  <a:cubicBezTo>
                    <a:pt x="113" y="217"/>
                    <a:pt x="104" y="235"/>
                    <a:pt x="100" y="244"/>
                  </a:cubicBezTo>
                  <a:cubicBezTo>
                    <a:pt x="97" y="251"/>
                    <a:pt x="97" y="251"/>
                    <a:pt x="97" y="251"/>
                  </a:cubicBezTo>
                  <a:cubicBezTo>
                    <a:pt x="89" y="248"/>
                    <a:pt x="85" y="238"/>
                    <a:pt x="88" y="230"/>
                  </a:cubicBezTo>
                  <a:cubicBezTo>
                    <a:pt x="89" y="229"/>
                    <a:pt x="89" y="229"/>
                    <a:pt x="89" y="229"/>
                  </a:cubicBezTo>
                  <a:cubicBezTo>
                    <a:pt x="89" y="229"/>
                    <a:pt x="89" y="229"/>
                    <a:pt x="89" y="229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61" y="255"/>
                    <a:pt x="61" y="255"/>
                    <a:pt x="61" y="255"/>
                  </a:cubicBezTo>
                  <a:cubicBezTo>
                    <a:pt x="61" y="255"/>
                    <a:pt x="61" y="255"/>
                    <a:pt x="61" y="255"/>
                  </a:cubicBezTo>
                  <a:cubicBezTo>
                    <a:pt x="57" y="260"/>
                    <a:pt x="50" y="260"/>
                    <a:pt x="46" y="256"/>
                  </a:cubicBezTo>
                  <a:cubicBezTo>
                    <a:pt x="44" y="254"/>
                    <a:pt x="42" y="252"/>
                    <a:pt x="42" y="249"/>
                  </a:cubicBezTo>
                  <a:cubicBezTo>
                    <a:pt x="38" y="253"/>
                    <a:pt x="32" y="253"/>
                    <a:pt x="27" y="249"/>
                  </a:cubicBezTo>
                  <a:cubicBezTo>
                    <a:pt x="24" y="246"/>
                    <a:pt x="23" y="240"/>
                    <a:pt x="25" y="236"/>
                  </a:cubicBezTo>
                  <a:cubicBezTo>
                    <a:pt x="21" y="237"/>
                    <a:pt x="18" y="236"/>
                    <a:pt x="15" y="233"/>
                  </a:cubicBezTo>
                  <a:cubicBezTo>
                    <a:pt x="11" y="230"/>
                    <a:pt x="10" y="225"/>
                    <a:pt x="12" y="221"/>
                  </a:cubicBezTo>
                  <a:cubicBezTo>
                    <a:pt x="10" y="220"/>
                    <a:pt x="7" y="220"/>
                    <a:pt x="5" y="218"/>
                  </a:cubicBezTo>
                  <a:cubicBezTo>
                    <a:pt x="1" y="214"/>
                    <a:pt x="0" y="206"/>
                    <a:pt x="4" y="202"/>
                  </a:cubicBezTo>
                  <a:cubicBezTo>
                    <a:pt x="5" y="202"/>
                    <a:pt x="5" y="202"/>
                    <a:pt x="5" y="202"/>
                  </a:cubicBezTo>
                  <a:cubicBezTo>
                    <a:pt x="5" y="201"/>
                    <a:pt x="5" y="201"/>
                    <a:pt x="5" y="20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156" y="33"/>
                    <a:pt x="156" y="33"/>
                    <a:pt x="156" y="33"/>
                  </a:cubicBezTo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73">
              <a:extLst>
                <a:ext uri="{FF2B5EF4-FFF2-40B4-BE49-F238E27FC236}">
                  <a16:creationId xmlns:a16="http://schemas.microsoft.com/office/drawing/2014/main" id="{428FBB39-B89E-42C3-AD65-4BCD56F07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281" y="3505994"/>
              <a:ext cx="187325" cy="187325"/>
            </a:xfrm>
            <a:custGeom>
              <a:avLst/>
              <a:gdLst>
                <a:gd name="T0" fmla="*/ 67 w 127"/>
                <a:gd name="T1" fmla="*/ 0 h 127"/>
                <a:gd name="T2" fmla="*/ 34 w 127"/>
                <a:gd name="T3" fmla="*/ 38 h 127"/>
                <a:gd name="T4" fmla="*/ 5 w 127"/>
                <a:gd name="T5" fmla="*/ 68 h 127"/>
                <a:gd name="T6" fmla="*/ 5 w 127"/>
                <a:gd name="T7" fmla="*/ 69 h 127"/>
                <a:gd name="T8" fmla="*/ 4 w 127"/>
                <a:gd name="T9" fmla="*/ 69 h 127"/>
                <a:gd name="T10" fmla="*/ 5 w 127"/>
                <a:gd name="T11" fmla="*/ 85 h 127"/>
                <a:gd name="T12" fmla="*/ 12 w 127"/>
                <a:gd name="T13" fmla="*/ 88 h 127"/>
                <a:gd name="T14" fmla="*/ 15 w 127"/>
                <a:gd name="T15" fmla="*/ 100 h 127"/>
                <a:gd name="T16" fmla="*/ 25 w 127"/>
                <a:gd name="T17" fmla="*/ 103 h 127"/>
                <a:gd name="T18" fmla="*/ 27 w 127"/>
                <a:gd name="T19" fmla="*/ 116 h 127"/>
                <a:gd name="T20" fmla="*/ 42 w 127"/>
                <a:gd name="T21" fmla="*/ 116 h 127"/>
                <a:gd name="T22" fmla="*/ 46 w 127"/>
                <a:gd name="T23" fmla="*/ 123 h 127"/>
                <a:gd name="T24" fmla="*/ 61 w 127"/>
                <a:gd name="T25" fmla="*/ 122 h 127"/>
                <a:gd name="T26" fmla="*/ 61 w 127"/>
                <a:gd name="T27" fmla="*/ 122 h 127"/>
                <a:gd name="T28" fmla="*/ 95 w 127"/>
                <a:gd name="T29" fmla="*/ 81 h 127"/>
                <a:gd name="T30" fmla="*/ 89 w 127"/>
                <a:gd name="T31" fmla="*/ 96 h 127"/>
                <a:gd name="T32" fmla="*/ 89 w 127"/>
                <a:gd name="T33" fmla="*/ 96 h 127"/>
                <a:gd name="T34" fmla="*/ 88 w 127"/>
                <a:gd name="T35" fmla="*/ 97 h 127"/>
                <a:gd name="T36" fmla="*/ 97 w 127"/>
                <a:gd name="T37" fmla="*/ 118 h 127"/>
                <a:gd name="T38" fmla="*/ 100 w 127"/>
                <a:gd name="T39" fmla="*/ 111 h 127"/>
                <a:gd name="T40" fmla="*/ 119 w 127"/>
                <a:gd name="T41" fmla="*/ 66 h 127"/>
                <a:gd name="T42" fmla="*/ 118 w 127"/>
                <a:gd name="T43" fmla="*/ 52 h 127"/>
                <a:gd name="T44" fmla="*/ 127 w 127"/>
                <a:gd name="T45" fmla="*/ 41 h 127"/>
                <a:gd name="T46" fmla="*/ 67 w 127"/>
                <a:gd name="T4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0" y="73"/>
                    <a:pt x="1" y="81"/>
                    <a:pt x="5" y="85"/>
                  </a:cubicBezTo>
                  <a:cubicBezTo>
                    <a:pt x="7" y="87"/>
                    <a:pt x="10" y="87"/>
                    <a:pt x="12" y="88"/>
                  </a:cubicBezTo>
                  <a:cubicBezTo>
                    <a:pt x="10" y="92"/>
                    <a:pt x="11" y="97"/>
                    <a:pt x="15" y="100"/>
                  </a:cubicBezTo>
                  <a:cubicBezTo>
                    <a:pt x="18" y="103"/>
                    <a:pt x="21" y="104"/>
                    <a:pt x="25" y="103"/>
                  </a:cubicBezTo>
                  <a:cubicBezTo>
                    <a:pt x="23" y="107"/>
                    <a:pt x="24" y="113"/>
                    <a:pt x="27" y="116"/>
                  </a:cubicBezTo>
                  <a:cubicBezTo>
                    <a:pt x="32" y="120"/>
                    <a:pt x="38" y="120"/>
                    <a:pt x="42" y="116"/>
                  </a:cubicBezTo>
                  <a:cubicBezTo>
                    <a:pt x="42" y="119"/>
                    <a:pt x="44" y="121"/>
                    <a:pt x="46" y="123"/>
                  </a:cubicBezTo>
                  <a:cubicBezTo>
                    <a:pt x="50" y="127"/>
                    <a:pt x="57" y="127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5" y="105"/>
                    <a:pt x="89" y="115"/>
                    <a:pt x="97" y="118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4" y="102"/>
                    <a:pt x="113" y="84"/>
                    <a:pt x="119" y="66"/>
                  </a:cubicBezTo>
                  <a:cubicBezTo>
                    <a:pt x="120" y="63"/>
                    <a:pt x="119" y="58"/>
                    <a:pt x="118" y="52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74">
              <a:extLst>
                <a:ext uri="{FF2B5EF4-FFF2-40B4-BE49-F238E27FC236}">
                  <a16:creationId xmlns:a16="http://schemas.microsoft.com/office/drawing/2014/main" id="{C9BC38AA-CF9F-41FD-9EE0-AD167DA22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418" y="3472656"/>
              <a:ext cx="134937" cy="103187"/>
            </a:xfrm>
            <a:custGeom>
              <a:avLst/>
              <a:gdLst>
                <a:gd name="T0" fmla="*/ 75 w 85"/>
                <a:gd name="T1" fmla="*/ 65 h 65"/>
                <a:gd name="T2" fmla="*/ 0 w 85"/>
                <a:gd name="T3" fmla="*/ 15 h 65"/>
                <a:gd name="T4" fmla="*/ 10 w 85"/>
                <a:gd name="T5" fmla="*/ 0 h 65"/>
                <a:gd name="T6" fmla="*/ 85 w 85"/>
                <a:gd name="T7" fmla="*/ 51 h 65"/>
                <a:gd name="T8" fmla="*/ 75 w 8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5">
                  <a:moveTo>
                    <a:pt x="75" y="65"/>
                  </a:moveTo>
                  <a:lnTo>
                    <a:pt x="0" y="15"/>
                  </a:lnTo>
                  <a:lnTo>
                    <a:pt x="10" y="0"/>
                  </a:lnTo>
                  <a:lnTo>
                    <a:pt x="85" y="51"/>
                  </a:lnTo>
                  <a:lnTo>
                    <a:pt x="75" y="65"/>
                  </a:lnTo>
                  <a:close/>
                </a:path>
              </a:pathLst>
            </a:cu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5626C5C2-08F1-4203-924D-AB0286DB4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418" y="3472656"/>
              <a:ext cx="134937" cy="103187"/>
            </a:xfrm>
            <a:custGeom>
              <a:avLst/>
              <a:gdLst>
                <a:gd name="T0" fmla="*/ 75 w 85"/>
                <a:gd name="T1" fmla="*/ 65 h 65"/>
                <a:gd name="T2" fmla="*/ 0 w 85"/>
                <a:gd name="T3" fmla="*/ 15 h 65"/>
                <a:gd name="T4" fmla="*/ 10 w 85"/>
                <a:gd name="T5" fmla="*/ 0 h 65"/>
                <a:gd name="T6" fmla="*/ 85 w 85"/>
                <a:gd name="T7" fmla="*/ 51 h 65"/>
                <a:gd name="T8" fmla="*/ 75 w 8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5">
                  <a:moveTo>
                    <a:pt x="75" y="65"/>
                  </a:moveTo>
                  <a:lnTo>
                    <a:pt x="0" y="15"/>
                  </a:lnTo>
                  <a:lnTo>
                    <a:pt x="10" y="0"/>
                  </a:lnTo>
                  <a:lnTo>
                    <a:pt x="85" y="51"/>
                  </a:lnTo>
                  <a:lnTo>
                    <a:pt x="75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0D074999-5D6E-49C5-B61B-6089A1CC3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6568" y="3285331"/>
              <a:ext cx="919162" cy="479425"/>
            </a:xfrm>
            <a:custGeom>
              <a:avLst/>
              <a:gdLst>
                <a:gd name="T0" fmla="*/ 586 w 621"/>
                <a:gd name="T1" fmla="*/ 39 h 326"/>
                <a:gd name="T2" fmla="*/ 463 w 621"/>
                <a:gd name="T3" fmla="*/ 116 h 326"/>
                <a:gd name="T4" fmla="*/ 336 w 621"/>
                <a:gd name="T5" fmla="*/ 70 h 326"/>
                <a:gd name="T6" fmla="*/ 196 w 621"/>
                <a:gd name="T7" fmla="*/ 0 h 326"/>
                <a:gd name="T8" fmla="*/ 127 w 621"/>
                <a:gd name="T9" fmla="*/ 32 h 326"/>
                <a:gd name="T10" fmla="*/ 0 w 621"/>
                <a:gd name="T11" fmla="*/ 232 h 326"/>
                <a:gd name="T12" fmla="*/ 231 w 621"/>
                <a:gd name="T13" fmla="*/ 326 h 326"/>
                <a:gd name="T14" fmla="*/ 312 w 621"/>
                <a:gd name="T15" fmla="*/ 163 h 326"/>
                <a:gd name="T16" fmla="*/ 454 w 621"/>
                <a:gd name="T17" fmla="*/ 195 h 326"/>
                <a:gd name="T18" fmla="*/ 476 w 621"/>
                <a:gd name="T19" fmla="*/ 197 h 326"/>
                <a:gd name="T20" fmla="*/ 488 w 621"/>
                <a:gd name="T21" fmla="*/ 192 h 326"/>
                <a:gd name="T22" fmla="*/ 621 w 621"/>
                <a:gd name="T23" fmla="*/ 109 h 326"/>
                <a:gd name="T24" fmla="*/ 586 w 621"/>
                <a:gd name="T25" fmla="*/ 3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1" h="326">
                  <a:moveTo>
                    <a:pt x="586" y="39"/>
                  </a:moveTo>
                  <a:cubicBezTo>
                    <a:pt x="463" y="116"/>
                    <a:pt x="463" y="116"/>
                    <a:pt x="463" y="116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263" y="52"/>
                    <a:pt x="233" y="55"/>
                    <a:pt x="196" y="0"/>
                  </a:cubicBezTo>
                  <a:cubicBezTo>
                    <a:pt x="177" y="12"/>
                    <a:pt x="147" y="8"/>
                    <a:pt x="127" y="32"/>
                  </a:cubicBezTo>
                  <a:cubicBezTo>
                    <a:pt x="78" y="89"/>
                    <a:pt x="53" y="179"/>
                    <a:pt x="0" y="232"/>
                  </a:cubicBezTo>
                  <a:cubicBezTo>
                    <a:pt x="37" y="242"/>
                    <a:pt x="191" y="320"/>
                    <a:pt x="231" y="326"/>
                  </a:cubicBezTo>
                  <a:cubicBezTo>
                    <a:pt x="247" y="286"/>
                    <a:pt x="268" y="230"/>
                    <a:pt x="312" y="163"/>
                  </a:cubicBezTo>
                  <a:cubicBezTo>
                    <a:pt x="454" y="195"/>
                    <a:pt x="454" y="195"/>
                    <a:pt x="454" y="195"/>
                  </a:cubicBezTo>
                  <a:cubicBezTo>
                    <a:pt x="461" y="198"/>
                    <a:pt x="469" y="198"/>
                    <a:pt x="476" y="197"/>
                  </a:cubicBezTo>
                  <a:cubicBezTo>
                    <a:pt x="480" y="196"/>
                    <a:pt x="484" y="194"/>
                    <a:pt x="488" y="192"/>
                  </a:cubicBezTo>
                  <a:cubicBezTo>
                    <a:pt x="621" y="109"/>
                    <a:pt x="621" y="109"/>
                    <a:pt x="621" y="109"/>
                  </a:cubicBezTo>
                  <a:cubicBezTo>
                    <a:pt x="586" y="39"/>
                    <a:pt x="586" y="39"/>
                    <a:pt x="586" y="39"/>
                  </a:cubicBezTo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C4101CB7-6F9F-423D-9004-CE30C9824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6943" y="3428206"/>
              <a:ext cx="458787" cy="147637"/>
            </a:xfrm>
            <a:custGeom>
              <a:avLst/>
              <a:gdLst>
                <a:gd name="T0" fmla="*/ 303 w 309"/>
                <a:gd name="T1" fmla="*/ 0 h 101"/>
                <a:gd name="T2" fmla="*/ 174 w 309"/>
                <a:gd name="T3" fmla="*/ 80 h 101"/>
                <a:gd name="T4" fmla="*/ 162 w 309"/>
                <a:gd name="T5" fmla="*/ 85 h 101"/>
                <a:gd name="T6" fmla="*/ 153 w 309"/>
                <a:gd name="T7" fmla="*/ 86 h 101"/>
                <a:gd name="T8" fmla="*/ 140 w 309"/>
                <a:gd name="T9" fmla="*/ 84 h 101"/>
                <a:gd name="T10" fmla="*/ 7 w 309"/>
                <a:gd name="T11" fmla="*/ 54 h 101"/>
                <a:gd name="T12" fmla="*/ 0 w 309"/>
                <a:gd name="T13" fmla="*/ 66 h 101"/>
                <a:gd name="T14" fmla="*/ 142 w 309"/>
                <a:gd name="T15" fmla="*/ 98 h 101"/>
                <a:gd name="T16" fmla="*/ 155 w 309"/>
                <a:gd name="T17" fmla="*/ 101 h 101"/>
                <a:gd name="T18" fmla="*/ 164 w 309"/>
                <a:gd name="T19" fmla="*/ 100 h 101"/>
                <a:gd name="T20" fmla="*/ 176 w 309"/>
                <a:gd name="T21" fmla="*/ 95 h 101"/>
                <a:gd name="T22" fmla="*/ 309 w 309"/>
                <a:gd name="T23" fmla="*/ 12 h 101"/>
                <a:gd name="T24" fmla="*/ 303 w 309"/>
                <a:gd name="T2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01">
                  <a:moveTo>
                    <a:pt x="303" y="0"/>
                  </a:moveTo>
                  <a:cubicBezTo>
                    <a:pt x="174" y="80"/>
                    <a:pt x="174" y="80"/>
                    <a:pt x="174" y="80"/>
                  </a:cubicBezTo>
                  <a:cubicBezTo>
                    <a:pt x="170" y="83"/>
                    <a:pt x="166" y="84"/>
                    <a:pt x="162" y="85"/>
                  </a:cubicBezTo>
                  <a:cubicBezTo>
                    <a:pt x="159" y="86"/>
                    <a:pt x="156" y="86"/>
                    <a:pt x="153" y="86"/>
                  </a:cubicBezTo>
                  <a:cubicBezTo>
                    <a:pt x="149" y="86"/>
                    <a:pt x="144" y="85"/>
                    <a:pt x="140" y="8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7" y="100"/>
                    <a:pt x="151" y="101"/>
                    <a:pt x="155" y="101"/>
                  </a:cubicBezTo>
                  <a:cubicBezTo>
                    <a:pt x="158" y="101"/>
                    <a:pt x="161" y="100"/>
                    <a:pt x="164" y="100"/>
                  </a:cubicBezTo>
                  <a:cubicBezTo>
                    <a:pt x="168" y="99"/>
                    <a:pt x="172" y="97"/>
                    <a:pt x="176" y="95"/>
                  </a:cubicBezTo>
                  <a:cubicBezTo>
                    <a:pt x="309" y="12"/>
                    <a:pt x="309" y="12"/>
                    <a:pt x="309" y="12"/>
                  </a:cubicBezTo>
                  <a:cubicBezTo>
                    <a:pt x="303" y="0"/>
                    <a:pt x="303" y="0"/>
                    <a:pt x="303" y="0"/>
                  </a:cubicBezTo>
                </a:path>
              </a:pathLst>
            </a:custGeom>
            <a:solidFill>
              <a:srgbClr val="A10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F8885ED5-96D4-4572-92F5-66BCF053B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9943" y="4102894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11 h 16"/>
                <a:gd name="T4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3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90C90895-1416-4DC3-B977-2B925BD9D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9943" y="4102894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11 h 16"/>
                <a:gd name="T4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81E8B10D-552F-46FF-B5CA-2B664C287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868" y="3779044"/>
              <a:ext cx="93662" cy="403225"/>
            </a:xfrm>
            <a:custGeom>
              <a:avLst/>
              <a:gdLst>
                <a:gd name="T0" fmla="*/ 41 w 64"/>
                <a:gd name="T1" fmla="*/ 0 h 273"/>
                <a:gd name="T2" fmla="*/ 42 w 64"/>
                <a:gd name="T3" fmla="*/ 120 h 273"/>
                <a:gd name="T4" fmla="*/ 51 w 64"/>
                <a:gd name="T5" fmla="*/ 127 h 273"/>
                <a:gd name="T6" fmla="*/ 49 w 64"/>
                <a:gd name="T7" fmla="*/ 129 h 273"/>
                <a:gd name="T8" fmla="*/ 41 w 64"/>
                <a:gd name="T9" fmla="*/ 123 h 273"/>
                <a:gd name="T10" fmla="*/ 12 w 64"/>
                <a:gd name="T11" fmla="*/ 123 h 273"/>
                <a:gd name="T12" fmla="*/ 0 w 64"/>
                <a:gd name="T13" fmla="*/ 134 h 273"/>
                <a:gd name="T14" fmla="*/ 0 w 64"/>
                <a:gd name="T15" fmla="*/ 220 h 273"/>
                <a:gd name="T16" fmla="*/ 12 w 64"/>
                <a:gd name="T17" fmla="*/ 231 h 273"/>
                <a:gd name="T18" fmla="*/ 43 w 64"/>
                <a:gd name="T19" fmla="*/ 231 h 273"/>
                <a:gd name="T20" fmla="*/ 43 w 64"/>
                <a:gd name="T21" fmla="*/ 273 h 273"/>
                <a:gd name="T22" fmla="*/ 43 w 64"/>
                <a:gd name="T23" fmla="*/ 273 h 273"/>
                <a:gd name="T24" fmla="*/ 43 w 64"/>
                <a:gd name="T25" fmla="*/ 273 h 273"/>
                <a:gd name="T26" fmla="*/ 64 w 64"/>
                <a:gd name="T27" fmla="*/ 266 h 273"/>
                <a:gd name="T28" fmla="*/ 63 w 64"/>
                <a:gd name="T29" fmla="*/ 237 h 273"/>
                <a:gd name="T30" fmla="*/ 63 w 64"/>
                <a:gd name="T31" fmla="*/ 219 h 273"/>
                <a:gd name="T32" fmla="*/ 21 w 64"/>
                <a:gd name="T33" fmla="*/ 219 h 273"/>
                <a:gd name="T34" fmla="*/ 11 w 64"/>
                <a:gd name="T35" fmla="*/ 209 h 273"/>
                <a:gd name="T36" fmla="*/ 21 w 64"/>
                <a:gd name="T37" fmla="*/ 199 h 273"/>
                <a:gd name="T38" fmla="*/ 63 w 64"/>
                <a:gd name="T39" fmla="*/ 199 h 273"/>
                <a:gd name="T40" fmla="*/ 63 w 64"/>
                <a:gd name="T41" fmla="*/ 187 h 273"/>
                <a:gd name="T42" fmla="*/ 21 w 64"/>
                <a:gd name="T43" fmla="*/ 187 h 273"/>
                <a:gd name="T44" fmla="*/ 11 w 64"/>
                <a:gd name="T45" fmla="*/ 177 h 273"/>
                <a:gd name="T46" fmla="*/ 21 w 64"/>
                <a:gd name="T47" fmla="*/ 167 h 273"/>
                <a:gd name="T48" fmla="*/ 63 w 64"/>
                <a:gd name="T49" fmla="*/ 167 h 273"/>
                <a:gd name="T50" fmla="*/ 63 w 64"/>
                <a:gd name="T51" fmla="*/ 155 h 273"/>
                <a:gd name="T52" fmla="*/ 21 w 64"/>
                <a:gd name="T53" fmla="*/ 155 h 273"/>
                <a:gd name="T54" fmla="*/ 11 w 64"/>
                <a:gd name="T55" fmla="*/ 145 h 273"/>
                <a:gd name="T56" fmla="*/ 21 w 64"/>
                <a:gd name="T57" fmla="*/ 135 h 273"/>
                <a:gd name="T58" fmla="*/ 59 w 64"/>
                <a:gd name="T59" fmla="*/ 135 h 273"/>
                <a:gd name="T60" fmla="*/ 56 w 64"/>
                <a:gd name="T61" fmla="*/ 133 h 273"/>
                <a:gd name="T62" fmla="*/ 57 w 64"/>
                <a:gd name="T63" fmla="*/ 131 h 273"/>
                <a:gd name="T64" fmla="*/ 62 w 64"/>
                <a:gd name="T65" fmla="*/ 135 h 273"/>
                <a:gd name="T66" fmla="*/ 62 w 64"/>
                <a:gd name="T67" fmla="*/ 123 h 273"/>
                <a:gd name="T68" fmla="*/ 61 w 64"/>
                <a:gd name="T69" fmla="*/ 9 h 273"/>
                <a:gd name="T70" fmla="*/ 61 w 64"/>
                <a:gd name="T71" fmla="*/ 9 h 273"/>
                <a:gd name="T72" fmla="*/ 41 w 64"/>
                <a:gd name="T7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273">
                  <a:moveTo>
                    <a:pt x="41" y="0"/>
                  </a:moveTo>
                  <a:cubicBezTo>
                    <a:pt x="42" y="120"/>
                    <a:pt x="42" y="120"/>
                    <a:pt x="42" y="120"/>
                  </a:cubicBezTo>
                  <a:cubicBezTo>
                    <a:pt x="45" y="122"/>
                    <a:pt x="48" y="125"/>
                    <a:pt x="51" y="127"/>
                  </a:cubicBezTo>
                  <a:cubicBezTo>
                    <a:pt x="49" y="129"/>
                    <a:pt x="49" y="129"/>
                    <a:pt x="49" y="129"/>
                  </a:cubicBezTo>
                  <a:cubicBezTo>
                    <a:pt x="47" y="127"/>
                    <a:pt x="44" y="125"/>
                    <a:pt x="41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5" y="123"/>
                    <a:pt x="0" y="128"/>
                    <a:pt x="0" y="134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6"/>
                    <a:pt x="5" y="231"/>
                    <a:pt x="12" y="231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3" y="273"/>
                    <a:pt x="43" y="273"/>
                    <a:pt x="43" y="273"/>
                  </a:cubicBezTo>
                  <a:cubicBezTo>
                    <a:pt x="43" y="273"/>
                    <a:pt x="43" y="273"/>
                    <a:pt x="43" y="273"/>
                  </a:cubicBezTo>
                  <a:cubicBezTo>
                    <a:pt x="43" y="273"/>
                    <a:pt x="43" y="273"/>
                    <a:pt x="43" y="273"/>
                  </a:cubicBezTo>
                  <a:cubicBezTo>
                    <a:pt x="49" y="271"/>
                    <a:pt x="56" y="269"/>
                    <a:pt x="64" y="266"/>
                  </a:cubicBezTo>
                  <a:cubicBezTo>
                    <a:pt x="63" y="237"/>
                    <a:pt x="63" y="237"/>
                    <a:pt x="63" y="2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21" y="219"/>
                    <a:pt x="21" y="219"/>
                    <a:pt x="21" y="219"/>
                  </a:cubicBezTo>
                  <a:cubicBezTo>
                    <a:pt x="15" y="219"/>
                    <a:pt x="11" y="215"/>
                    <a:pt x="11" y="209"/>
                  </a:cubicBezTo>
                  <a:cubicBezTo>
                    <a:pt x="11" y="203"/>
                    <a:pt x="15" y="199"/>
                    <a:pt x="21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5" y="187"/>
                    <a:pt x="11" y="183"/>
                    <a:pt x="11" y="177"/>
                  </a:cubicBezTo>
                  <a:cubicBezTo>
                    <a:pt x="11" y="172"/>
                    <a:pt x="15" y="167"/>
                    <a:pt x="21" y="167"/>
                  </a:cubicBezTo>
                  <a:cubicBezTo>
                    <a:pt x="63" y="167"/>
                    <a:pt x="63" y="167"/>
                    <a:pt x="63" y="167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21" y="155"/>
                    <a:pt x="21" y="155"/>
                    <a:pt x="21" y="155"/>
                  </a:cubicBezTo>
                  <a:cubicBezTo>
                    <a:pt x="15" y="155"/>
                    <a:pt x="11" y="151"/>
                    <a:pt x="11" y="145"/>
                  </a:cubicBezTo>
                  <a:cubicBezTo>
                    <a:pt x="11" y="140"/>
                    <a:pt x="15" y="135"/>
                    <a:pt x="21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8" y="135"/>
                    <a:pt x="57" y="134"/>
                    <a:pt x="56" y="133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9" y="132"/>
                    <a:pt x="61" y="134"/>
                    <a:pt x="62" y="135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C23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C5448FDB-6BC7-4014-8FDB-9C0B5D0E1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8831" y="3518694"/>
              <a:ext cx="138112" cy="223837"/>
            </a:xfrm>
            <a:custGeom>
              <a:avLst/>
              <a:gdLst>
                <a:gd name="T0" fmla="*/ 74 w 94"/>
                <a:gd name="T1" fmla="*/ 0 h 152"/>
                <a:gd name="T2" fmla="*/ 0 w 94"/>
                <a:gd name="T3" fmla="*/ 144 h 152"/>
                <a:gd name="T4" fmla="*/ 19 w 94"/>
                <a:gd name="T5" fmla="*/ 152 h 152"/>
                <a:gd name="T6" fmla="*/ 94 w 94"/>
                <a:gd name="T7" fmla="*/ 4 h 152"/>
                <a:gd name="T8" fmla="*/ 74 w 94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2">
                  <a:moveTo>
                    <a:pt x="74" y="0"/>
                  </a:moveTo>
                  <a:cubicBezTo>
                    <a:pt x="36" y="57"/>
                    <a:pt x="15" y="106"/>
                    <a:pt x="0" y="144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34" y="113"/>
                    <a:pt x="55" y="63"/>
                    <a:pt x="94" y="4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C23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82">
              <a:extLst>
                <a:ext uri="{FF2B5EF4-FFF2-40B4-BE49-F238E27FC236}">
                  <a16:creationId xmlns:a16="http://schemas.microsoft.com/office/drawing/2014/main" id="{2D6E90DE-515B-4F39-9797-C1BAEA0F7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7943" y="3331369"/>
              <a:ext cx="104775" cy="134937"/>
            </a:xfrm>
            <a:custGeom>
              <a:avLst/>
              <a:gdLst>
                <a:gd name="T0" fmla="*/ 51 w 66"/>
                <a:gd name="T1" fmla="*/ 85 h 85"/>
                <a:gd name="T2" fmla="*/ 0 w 66"/>
                <a:gd name="T3" fmla="*/ 11 h 85"/>
                <a:gd name="T4" fmla="*/ 15 w 66"/>
                <a:gd name="T5" fmla="*/ 0 h 85"/>
                <a:gd name="T6" fmla="*/ 66 w 66"/>
                <a:gd name="T7" fmla="*/ 75 h 85"/>
                <a:gd name="T8" fmla="*/ 51 w 6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5">
                  <a:moveTo>
                    <a:pt x="51" y="85"/>
                  </a:moveTo>
                  <a:lnTo>
                    <a:pt x="0" y="11"/>
                  </a:lnTo>
                  <a:lnTo>
                    <a:pt x="15" y="0"/>
                  </a:lnTo>
                  <a:lnTo>
                    <a:pt x="66" y="75"/>
                  </a:lnTo>
                  <a:lnTo>
                    <a:pt x="51" y="85"/>
                  </a:lnTo>
                  <a:close/>
                </a:path>
              </a:pathLst>
            </a:custGeom>
            <a:solidFill>
              <a:srgbClr val="6C1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83">
              <a:extLst>
                <a:ext uri="{FF2B5EF4-FFF2-40B4-BE49-F238E27FC236}">
                  <a16:creationId xmlns:a16="http://schemas.microsoft.com/office/drawing/2014/main" id="{621333BB-D8B7-40D4-8BFE-192F42412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518" y="3228181"/>
              <a:ext cx="206375" cy="207962"/>
            </a:xfrm>
            <a:custGeom>
              <a:avLst/>
              <a:gdLst>
                <a:gd name="T0" fmla="*/ 133 w 139"/>
                <a:gd name="T1" fmla="*/ 60 h 142"/>
                <a:gd name="T2" fmla="*/ 129 w 139"/>
                <a:gd name="T3" fmla="*/ 53 h 142"/>
                <a:gd name="T4" fmla="*/ 129 w 139"/>
                <a:gd name="T5" fmla="*/ 53 h 142"/>
                <a:gd name="T6" fmla="*/ 137 w 139"/>
                <a:gd name="T7" fmla="*/ 37 h 142"/>
                <a:gd name="T8" fmla="*/ 126 w 139"/>
                <a:gd name="T9" fmla="*/ 29 h 142"/>
                <a:gd name="T10" fmla="*/ 126 w 139"/>
                <a:gd name="T11" fmla="*/ 21 h 142"/>
                <a:gd name="T12" fmla="*/ 110 w 139"/>
                <a:gd name="T13" fmla="*/ 13 h 142"/>
                <a:gd name="T14" fmla="*/ 92 w 139"/>
                <a:gd name="T15" fmla="*/ 20 h 142"/>
                <a:gd name="T16" fmla="*/ 88 w 139"/>
                <a:gd name="T17" fmla="*/ 21 h 142"/>
                <a:gd name="T18" fmla="*/ 85 w 139"/>
                <a:gd name="T19" fmla="*/ 21 h 142"/>
                <a:gd name="T20" fmla="*/ 47 w 139"/>
                <a:gd name="T21" fmla="*/ 14 h 142"/>
                <a:gd name="T22" fmla="*/ 32 w 139"/>
                <a:gd name="T23" fmla="*/ 58 h 142"/>
                <a:gd name="T24" fmla="*/ 32 w 139"/>
                <a:gd name="T25" fmla="*/ 59 h 142"/>
                <a:gd name="T26" fmla="*/ 0 w 139"/>
                <a:gd name="T27" fmla="*/ 77 h 142"/>
                <a:gd name="T28" fmla="*/ 43 w 139"/>
                <a:gd name="T29" fmla="*/ 142 h 142"/>
                <a:gd name="T30" fmla="*/ 95 w 139"/>
                <a:gd name="T31" fmla="*/ 107 h 142"/>
                <a:gd name="T32" fmla="*/ 95 w 139"/>
                <a:gd name="T33" fmla="*/ 107 h 142"/>
                <a:gd name="T34" fmla="*/ 95 w 139"/>
                <a:gd name="T35" fmla="*/ 107 h 142"/>
                <a:gd name="T36" fmla="*/ 96 w 139"/>
                <a:gd name="T37" fmla="*/ 106 h 142"/>
                <a:gd name="T38" fmla="*/ 123 w 139"/>
                <a:gd name="T39" fmla="*/ 97 h 142"/>
                <a:gd name="T40" fmla="*/ 131 w 139"/>
                <a:gd name="T41" fmla="*/ 80 h 142"/>
                <a:gd name="T42" fmla="*/ 127 w 139"/>
                <a:gd name="T43" fmla="*/ 75 h 142"/>
                <a:gd name="T44" fmla="*/ 133 w 139"/>
                <a:gd name="T45" fmla="*/ 6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42">
                  <a:moveTo>
                    <a:pt x="133" y="60"/>
                  </a:moveTo>
                  <a:cubicBezTo>
                    <a:pt x="132" y="57"/>
                    <a:pt x="131" y="55"/>
                    <a:pt x="12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35" y="51"/>
                    <a:pt x="139" y="44"/>
                    <a:pt x="137" y="37"/>
                  </a:cubicBezTo>
                  <a:cubicBezTo>
                    <a:pt x="135" y="33"/>
                    <a:pt x="131" y="30"/>
                    <a:pt x="126" y="29"/>
                  </a:cubicBezTo>
                  <a:cubicBezTo>
                    <a:pt x="127" y="26"/>
                    <a:pt x="127" y="24"/>
                    <a:pt x="126" y="21"/>
                  </a:cubicBezTo>
                  <a:cubicBezTo>
                    <a:pt x="124" y="15"/>
                    <a:pt x="116" y="11"/>
                    <a:pt x="110" y="13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1"/>
                    <a:pt x="61" y="0"/>
                    <a:pt x="47" y="14"/>
                  </a:cubicBezTo>
                  <a:cubicBezTo>
                    <a:pt x="32" y="27"/>
                    <a:pt x="30" y="48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6" y="106"/>
                    <a:pt x="96" y="106"/>
                    <a:pt x="96" y="106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30" y="94"/>
                    <a:pt x="133" y="87"/>
                    <a:pt x="131" y="80"/>
                  </a:cubicBezTo>
                  <a:cubicBezTo>
                    <a:pt x="130" y="78"/>
                    <a:pt x="129" y="76"/>
                    <a:pt x="127" y="75"/>
                  </a:cubicBezTo>
                  <a:cubicBezTo>
                    <a:pt x="133" y="72"/>
                    <a:pt x="135" y="66"/>
                    <a:pt x="133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C7425FE8-8812-41E2-8D43-9563EE548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056" y="3272631"/>
              <a:ext cx="79375" cy="65087"/>
            </a:xfrm>
            <a:custGeom>
              <a:avLst/>
              <a:gdLst>
                <a:gd name="T0" fmla="*/ 0 w 50"/>
                <a:gd name="T1" fmla="*/ 39 h 41"/>
                <a:gd name="T2" fmla="*/ 48 w 50"/>
                <a:gd name="T3" fmla="*/ 41 h 41"/>
                <a:gd name="T4" fmla="*/ 50 w 50"/>
                <a:gd name="T5" fmla="*/ 2 h 41"/>
                <a:gd name="T6" fmla="*/ 2 w 50"/>
                <a:gd name="T7" fmla="*/ 0 h 41"/>
                <a:gd name="T8" fmla="*/ 0 w 5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1">
                  <a:moveTo>
                    <a:pt x="0" y="39"/>
                  </a:moveTo>
                  <a:lnTo>
                    <a:pt x="48" y="41"/>
                  </a:lnTo>
                  <a:lnTo>
                    <a:pt x="50" y="2"/>
                  </a:lnTo>
                  <a:lnTo>
                    <a:pt x="2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45E641D6-3C53-4FE2-A518-7BB76255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7318" y="3434556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0 w 8"/>
                <a:gd name="T3" fmla="*/ 6 h 6"/>
                <a:gd name="T4" fmla="*/ 8 w 8"/>
                <a:gd name="T5" fmla="*/ 1 h 6"/>
                <a:gd name="T6" fmla="*/ 8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0" y="6"/>
                  </a:lnTo>
                  <a:lnTo>
                    <a:pt x="8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2D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1900A1F8-5E8B-4859-BA7A-F1B9D40A4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7943" y="3331369"/>
              <a:ext cx="104775" cy="134937"/>
            </a:xfrm>
            <a:custGeom>
              <a:avLst/>
              <a:gdLst>
                <a:gd name="T0" fmla="*/ 51 w 66"/>
                <a:gd name="T1" fmla="*/ 85 h 85"/>
                <a:gd name="T2" fmla="*/ 0 w 66"/>
                <a:gd name="T3" fmla="*/ 11 h 85"/>
                <a:gd name="T4" fmla="*/ 15 w 66"/>
                <a:gd name="T5" fmla="*/ 0 h 85"/>
                <a:gd name="T6" fmla="*/ 66 w 66"/>
                <a:gd name="T7" fmla="*/ 75 h 85"/>
                <a:gd name="T8" fmla="*/ 51 w 6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5">
                  <a:moveTo>
                    <a:pt x="51" y="85"/>
                  </a:moveTo>
                  <a:lnTo>
                    <a:pt x="0" y="11"/>
                  </a:lnTo>
                  <a:lnTo>
                    <a:pt x="15" y="0"/>
                  </a:lnTo>
                  <a:lnTo>
                    <a:pt x="66" y="75"/>
                  </a:lnTo>
                  <a:lnTo>
                    <a:pt x="51" y="85"/>
                  </a:lnTo>
                  <a:close/>
                </a:path>
              </a:pathLst>
            </a:custGeom>
            <a:solidFill>
              <a:srgbClr val="6C1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885E8E58-ABCC-46FE-B4B1-E06706AEA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5931" y="3602831"/>
              <a:ext cx="384175" cy="193675"/>
            </a:xfrm>
            <a:custGeom>
              <a:avLst/>
              <a:gdLst>
                <a:gd name="T0" fmla="*/ 252 w 259"/>
                <a:gd name="T1" fmla="*/ 122 h 131"/>
                <a:gd name="T2" fmla="*/ 237 w 259"/>
                <a:gd name="T3" fmla="*/ 129 h 131"/>
                <a:gd name="T4" fmla="*/ 9 w 259"/>
                <a:gd name="T5" fmla="*/ 36 h 131"/>
                <a:gd name="T6" fmla="*/ 3 w 259"/>
                <a:gd name="T7" fmla="*/ 21 h 131"/>
                <a:gd name="T8" fmla="*/ 7 w 259"/>
                <a:gd name="T9" fmla="*/ 9 h 131"/>
                <a:gd name="T10" fmla="*/ 22 w 259"/>
                <a:gd name="T11" fmla="*/ 2 h 131"/>
                <a:gd name="T12" fmla="*/ 251 w 259"/>
                <a:gd name="T13" fmla="*/ 95 h 131"/>
                <a:gd name="T14" fmla="*/ 257 w 259"/>
                <a:gd name="T15" fmla="*/ 110 h 131"/>
                <a:gd name="T16" fmla="*/ 252 w 259"/>
                <a:gd name="T17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31">
                  <a:moveTo>
                    <a:pt x="252" y="122"/>
                  </a:moveTo>
                  <a:cubicBezTo>
                    <a:pt x="250" y="128"/>
                    <a:pt x="243" y="131"/>
                    <a:pt x="237" y="129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3" y="33"/>
                    <a:pt x="0" y="26"/>
                    <a:pt x="3" y="2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3"/>
                    <a:pt x="17" y="0"/>
                    <a:pt x="22" y="2"/>
                  </a:cubicBezTo>
                  <a:cubicBezTo>
                    <a:pt x="251" y="95"/>
                    <a:pt x="251" y="95"/>
                    <a:pt x="251" y="95"/>
                  </a:cubicBezTo>
                  <a:cubicBezTo>
                    <a:pt x="256" y="98"/>
                    <a:pt x="259" y="105"/>
                    <a:pt x="257" y="110"/>
                  </a:cubicBezTo>
                  <a:cubicBezTo>
                    <a:pt x="252" y="122"/>
                    <a:pt x="252" y="122"/>
                    <a:pt x="252" y="122"/>
                  </a:cubicBezTo>
                </a:path>
              </a:pathLst>
            </a:cu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Rectangle 88">
              <a:extLst>
                <a:ext uri="{FF2B5EF4-FFF2-40B4-BE49-F238E27FC236}">
                  <a16:creationId xmlns:a16="http://schemas.microsoft.com/office/drawing/2014/main" id="{48C267A5-D97E-41D5-BDA2-34949132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2893" y="3690144"/>
              <a:ext cx="1587" cy="158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89">
              <a:extLst>
                <a:ext uri="{FF2B5EF4-FFF2-40B4-BE49-F238E27FC236}">
                  <a16:creationId xmlns:a16="http://schemas.microsoft.com/office/drawing/2014/main" id="{DA6028C7-030A-49F1-9DC8-20E859C65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893" y="36901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90">
              <a:extLst>
                <a:ext uri="{FF2B5EF4-FFF2-40B4-BE49-F238E27FC236}">
                  <a16:creationId xmlns:a16="http://schemas.microsoft.com/office/drawing/2014/main" id="{10D33764-712F-4728-9576-42F52FBB4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1456" y="3336131"/>
              <a:ext cx="25400" cy="74612"/>
            </a:xfrm>
            <a:custGeom>
              <a:avLst/>
              <a:gdLst>
                <a:gd name="T0" fmla="*/ 1 w 17"/>
                <a:gd name="T1" fmla="*/ 0 h 50"/>
                <a:gd name="T2" fmla="*/ 1 w 17"/>
                <a:gd name="T3" fmla="*/ 3 h 50"/>
                <a:gd name="T4" fmla="*/ 1 w 17"/>
                <a:gd name="T5" fmla="*/ 11 h 50"/>
                <a:gd name="T6" fmla="*/ 0 w 17"/>
                <a:gd name="T7" fmla="*/ 49 h 50"/>
                <a:gd name="T8" fmla="*/ 16 w 17"/>
                <a:gd name="T9" fmla="*/ 50 h 50"/>
                <a:gd name="T10" fmla="*/ 17 w 17"/>
                <a:gd name="T11" fmla="*/ 11 h 50"/>
                <a:gd name="T12" fmla="*/ 17 w 17"/>
                <a:gd name="T13" fmla="*/ 0 h 50"/>
                <a:gd name="T14" fmla="*/ 1 w 17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50">
                  <a:moveTo>
                    <a:pt x="1" y="0"/>
                  </a:moveTo>
                  <a:cubicBezTo>
                    <a:pt x="1" y="0"/>
                    <a:pt x="1" y="1"/>
                    <a:pt x="1" y="3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1" y="21"/>
                    <a:pt x="1" y="37"/>
                    <a:pt x="0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37"/>
                    <a:pt x="17" y="21"/>
                    <a:pt x="17" y="11"/>
                  </a:cubicBezTo>
                  <a:cubicBezTo>
                    <a:pt x="17" y="4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Freeform 91">
              <a:extLst>
                <a:ext uri="{FF2B5EF4-FFF2-40B4-BE49-F238E27FC236}">
                  <a16:creationId xmlns:a16="http://schemas.microsoft.com/office/drawing/2014/main" id="{01356E85-03A8-4936-B617-19EE8500E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731" y="3045619"/>
              <a:ext cx="31750" cy="219075"/>
            </a:xfrm>
            <a:custGeom>
              <a:avLst/>
              <a:gdLst>
                <a:gd name="T0" fmla="*/ 5 w 22"/>
                <a:gd name="T1" fmla="*/ 8 h 149"/>
                <a:gd name="T2" fmla="*/ 0 w 22"/>
                <a:gd name="T3" fmla="*/ 140 h 149"/>
                <a:gd name="T4" fmla="*/ 8 w 22"/>
                <a:gd name="T5" fmla="*/ 149 h 149"/>
                <a:gd name="T6" fmla="*/ 17 w 22"/>
                <a:gd name="T7" fmla="*/ 141 h 149"/>
                <a:gd name="T8" fmla="*/ 22 w 22"/>
                <a:gd name="T9" fmla="*/ 9 h 149"/>
                <a:gd name="T10" fmla="*/ 14 w 22"/>
                <a:gd name="T11" fmla="*/ 0 h 149"/>
                <a:gd name="T12" fmla="*/ 5 w 22"/>
                <a:gd name="T13" fmla="*/ 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49">
                  <a:moveTo>
                    <a:pt x="5" y="8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5"/>
                    <a:pt x="3" y="149"/>
                    <a:pt x="8" y="149"/>
                  </a:cubicBezTo>
                  <a:cubicBezTo>
                    <a:pt x="13" y="149"/>
                    <a:pt x="17" y="145"/>
                    <a:pt x="17" y="14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4"/>
                    <a:pt x="19" y="0"/>
                    <a:pt x="14" y="0"/>
                  </a:cubicBezTo>
                  <a:cubicBezTo>
                    <a:pt x="9" y="0"/>
                    <a:pt x="5" y="4"/>
                    <a:pt x="5" y="8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Freeform 92">
              <a:extLst>
                <a:ext uri="{FF2B5EF4-FFF2-40B4-BE49-F238E27FC236}">
                  <a16:creationId xmlns:a16="http://schemas.microsoft.com/office/drawing/2014/main" id="{8D256907-F882-410B-8909-5440F105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118" y="3042444"/>
              <a:ext cx="33337" cy="219075"/>
            </a:xfrm>
            <a:custGeom>
              <a:avLst/>
              <a:gdLst>
                <a:gd name="T0" fmla="*/ 5 w 22"/>
                <a:gd name="T1" fmla="*/ 8 h 149"/>
                <a:gd name="T2" fmla="*/ 0 w 22"/>
                <a:gd name="T3" fmla="*/ 140 h 149"/>
                <a:gd name="T4" fmla="*/ 8 w 22"/>
                <a:gd name="T5" fmla="*/ 149 h 149"/>
                <a:gd name="T6" fmla="*/ 17 w 22"/>
                <a:gd name="T7" fmla="*/ 141 h 149"/>
                <a:gd name="T8" fmla="*/ 22 w 22"/>
                <a:gd name="T9" fmla="*/ 9 h 149"/>
                <a:gd name="T10" fmla="*/ 14 w 22"/>
                <a:gd name="T11" fmla="*/ 0 h 149"/>
                <a:gd name="T12" fmla="*/ 5 w 22"/>
                <a:gd name="T13" fmla="*/ 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49">
                  <a:moveTo>
                    <a:pt x="5" y="8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5"/>
                    <a:pt x="4" y="149"/>
                    <a:pt x="8" y="149"/>
                  </a:cubicBezTo>
                  <a:cubicBezTo>
                    <a:pt x="13" y="149"/>
                    <a:pt x="17" y="145"/>
                    <a:pt x="17" y="14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4"/>
                    <a:pt x="19" y="0"/>
                    <a:pt x="14" y="0"/>
                  </a:cubicBezTo>
                  <a:cubicBezTo>
                    <a:pt x="10" y="0"/>
                    <a:pt x="6" y="4"/>
                    <a:pt x="5" y="8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93">
              <a:extLst>
                <a:ext uri="{FF2B5EF4-FFF2-40B4-BE49-F238E27FC236}">
                  <a16:creationId xmlns:a16="http://schemas.microsoft.com/office/drawing/2014/main" id="{32A0FEAE-D936-4BF3-B12C-27ED11EE1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5256" y="3136106"/>
              <a:ext cx="188912" cy="187325"/>
            </a:xfrm>
            <a:custGeom>
              <a:avLst/>
              <a:gdLst>
                <a:gd name="T0" fmla="*/ 65 w 127"/>
                <a:gd name="T1" fmla="*/ 2 h 127"/>
                <a:gd name="T2" fmla="*/ 65 w 127"/>
                <a:gd name="T3" fmla="*/ 2 h 127"/>
                <a:gd name="T4" fmla="*/ 127 w 127"/>
                <a:gd name="T5" fmla="*/ 5 h 127"/>
                <a:gd name="T6" fmla="*/ 125 w 127"/>
                <a:gd name="T7" fmla="*/ 67 h 127"/>
                <a:gd name="T8" fmla="*/ 125 w 127"/>
                <a:gd name="T9" fmla="*/ 67 h 127"/>
                <a:gd name="T10" fmla="*/ 61 w 127"/>
                <a:gd name="T11" fmla="*/ 126 h 127"/>
                <a:gd name="T12" fmla="*/ 60 w 127"/>
                <a:gd name="T13" fmla="*/ 126 h 127"/>
                <a:gd name="T14" fmla="*/ 60 w 127"/>
                <a:gd name="T15" fmla="*/ 126 h 127"/>
                <a:gd name="T16" fmla="*/ 60 w 127"/>
                <a:gd name="T17" fmla="*/ 126 h 127"/>
                <a:gd name="T18" fmla="*/ 1 w 127"/>
                <a:gd name="T19" fmla="*/ 62 h 127"/>
                <a:gd name="T20" fmla="*/ 4 w 127"/>
                <a:gd name="T21" fmla="*/ 0 h 127"/>
                <a:gd name="T22" fmla="*/ 65 w 127"/>
                <a:gd name="T23" fmla="*/ 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7"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3" y="101"/>
                    <a:pt x="94" y="127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27" y="124"/>
                    <a:pt x="0" y="96"/>
                    <a:pt x="1" y="6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94">
              <a:extLst>
                <a:ext uri="{FF2B5EF4-FFF2-40B4-BE49-F238E27FC236}">
                  <a16:creationId xmlns:a16="http://schemas.microsoft.com/office/drawing/2014/main" id="{FE7DC139-C84B-4C89-BD9B-6AA3360B7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2556" y="3113881"/>
              <a:ext cx="220662" cy="33337"/>
            </a:xfrm>
            <a:custGeom>
              <a:avLst/>
              <a:gdLst>
                <a:gd name="T0" fmla="*/ 8 w 149"/>
                <a:gd name="T1" fmla="*/ 17 h 23"/>
                <a:gd name="T2" fmla="*/ 140 w 149"/>
                <a:gd name="T3" fmla="*/ 23 h 23"/>
                <a:gd name="T4" fmla="*/ 149 w 149"/>
                <a:gd name="T5" fmla="*/ 15 h 23"/>
                <a:gd name="T6" fmla="*/ 141 w 149"/>
                <a:gd name="T7" fmla="*/ 6 h 23"/>
                <a:gd name="T8" fmla="*/ 9 w 149"/>
                <a:gd name="T9" fmla="*/ 1 h 23"/>
                <a:gd name="T10" fmla="*/ 0 w 149"/>
                <a:gd name="T11" fmla="*/ 9 h 23"/>
                <a:gd name="T12" fmla="*/ 8 w 149"/>
                <a:gd name="T1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3">
                  <a:moveTo>
                    <a:pt x="8" y="17"/>
                  </a:moveTo>
                  <a:cubicBezTo>
                    <a:pt x="140" y="23"/>
                    <a:pt x="140" y="23"/>
                    <a:pt x="140" y="23"/>
                  </a:cubicBezTo>
                  <a:cubicBezTo>
                    <a:pt x="145" y="23"/>
                    <a:pt x="149" y="19"/>
                    <a:pt x="149" y="15"/>
                  </a:cubicBezTo>
                  <a:cubicBezTo>
                    <a:pt x="149" y="10"/>
                    <a:pt x="146" y="6"/>
                    <a:pt x="141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0"/>
                    <a:pt x="1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95">
              <a:extLst>
                <a:ext uri="{FF2B5EF4-FFF2-40B4-BE49-F238E27FC236}">
                  <a16:creationId xmlns:a16="http://schemas.microsoft.com/office/drawing/2014/main" id="{02F5D65E-A2B5-44D9-8687-8284A4D97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018" y="3144044"/>
              <a:ext cx="184150" cy="15875"/>
            </a:xfrm>
            <a:custGeom>
              <a:avLst/>
              <a:gdLst>
                <a:gd name="T0" fmla="*/ 116 w 116"/>
                <a:gd name="T1" fmla="*/ 2 h 10"/>
                <a:gd name="T2" fmla="*/ 116 w 116"/>
                <a:gd name="T3" fmla="*/ 5 h 10"/>
                <a:gd name="T4" fmla="*/ 116 w 116"/>
                <a:gd name="T5" fmla="*/ 2 h 10"/>
                <a:gd name="T6" fmla="*/ 116 w 116"/>
                <a:gd name="T7" fmla="*/ 2 h 10"/>
                <a:gd name="T8" fmla="*/ 1 w 116"/>
                <a:gd name="T9" fmla="*/ 0 h 10"/>
                <a:gd name="T10" fmla="*/ 0 w 116"/>
                <a:gd name="T11" fmla="*/ 10 h 10"/>
                <a:gd name="T12" fmla="*/ 0 w 116"/>
                <a:gd name="T13" fmla="*/ 10 h 10"/>
                <a:gd name="T14" fmla="*/ 1 w 116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0">
                  <a:moveTo>
                    <a:pt x="116" y="2"/>
                  </a:moveTo>
                  <a:lnTo>
                    <a:pt x="116" y="5"/>
                  </a:lnTo>
                  <a:lnTo>
                    <a:pt x="116" y="2"/>
                  </a:lnTo>
                  <a:lnTo>
                    <a:pt x="116" y="2"/>
                  </a:lnTo>
                  <a:close/>
                  <a:moveTo>
                    <a:pt x="1" y="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96">
              <a:extLst>
                <a:ext uri="{FF2B5EF4-FFF2-40B4-BE49-F238E27FC236}">
                  <a16:creationId xmlns:a16="http://schemas.microsoft.com/office/drawing/2014/main" id="{FBC8E5A7-CB1F-4FD5-900B-96BBC8FD5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018" y="3144044"/>
              <a:ext cx="184150" cy="15875"/>
            </a:xfrm>
            <a:custGeom>
              <a:avLst/>
              <a:gdLst>
                <a:gd name="T0" fmla="*/ 116 w 116"/>
                <a:gd name="T1" fmla="*/ 2 h 10"/>
                <a:gd name="T2" fmla="*/ 116 w 116"/>
                <a:gd name="T3" fmla="*/ 5 h 10"/>
                <a:gd name="T4" fmla="*/ 116 w 116"/>
                <a:gd name="T5" fmla="*/ 2 h 10"/>
                <a:gd name="T6" fmla="*/ 116 w 116"/>
                <a:gd name="T7" fmla="*/ 2 h 10"/>
                <a:gd name="T8" fmla="*/ 1 w 116"/>
                <a:gd name="T9" fmla="*/ 0 h 10"/>
                <a:gd name="T10" fmla="*/ 0 w 116"/>
                <a:gd name="T11" fmla="*/ 10 h 10"/>
                <a:gd name="T12" fmla="*/ 0 w 116"/>
                <a:gd name="T13" fmla="*/ 10 h 10"/>
                <a:gd name="T14" fmla="*/ 1 w 116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0">
                  <a:moveTo>
                    <a:pt x="116" y="2"/>
                  </a:moveTo>
                  <a:lnTo>
                    <a:pt x="116" y="5"/>
                  </a:lnTo>
                  <a:lnTo>
                    <a:pt x="116" y="2"/>
                  </a:lnTo>
                  <a:lnTo>
                    <a:pt x="116" y="2"/>
                  </a:lnTo>
                  <a:moveTo>
                    <a:pt x="1" y="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97">
              <a:extLst>
                <a:ext uri="{FF2B5EF4-FFF2-40B4-BE49-F238E27FC236}">
                  <a16:creationId xmlns:a16="http://schemas.microsoft.com/office/drawing/2014/main" id="{5520A421-C26D-4F3B-BB7E-B7E4A4EA2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018" y="3140869"/>
              <a:ext cx="184150" cy="26987"/>
            </a:xfrm>
            <a:custGeom>
              <a:avLst/>
              <a:gdLst>
                <a:gd name="T0" fmla="*/ 1 w 116"/>
                <a:gd name="T1" fmla="*/ 0 h 17"/>
                <a:gd name="T2" fmla="*/ 1 w 116"/>
                <a:gd name="T3" fmla="*/ 2 h 17"/>
                <a:gd name="T4" fmla="*/ 0 w 116"/>
                <a:gd name="T5" fmla="*/ 12 h 17"/>
                <a:gd name="T6" fmla="*/ 115 w 116"/>
                <a:gd name="T7" fmla="*/ 17 h 17"/>
                <a:gd name="T8" fmla="*/ 116 w 116"/>
                <a:gd name="T9" fmla="*/ 7 h 17"/>
                <a:gd name="T10" fmla="*/ 116 w 116"/>
                <a:gd name="T11" fmla="*/ 4 h 17"/>
                <a:gd name="T12" fmla="*/ 3 w 116"/>
                <a:gd name="T13" fmla="*/ 0 h 17"/>
                <a:gd name="T14" fmla="*/ 1 w 11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7">
                  <a:moveTo>
                    <a:pt x="1" y="0"/>
                  </a:moveTo>
                  <a:lnTo>
                    <a:pt x="1" y="2"/>
                  </a:lnTo>
                  <a:lnTo>
                    <a:pt x="0" y="12"/>
                  </a:lnTo>
                  <a:lnTo>
                    <a:pt x="115" y="17"/>
                  </a:lnTo>
                  <a:lnTo>
                    <a:pt x="116" y="7"/>
                  </a:lnTo>
                  <a:lnTo>
                    <a:pt x="116" y="4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10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98">
              <a:extLst>
                <a:ext uri="{FF2B5EF4-FFF2-40B4-BE49-F238E27FC236}">
                  <a16:creationId xmlns:a16="http://schemas.microsoft.com/office/drawing/2014/main" id="{7D9CC91B-D1E2-4075-93D2-55D687418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018" y="3140869"/>
              <a:ext cx="184150" cy="26987"/>
            </a:xfrm>
            <a:custGeom>
              <a:avLst/>
              <a:gdLst>
                <a:gd name="T0" fmla="*/ 1 w 116"/>
                <a:gd name="T1" fmla="*/ 0 h 17"/>
                <a:gd name="T2" fmla="*/ 1 w 116"/>
                <a:gd name="T3" fmla="*/ 2 h 17"/>
                <a:gd name="T4" fmla="*/ 0 w 116"/>
                <a:gd name="T5" fmla="*/ 12 h 17"/>
                <a:gd name="T6" fmla="*/ 115 w 116"/>
                <a:gd name="T7" fmla="*/ 17 h 17"/>
                <a:gd name="T8" fmla="*/ 116 w 116"/>
                <a:gd name="T9" fmla="*/ 7 h 17"/>
                <a:gd name="T10" fmla="*/ 116 w 116"/>
                <a:gd name="T11" fmla="*/ 4 h 17"/>
                <a:gd name="T12" fmla="*/ 3 w 116"/>
                <a:gd name="T13" fmla="*/ 0 h 17"/>
                <a:gd name="T14" fmla="*/ 1 w 11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7">
                  <a:moveTo>
                    <a:pt x="1" y="0"/>
                  </a:moveTo>
                  <a:lnTo>
                    <a:pt x="1" y="2"/>
                  </a:lnTo>
                  <a:lnTo>
                    <a:pt x="0" y="12"/>
                  </a:lnTo>
                  <a:lnTo>
                    <a:pt x="115" y="17"/>
                  </a:lnTo>
                  <a:lnTo>
                    <a:pt x="116" y="7"/>
                  </a:lnTo>
                  <a:lnTo>
                    <a:pt x="116" y="4"/>
                  </a:lnTo>
                  <a:lnTo>
                    <a:pt x="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Freeform 99">
              <a:extLst>
                <a:ext uri="{FF2B5EF4-FFF2-40B4-BE49-F238E27FC236}">
                  <a16:creationId xmlns:a16="http://schemas.microsoft.com/office/drawing/2014/main" id="{B31A395F-26A1-40F6-BC7F-E407ED9CF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606" y="3140869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Freeform 100">
              <a:extLst>
                <a:ext uri="{FF2B5EF4-FFF2-40B4-BE49-F238E27FC236}">
                  <a16:creationId xmlns:a16="http://schemas.microsoft.com/office/drawing/2014/main" id="{5CFF36B6-C988-42A4-802E-848DAE2F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606" y="3140869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101">
              <a:extLst>
                <a:ext uri="{FF2B5EF4-FFF2-40B4-BE49-F238E27FC236}">
                  <a16:creationId xmlns:a16="http://schemas.microsoft.com/office/drawing/2014/main" id="{8726E163-00FF-4100-9D47-06754E687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6043" y="3199606"/>
              <a:ext cx="119062" cy="188912"/>
            </a:xfrm>
            <a:custGeom>
              <a:avLst/>
              <a:gdLst>
                <a:gd name="T0" fmla="*/ 62 w 80"/>
                <a:gd name="T1" fmla="*/ 0 h 128"/>
                <a:gd name="T2" fmla="*/ 35 w 80"/>
                <a:gd name="T3" fmla="*/ 34 h 128"/>
                <a:gd name="T4" fmla="*/ 0 w 80"/>
                <a:gd name="T5" fmla="*/ 97 h 128"/>
                <a:gd name="T6" fmla="*/ 41 w 80"/>
                <a:gd name="T7" fmla="*/ 109 h 128"/>
                <a:gd name="T8" fmla="*/ 52 w 80"/>
                <a:gd name="T9" fmla="*/ 53 h 128"/>
                <a:gd name="T10" fmla="*/ 62 w 80"/>
                <a:gd name="T11" fmla="*/ 38 h 128"/>
                <a:gd name="T12" fmla="*/ 62 w 80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8">
                  <a:moveTo>
                    <a:pt x="62" y="0"/>
                  </a:moveTo>
                  <a:cubicBezTo>
                    <a:pt x="48" y="22"/>
                    <a:pt x="35" y="34"/>
                    <a:pt x="35" y="34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25" y="128"/>
                    <a:pt x="41" y="109"/>
                  </a:cubicBezTo>
                  <a:cubicBezTo>
                    <a:pt x="57" y="91"/>
                    <a:pt x="52" y="53"/>
                    <a:pt x="52" y="53"/>
                  </a:cubicBezTo>
                  <a:cubicBezTo>
                    <a:pt x="52" y="53"/>
                    <a:pt x="56" y="44"/>
                    <a:pt x="62" y="38"/>
                  </a:cubicBezTo>
                  <a:cubicBezTo>
                    <a:pt x="80" y="25"/>
                    <a:pt x="74" y="2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Freeform 102">
              <a:extLst>
                <a:ext uri="{FF2B5EF4-FFF2-40B4-BE49-F238E27FC236}">
                  <a16:creationId xmlns:a16="http://schemas.microsoft.com/office/drawing/2014/main" id="{535E725A-C42C-4B10-A3F2-4D9A4D3C6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231" y="3467894"/>
              <a:ext cx="49212" cy="9525"/>
            </a:xfrm>
            <a:custGeom>
              <a:avLst/>
              <a:gdLst>
                <a:gd name="T0" fmla="*/ 0 w 31"/>
                <a:gd name="T1" fmla="*/ 0 h 6"/>
                <a:gd name="T2" fmla="*/ 31 w 31"/>
                <a:gd name="T3" fmla="*/ 6 h 6"/>
                <a:gd name="T4" fmla="*/ 0 w 3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6">
                  <a:moveTo>
                    <a:pt x="0" y="0"/>
                  </a:moveTo>
                  <a:lnTo>
                    <a:pt x="3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3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Freeform 103">
              <a:extLst>
                <a:ext uri="{FF2B5EF4-FFF2-40B4-BE49-F238E27FC236}">
                  <a16:creationId xmlns:a16="http://schemas.microsoft.com/office/drawing/2014/main" id="{94737441-8A9F-4862-88BE-F9D073DAF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231" y="3467894"/>
              <a:ext cx="49212" cy="9525"/>
            </a:xfrm>
            <a:custGeom>
              <a:avLst/>
              <a:gdLst>
                <a:gd name="T0" fmla="*/ 0 w 31"/>
                <a:gd name="T1" fmla="*/ 0 h 6"/>
                <a:gd name="T2" fmla="*/ 31 w 31"/>
                <a:gd name="T3" fmla="*/ 6 h 6"/>
                <a:gd name="T4" fmla="*/ 0 w 3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6">
                  <a:moveTo>
                    <a:pt x="0" y="0"/>
                  </a:moveTo>
                  <a:lnTo>
                    <a:pt x="31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AD123973-6C40-456B-9FE3-3F8DD417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4568" y="3391694"/>
              <a:ext cx="58737" cy="20637"/>
            </a:xfrm>
            <a:custGeom>
              <a:avLst/>
              <a:gdLst>
                <a:gd name="T0" fmla="*/ 0 w 37"/>
                <a:gd name="T1" fmla="*/ 0 h 13"/>
                <a:gd name="T2" fmla="*/ 0 w 37"/>
                <a:gd name="T3" fmla="*/ 0 h 13"/>
                <a:gd name="T4" fmla="*/ 37 w 37"/>
                <a:gd name="T5" fmla="*/ 13 h 13"/>
                <a:gd name="T6" fmla="*/ 37 w 37"/>
                <a:gd name="T7" fmla="*/ 13 h 13"/>
                <a:gd name="T8" fmla="*/ 0 w 3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3">
                  <a:moveTo>
                    <a:pt x="0" y="0"/>
                  </a:moveTo>
                  <a:lnTo>
                    <a:pt x="0" y="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3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Freeform 105">
              <a:extLst>
                <a:ext uri="{FF2B5EF4-FFF2-40B4-BE49-F238E27FC236}">
                  <a16:creationId xmlns:a16="http://schemas.microsoft.com/office/drawing/2014/main" id="{2AC74A1B-AFCC-4D8C-AE62-C1F8E0C46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4568" y="3391694"/>
              <a:ext cx="58737" cy="20637"/>
            </a:xfrm>
            <a:custGeom>
              <a:avLst/>
              <a:gdLst>
                <a:gd name="T0" fmla="*/ 0 w 37"/>
                <a:gd name="T1" fmla="*/ 0 h 13"/>
                <a:gd name="T2" fmla="*/ 0 w 37"/>
                <a:gd name="T3" fmla="*/ 0 h 13"/>
                <a:gd name="T4" fmla="*/ 37 w 37"/>
                <a:gd name="T5" fmla="*/ 13 h 13"/>
                <a:gd name="T6" fmla="*/ 37 w 37"/>
                <a:gd name="T7" fmla="*/ 13 h 13"/>
                <a:gd name="T8" fmla="*/ 0 w 3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3">
                  <a:moveTo>
                    <a:pt x="0" y="0"/>
                  </a:moveTo>
                  <a:lnTo>
                    <a:pt x="0" y="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02C97733-832A-4C3E-930A-F4559FF4D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4568" y="3391694"/>
              <a:ext cx="58737" cy="20637"/>
            </a:xfrm>
            <a:custGeom>
              <a:avLst/>
              <a:gdLst>
                <a:gd name="T0" fmla="*/ 0 w 39"/>
                <a:gd name="T1" fmla="*/ 0 h 14"/>
                <a:gd name="T2" fmla="*/ 0 w 39"/>
                <a:gd name="T3" fmla="*/ 0 h 14"/>
                <a:gd name="T4" fmla="*/ 39 w 39"/>
                <a:gd name="T5" fmla="*/ 14 h 14"/>
                <a:gd name="T6" fmla="*/ 39 w 39"/>
                <a:gd name="T7" fmla="*/ 14 h 14"/>
                <a:gd name="T8" fmla="*/ 0 w 3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23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Freeform 107">
              <a:extLst>
                <a:ext uri="{FF2B5EF4-FFF2-40B4-BE49-F238E27FC236}">
                  <a16:creationId xmlns:a16="http://schemas.microsoft.com/office/drawing/2014/main" id="{FF79F8D0-9CEA-42F6-907A-12D2E911F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093" y="3606006"/>
              <a:ext cx="1587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Freeform 108">
              <a:extLst>
                <a:ext uri="{FF2B5EF4-FFF2-40B4-BE49-F238E27FC236}">
                  <a16:creationId xmlns:a16="http://schemas.microsoft.com/office/drawing/2014/main" id="{BA955724-0461-433D-949E-01D605D5D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093" y="3606006"/>
              <a:ext cx="1587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28E461D1-A871-484A-B666-E7317C009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4156" y="3596481"/>
              <a:ext cx="1587" cy="1587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Freeform 110">
              <a:extLst>
                <a:ext uri="{FF2B5EF4-FFF2-40B4-BE49-F238E27FC236}">
                  <a16:creationId xmlns:a16="http://schemas.microsoft.com/office/drawing/2014/main" id="{E3C6B579-AEF5-4F26-8AB1-54168647B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156" y="359648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Freeform 111">
              <a:extLst>
                <a:ext uri="{FF2B5EF4-FFF2-40B4-BE49-F238E27FC236}">
                  <a16:creationId xmlns:a16="http://schemas.microsoft.com/office/drawing/2014/main" id="{B352F85B-A2DC-4311-AE23-C3956EC5B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6431" y="4118769"/>
              <a:ext cx="165100" cy="142875"/>
            </a:xfrm>
            <a:custGeom>
              <a:avLst/>
              <a:gdLst>
                <a:gd name="T0" fmla="*/ 112 w 112"/>
                <a:gd name="T1" fmla="*/ 47 h 97"/>
                <a:gd name="T2" fmla="*/ 112 w 112"/>
                <a:gd name="T3" fmla="*/ 36 h 97"/>
                <a:gd name="T4" fmla="*/ 0 w 112"/>
                <a:gd name="T5" fmla="*/ 0 h 97"/>
                <a:gd name="T6" fmla="*/ 31 w 112"/>
                <a:gd name="T7" fmla="*/ 97 h 97"/>
                <a:gd name="T8" fmla="*/ 72 w 112"/>
                <a:gd name="T9" fmla="*/ 91 h 97"/>
                <a:gd name="T10" fmla="*/ 112 w 112"/>
                <a:gd name="T1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97">
                  <a:moveTo>
                    <a:pt x="112" y="47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35" y="68"/>
                    <a:pt x="3" y="6"/>
                    <a:pt x="0" y="0"/>
                  </a:cubicBezTo>
                  <a:cubicBezTo>
                    <a:pt x="0" y="6"/>
                    <a:pt x="0" y="63"/>
                    <a:pt x="31" y="97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94" y="86"/>
                    <a:pt x="109" y="68"/>
                    <a:pt x="112" y="47"/>
                  </a:cubicBezTo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Freeform 112">
              <a:extLst>
                <a:ext uri="{FF2B5EF4-FFF2-40B4-BE49-F238E27FC236}">
                  <a16:creationId xmlns:a16="http://schemas.microsoft.com/office/drawing/2014/main" id="{D67DFE8A-346F-4073-AEA9-3B9D8680E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1368" y="4171156"/>
              <a:ext cx="30162" cy="11112"/>
            </a:xfrm>
            <a:custGeom>
              <a:avLst/>
              <a:gdLst>
                <a:gd name="T0" fmla="*/ 1 w 21"/>
                <a:gd name="T1" fmla="*/ 7 h 7"/>
                <a:gd name="T2" fmla="*/ 0 w 21"/>
                <a:gd name="T3" fmla="*/ 7 h 7"/>
                <a:gd name="T4" fmla="*/ 0 w 21"/>
                <a:gd name="T5" fmla="*/ 7 h 7"/>
                <a:gd name="T6" fmla="*/ 0 w 21"/>
                <a:gd name="T7" fmla="*/ 7 h 7"/>
                <a:gd name="T8" fmla="*/ 1 w 21"/>
                <a:gd name="T9" fmla="*/ 7 h 7"/>
                <a:gd name="T10" fmla="*/ 21 w 21"/>
                <a:gd name="T11" fmla="*/ 0 h 7"/>
                <a:gd name="T12" fmla="*/ 21 w 21"/>
                <a:gd name="T13" fmla="*/ 0 h 7"/>
                <a:gd name="T14" fmla="*/ 21 w 2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7"/>
                  </a:move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A10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id="{8399B070-3DAB-4DDE-8621-9E1C93B28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7831" y="4294981"/>
              <a:ext cx="39687" cy="153987"/>
            </a:xfrm>
            <a:custGeom>
              <a:avLst/>
              <a:gdLst>
                <a:gd name="T0" fmla="*/ 1 w 27"/>
                <a:gd name="T1" fmla="*/ 104 h 104"/>
                <a:gd name="T2" fmla="*/ 1 w 27"/>
                <a:gd name="T3" fmla="*/ 104 h 104"/>
                <a:gd name="T4" fmla="*/ 0 w 27"/>
                <a:gd name="T5" fmla="*/ 104 h 104"/>
                <a:gd name="T6" fmla="*/ 0 w 27"/>
                <a:gd name="T7" fmla="*/ 104 h 104"/>
                <a:gd name="T8" fmla="*/ 1 w 27"/>
                <a:gd name="T9" fmla="*/ 104 h 104"/>
                <a:gd name="T10" fmla="*/ 1 w 27"/>
                <a:gd name="T11" fmla="*/ 104 h 104"/>
                <a:gd name="T12" fmla="*/ 1 w 27"/>
                <a:gd name="T13" fmla="*/ 104 h 104"/>
                <a:gd name="T14" fmla="*/ 1 w 27"/>
                <a:gd name="T15" fmla="*/ 104 h 104"/>
                <a:gd name="T16" fmla="*/ 1 w 27"/>
                <a:gd name="T17" fmla="*/ 104 h 104"/>
                <a:gd name="T18" fmla="*/ 27 w 27"/>
                <a:gd name="T19" fmla="*/ 0 h 104"/>
                <a:gd name="T20" fmla="*/ 27 w 27"/>
                <a:gd name="T21" fmla="*/ 0 h 104"/>
                <a:gd name="T22" fmla="*/ 27 w 27"/>
                <a:gd name="T23" fmla="*/ 0 h 104"/>
                <a:gd name="T24" fmla="*/ 27 w 27"/>
                <a:gd name="T25" fmla="*/ 0 h 104"/>
                <a:gd name="T26" fmla="*/ 27 w 27"/>
                <a:gd name="T27" fmla="*/ 0 h 104"/>
                <a:gd name="T28" fmla="*/ 27 w 27"/>
                <a:gd name="T29" fmla="*/ 0 h 104"/>
                <a:gd name="T30" fmla="*/ 27 w 27"/>
                <a:gd name="T31" fmla="*/ 0 h 104"/>
                <a:gd name="T32" fmla="*/ 27 w 27"/>
                <a:gd name="T33" fmla="*/ 0 h 104"/>
                <a:gd name="T34" fmla="*/ 27 w 27"/>
                <a:gd name="T35" fmla="*/ 0 h 104"/>
                <a:gd name="T36" fmla="*/ 27 w 27"/>
                <a:gd name="T37" fmla="*/ 0 h 104"/>
                <a:gd name="T38" fmla="*/ 27 w 27"/>
                <a:gd name="T39" fmla="*/ 0 h 104"/>
                <a:gd name="T40" fmla="*/ 27 w 27"/>
                <a:gd name="T41" fmla="*/ 0 h 104"/>
                <a:gd name="T42" fmla="*/ 27 w 27"/>
                <a:gd name="T43" fmla="*/ 0 h 104"/>
                <a:gd name="T44" fmla="*/ 27 w 27"/>
                <a:gd name="T45" fmla="*/ 0 h 104"/>
                <a:gd name="T46" fmla="*/ 27 w 27"/>
                <a:gd name="T4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04">
                  <a:moveTo>
                    <a:pt x="1" y="104"/>
                  </a:move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1" y="104"/>
                  </a:cubicBezTo>
                  <a:moveTo>
                    <a:pt x="1" y="104"/>
                  </a:move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id="{D68B6BE9-D851-4AE3-AC97-EE6F81D58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3543" y="4241006"/>
              <a:ext cx="288925" cy="207962"/>
            </a:xfrm>
            <a:custGeom>
              <a:avLst/>
              <a:gdLst>
                <a:gd name="T0" fmla="*/ 10 w 195"/>
                <a:gd name="T1" fmla="*/ 141 h 141"/>
                <a:gd name="T2" fmla="*/ 10 w 195"/>
                <a:gd name="T3" fmla="*/ 141 h 141"/>
                <a:gd name="T4" fmla="*/ 10 w 195"/>
                <a:gd name="T5" fmla="*/ 141 h 141"/>
                <a:gd name="T6" fmla="*/ 10 w 195"/>
                <a:gd name="T7" fmla="*/ 141 h 141"/>
                <a:gd name="T8" fmla="*/ 11 w 195"/>
                <a:gd name="T9" fmla="*/ 141 h 141"/>
                <a:gd name="T10" fmla="*/ 11 w 195"/>
                <a:gd name="T11" fmla="*/ 141 h 141"/>
                <a:gd name="T12" fmla="*/ 11 w 195"/>
                <a:gd name="T13" fmla="*/ 141 h 141"/>
                <a:gd name="T14" fmla="*/ 11 w 195"/>
                <a:gd name="T15" fmla="*/ 141 h 141"/>
                <a:gd name="T16" fmla="*/ 11 w 195"/>
                <a:gd name="T17" fmla="*/ 141 h 141"/>
                <a:gd name="T18" fmla="*/ 185 w 195"/>
                <a:gd name="T19" fmla="*/ 0 h 141"/>
                <a:gd name="T20" fmla="*/ 175 w 195"/>
                <a:gd name="T21" fmla="*/ 1 h 141"/>
                <a:gd name="T22" fmla="*/ 16 w 195"/>
                <a:gd name="T23" fmla="*/ 24 h 141"/>
                <a:gd name="T24" fmla="*/ 5 w 195"/>
                <a:gd name="T25" fmla="*/ 113 h 141"/>
                <a:gd name="T26" fmla="*/ 5 w 195"/>
                <a:gd name="T27" fmla="*/ 114 h 141"/>
                <a:gd name="T28" fmla="*/ 3 w 195"/>
                <a:gd name="T29" fmla="*/ 117 h 141"/>
                <a:gd name="T30" fmla="*/ 3 w 195"/>
                <a:gd name="T31" fmla="*/ 117 h 141"/>
                <a:gd name="T32" fmla="*/ 1 w 195"/>
                <a:gd name="T33" fmla="*/ 120 h 141"/>
                <a:gd name="T34" fmla="*/ 1 w 195"/>
                <a:gd name="T35" fmla="*/ 120 h 141"/>
                <a:gd name="T36" fmla="*/ 0 w 195"/>
                <a:gd name="T37" fmla="*/ 122 h 141"/>
                <a:gd name="T38" fmla="*/ 3 w 195"/>
                <a:gd name="T39" fmla="*/ 123 h 141"/>
                <a:gd name="T40" fmla="*/ 6 w 195"/>
                <a:gd name="T41" fmla="*/ 122 h 141"/>
                <a:gd name="T42" fmla="*/ 6 w 195"/>
                <a:gd name="T43" fmla="*/ 122 h 141"/>
                <a:gd name="T44" fmla="*/ 29 w 195"/>
                <a:gd name="T45" fmla="*/ 117 h 141"/>
                <a:gd name="T46" fmla="*/ 37 w 195"/>
                <a:gd name="T47" fmla="*/ 37 h 141"/>
                <a:gd name="T48" fmla="*/ 37 w 195"/>
                <a:gd name="T49" fmla="*/ 37 h 141"/>
                <a:gd name="T50" fmla="*/ 37 w 195"/>
                <a:gd name="T51" fmla="*/ 37 h 141"/>
                <a:gd name="T52" fmla="*/ 37 w 195"/>
                <a:gd name="T53" fmla="*/ 37 h 141"/>
                <a:gd name="T54" fmla="*/ 37 w 195"/>
                <a:gd name="T55" fmla="*/ 37 h 141"/>
                <a:gd name="T56" fmla="*/ 37 w 195"/>
                <a:gd name="T57" fmla="*/ 37 h 141"/>
                <a:gd name="T58" fmla="*/ 37 w 195"/>
                <a:gd name="T59" fmla="*/ 37 h 141"/>
                <a:gd name="T60" fmla="*/ 37 w 195"/>
                <a:gd name="T61" fmla="*/ 37 h 141"/>
                <a:gd name="T62" fmla="*/ 37 w 195"/>
                <a:gd name="T63" fmla="*/ 37 h 141"/>
                <a:gd name="T64" fmla="*/ 37 w 195"/>
                <a:gd name="T65" fmla="*/ 37 h 141"/>
                <a:gd name="T66" fmla="*/ 37 w 195"/>
                <a:gd name="T67" fmla="*/ 37 h 141"/>
                <a:gd name="T68" fmla="*/ 37 w 195"/>
                <a:gd name="T69" fmla="*/ 37 h 141"/>
                <a:gd name="T70" fmla="*/ 37 w 195"/>
                <a:gd name="T71" fmla="*/ 37 h 141"/>
                <a:gd name="T72" fmla="*/ 195 w 195"/>
                <a:gd name="T73" fmla="*/ 14 h 141"/>
                <a:gd name="T74" fmla="*/ 185 w 195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41">
                  <a:moveTo>
                    <a:pt x="10" y="141"/>
                  </a:move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moveTo>
                    <a:pt x="11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moveTo>
                    <a:pt x="185" y="0"/>
                  </a:moveTo>
                  <a:cubicBezTo>
                    <a:pt x="175" y="1"/>
                    <a:pt x="175" y="1"/>
                    <a:pt x="175" y="1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9" y="38"/>
                    <a:pt x="17" y="87"/>
                    <a:pt x="5" y="113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4" y="115"/>
                    <a:pt x="4" y="116"/>
                    <a:pt x="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2" y="118"/>
                    <a:pt x="2" y="119"/>
                    <a:pt x="1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1" y="122"/>
                    <a:pt x="2" y="123"/>
                    <a:pt x="3" y="123"/>
                  </a:cubicBezTo>
                  <a:cubicBezTo>
                    <a:pt x="4" y="123"/>
                    <a:pt x="5" y="12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2"/>
                    <a:pt x="8" y="122"/>
                    <a:pt x="29" y="117"/>
                  </a:cubicBezTo>
                  <a:cubicBezTo>
                    <a:pt x="38" y="91"/>
                    <a:pt x="39" y="5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1" y="9"/>
                    <a:pt x="188" y="5"/>
                    <a:pt x="18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id="{EAC40312-B3FD-4571-9D62-3BE1F6620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5443" y="4412456"/>
              <a:ext cx="80962" cy="44450"/>
            </a:xfrm>
            <a:custGeom>
              <a:avLst/>
              <a:gdLst>
                <a:gd name="T0" fmla="*/ 55 w 55"/>
                <a:gd name="T1" fmla="*/ 0 h 30"/>
                <a:gd name="T2" fmla="*/ 32 w 55"/>
                <a:gd name="T3" fmla="*/ 5 h 30"/>
                <a:gd name="T4" fmla="*/ 32 w 55"/>
                <a:gd name="T5" fmla="*/ 5 h 30"/>
                <a:gd name="T6" fmla="*/ 29 w 55"/>
                <a:gd name="T7" fmla="*/ 6 h 30"/>
                <a:gd name="T8" fmla="*/ 26 w 55"/>
                <a:gd name="T9" fmla="*/ 5 h 30"/>
                <a:gd name="T10" fmla="*/ 25 w 55"/>
                <a:gd name="T11" fmla="*/ 6 h 30"/>
                <a:gd name="T12" fmla="*/ 24 w 55"/>
                <a:gd name="T13" fmla="*/ 7 h 30"/>
                <a:gd name="T14" fmla="*/ 22 w 55"/>
                <a:gd name="T15" fmla="*/ 8 h 30"/>
                <a:gd name="T16" fmla="*/ 21 w 55"/>
                <a:gd name="T17" fmla="*/ 9 h 30"/>
                <a:gd name="T18" fmla="*/ 20 w 55"/>
                <a:gd name="T19" fmla="*/ 10 h 30"/>
                <a:gd name="T20" fmla="*/ 19 w 55"/>
                <a:gd name="T21" fmla="*/ 10 h 30"/>
                <a:gd name="T22" fmla="*/ 16 w 55"/>
                <a:gd name="T23" fmla="*/ 11 h 30"/>
                <a:gd name="T24" fmla="*/ 0 w 55"/>
                <a:gd name="T25" fmla="*/ 15 h 30"/>
                <a:gd name="T26" fmla="*/ 2 w 55"/>
                <a:gd name="T27" fmla="*/ 22 h 30"/>
                <a:gd name="T28" fmla="*/ 10 w 55"/>
                <a:gd name="T29" fmla="*/ 30 h 30"/>
                <a:gd name="T30" fmla="*/ 13 w 55"/>
                <a:gd name="T31" fmla="*/ 29 h 30"/>
                <a:gd name="T32" fmla="*/ 13 w 55"/>
                <a:gd name="T33" fmla="*/ 29 h 30"/>
                <a:gd name="T34" fmla="*/ 13 w 55"/>
                <a:gd name="T35" fmla="*/ 29 h 30"/>
                <a:gd name="T36" fmla="*/ 36 w 55"/>
                <a:gd name="T37" fmla="*/ 24 h 30"/>
                <a:gd name="T38" fmla="*/ 36 w 55"/>
                <a:gd name="T39" fmla="*/ 24 h 30"/>
                <a:gd name="T40" fmla="*/ 36 w 55"/>
                <a:gd name="T41" fmla="*/ 24 h 30"/>
                <a:gd name="T42" fmla="*/ 37 w 55"/>
                <a:gd name="T43" fmla="*/ 24 h 30"/>
                <a:gd name="T44" fmla="*/ 37 w 55"/>
                <a:gd name="T45" fmla="*/ 24 h 30"/>
                <a:gd name="T46" fmla="*/ 37 w 55"/>
                <a:gd name="T47" fmla="*/ 24 h 30"/>
                <a:gd name="T48" fmla="*/ 39 w 55"/>
                <a:gd name="T49" fmla="*/ 23 h 30"/>
                <a:gd name="T50" fmla="*/ 40 w 55"/>
                <a:gd name="T51" fmla="*/ 22 h 30"/>
                <a:gd name="T52" fmla="*/ 42 w 55"/>
                <a:gd name="T53" fmla="*/ 21 h 30"/>
                <a:gd name="T54" fmla="*/ 42 w 55"/>
                <a:gd name="T55" fmla="*/ 21 h 30"/>
                <a:gd name="T56" fmla="*/ 44 w 55"/>
                <a:gd name="T57" fmla="*/ 19 h 30"/>
                <a:gd name="T58" fmla="*/ 45 w 55"/>
                <a:gd name="T59" fmla="*/ 19 h 30"/>
                <a:gd name="T60" fmla="*/ 47 w 55"/>
                <a:gd name="T61" fmla="*/ 16 h 30"/>
                <a:gd name="T62" fmla="*/ 47 w 55"/>
                <a:gd name="T63" fmla="*/ 16 h 30"/>
                <a:gd name="T64" fmla="*/ 49 w 55"/>
                <a:gd name="T65" fmla="*/ 13 h 30"/>
                <a:gd name="T66" fmla="*/ 50 w 55"/>
                <a:gd name="T67" fmla="*/ 12 h 30"/>
                <a:gd name="T68" fmla="*/ 51 w 55"/>
                <a:gd name="T69" fmla="*/ 9 h 30"/>
                <a:gd name="T70" fmla="*/ 51 w 55"/>
                <a:gd name="T71" fmla="*/ 8 h 30"/>
                <a:gd name="T72" fmla="*/ 55 w 55"/>
                <a:gd name="T7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30">
                  <a:moveTo>
                    <a:pt x="55" y="0"/>
                  </a:moveTo>
                  <a:cubicBezTo>
                    <a:pt x="34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6"/>
                    <a:pt x="29" y="6"/>
                  </a:cubicBezTo>
                  <a:cubicBezTo>
                    <a:pt x="28" y="6"/>
                    <a:pt x="27" y="5"/>
                    <a:pt x="26" y="5"/>
                  </a:cubicBezTo>
                  <a:cubicBezTo>
                    <a:pt x="25" y="5"/>
                    <a:pt x="25" y="6"/>
                    <a:pt x="25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7" y="11"/>
                    <a:pt x="16" y="11"/>
                  </a:cubicBezTo>
                  <a:cubicBezTo>
                    <a:pt x="9" y="13"/>
                    <a:pt x="3" y="14"/>
                    <a:pt x="0" y="1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30"/>
                    <a:pt x="10" y="30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6" y="28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8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2"/>
                    <a:pt x="41" y="22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4" y="20"/>
                    <a:pt x="44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18"/>
                    <a:pt x="46" y="17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8" y="15"/>
                    <a:pt x="48" y="14"/>
                    <a:pt x="49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6"/>
                    <a:pt x="54" y="3"/>
                    <a:pt x="55" y="0"/>
                  </a:cubicBezTo>
                </a:path>
              </a:pathLst>
            </a:custGeom>
            <a:solidFill>
              <a:srgbClr val="E5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116">
              <a:extLst>
                <a:ext uri="{FF2B5EF4-FFF2-40B4-BE49-F238E27FC236}">
                  <a16:creationId xmlns:a16="http://schemas.microsoft.com/office/drawing/2014/main" id="{5542F2B3-58B3-4286-90E6-3C852CCAF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6593" y="4171156"/>
              <a:ext cx="134937" cy="90487"/>
            </a:xfrm>
            <a:custGeom>
              <a:avLst/>
              <a:gdLst>
                <a:gd name="T0" fmla="*/ 91 w 91"/>
                <a:gd name="T1" fmla="*/ 0 h 61"/>
                <a:gd name="T2" fmla="*/ 91 w 91"/>
                <a:gd name="T3" fmla="*/ 0 h 61"/>
                <a:gd name="T4" fmla="*/ 91 w 91"/>
                <a:gd name="T5" fmla="*/ 0 h 61"/>
                <a:gd name="T6" fmla="*/ 71 w 91"/>
                <a:gd name="T7" fmla="*/ 7 h 61"/>
                <a:gd name="T8" fmla="*/ 70 w 91"/>
                <a:gd name="T9" fmla="*/ 7 h 61"/>
                <a:gd name="T10" fmla="*/ 31 w 91"/>
                <a:gd name="T11" fmla="*/ 42 h 61"/>
                <a:gd name="T12" fmla="*/ 0 w 91"/>
                <a:gd name="T13" fmla="*/ 47 h 61"/>
                <a:gd name="T14" fmla="*/ 10 w 91"/>
                <a:gd name="T15" fmla="*/ 61 h 61"/>
                <a:gd name="T16" fmla="*/ 10 w 91"/>
                <a:gd name="T17" fmla="*/ 61 h 61"/>
                <a:gd name="T18" fmla="*/ 51 w 91"/>
                <a:gd name="T19" fmla="*/ 55 h 61"/>
                <a:gd name="T20" fmla="*/ 91 w 91"/>
                <a:gd name="T21" fmla="*/ 11 h 61"/>
                <a:gd name="T22" fmla="*/ 91 w 91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61"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3"/>
                    <a:pt x="78" y="5"/>
                    <a:pt x="71" y="7"/>
                  </a:cubicBezTo>
                  <a:cubicBezTo>
                    <a:pt x="71" y="7"/>
                    <a:pt x="70" y="7"/>
                    <a:pt x="70" y="7"/>
                  </a:cubicBezTo>
                  <a:cubicBezTo>
                    <a:pt x="64" y="24"/>
                    <a:pt x="49" y="38"/>
                    <a:pt x="31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52"/>
                    <a:pt x="6" y="56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73" y="50"/>
                    <a:pt x="88" y="32"/>
                    <a:pt x="91" y="11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117">
              <a:extLst>
                <a:ext uri="{FF2B5EF4-FFF2-40B4-BE49-F238E27FC236}">
                  <a16:creationId xmlns:a16="http://schemas.microsoft.com/office/drawing/2014/main" id="{70738BD6-7D52-4132-969F-B9BBA9B90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4631" y="3313906"/>
              <a:ext cx="387350" cy="317500"/>
            </a:xfrm>
            <a:custGeom>
              <a:avLst/>
              <a:gdLst>
                <a:gd name="T0" fmla="*/ 0 w 261"/>
                <a:gd name="T1" fmla="*/ 215 h 215"/>
                <a:gd name="T2" fmla="*/ 1 w 261"/>
                <a:gd name="T3" fmla="*/ 215 h 215"/>
                <a:gd name="T4" fmla="*/ 0 w 261"/>
                <a:gd name="T5" fmla="*/ 215 h 215"/>
                <a:gd name="T6" fmla="*/ 0 w 261"/>
                <a:gd name="T7" fmla="*/ 215 h 215"/>
                <a:gd name="T8" fmla="*/ 0 w 261"/>
                <a:gd name="T9" fmla="*/ 215 h 215"/>
                <a:gd name="T10" fmla="*/ 0 w 261"/>
                <a:gd name="T11" fmla="*/ 215 h 215"/>
                <a:gd name="T12" fmla="*/ 0 w 261"/>
                <a:gd name="T13" fmla="*/ 215 h 215"/>
                <a:gd name="T14" fmla="*/ 0 w 261"/>
                <a:gd name="T15" fmla="*/ 215 h 215"/>
                <a:gd name="T16" fmla="*/ 0 w 261"/>
                <a:gd name="T17" fmla="*/ 215 h 215"/>
                <a:gd name="T18" fmla="*/ 191 w 261"/>
                <a:gd name="T19" fmla="*/ 3 h 215"/>
                <a:gd name="T20" fmla="*/ 173 w 261"/>
                <a:gd name="T21" fmla="*/ 7 h 215"/>
                <a:gd name="T22" fmla="*/ 164 w 261"/>
                <a:gd name="T23" fmla="*/ 15 h 215"/>
                <a:gd name="T24" fmla="*/ 159 w 261"/>
                <a:gd name="T25" fmla="*/ 21 h 215"/>
                <a:gd name="T26" fmla="*/ 159 w 261"/>
                <a:gd name="T27" fmla="*/ 21 h 215"/>
                <a:gd name="T28" fmla="*/ 164 w 261"/>
                <a:gd name="T29" fmla="*/ 15 h 215"/>
                <a:gd name="T30" fmla="*/ 173 w 261"/>
                <a:gd name="T31" fmla="*/ 7 h 215"/>
                <a:gd name="T32" fmla="*/ 191 w 261"/>
                <a:gd name="T33" fmla="*/ 3 h 215"/>
                <a:gd name="T34" fmla="*/ 191 w 261"/>
                <a:gd name="T35" fmla="*/ 3 h 215"/>
                <a:gd name="T36" fmla="*/ 191 w 261"/>
                <a:gd name="T37" fmla="*/ 3 h 215"/>
                <a:gd name="T38" fmla="*/ 191 w 261"/>
                <a:gd name="T39" fmla="*/ 3 h 215"/>
                <a:gd name="T40" fmla="*/ 191 w 261"/>
                <a:gd name="T41" fmla="*/ 3 h 215"/>
                <a:gd name="T42" fmla="*/ 261 w 261"/>
                <a:gd name="T43" fmla="*/ 0 h 215"/>
                <a:gd name="T44" fmla="*/ 193 w 261"/>
                <a:gd name="T45" fmla="*/ 3 h 215"/>
                <a:gd name="T46" fmla="*/ 193 w 261"/>
                <a:gd name="T47" fmla="*/ 3 h 215"/>
                <a:gd name="T48" fmla="*/ 193 w 261"/>
                <a:gd name="T49" fmla="*/ 3 h 215"/>
                <a:gd name="T50" fmla="*/ 261 w 261"/>
                <a:gd name="T5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" h="215">
                  <a:moveTo>
                    <a:pt x="0" y="215"/>
                  </a:moveTo>
                  <a:cubicBezTo>
                    <a:pt x="0" y="215"/>
                    <a:pt x="1" y="215"/>
                    <a:pt x="1" y="215"/>
                  </a:cubicBezTo>
                  <a:cubicBezTo>
                    <a:pt x="1" y="215"/>
                    <a:pt x="0" y="215"/>
                    <a:pt x="0" y="215"/>
                  </a:cubicBezTo>
                  <a:moveTo>
                    <a:pt x="0" y="215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moveTo>
                    <a:pt x="0" y="215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moveTo>
                    <a:pt x="191" y="3"/>
                  </a:moveTo>
                  <a:cubicBezTo>
                    <a:pt x="185" y="3"/>
                    <a:pt x="179" y="4"/>
                    <a:pt x="173" y="7"/>
                  </a:cubicBezTo>
                  <a:cubicBezTo>
                    <a:pt x="170" y="9"/>
                    <a:pt x="167" y="12"/>
                    <a:pt x="164" y="15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7" y="12"/>
                    <a:pt x="170" y="9"/>
                    <a:pt x="173" y="7"/>
                  </a:cubicBezTo>
                  <a:cubicBezTo>
                    <a:pt x="179" y="4"/>
                    <a:pt x="185" y="3"/>
                    <a:pt x="191" y="3"/>
                  </a:cubicBezTo>
                  <a:moveTo>
                    <a:pt x="191" y="3"/>
                  </a:moveTo>
                  <a:cubicBezTo>
                    <a:pt x="191" y="3"/>
                    <a:pt x="191" y="3"/>
                    <a:pt x="191" y="3"/>
                  </a:cubicBezTo>
                  <a:cubicBezTo>
                    <a:pt x="191" y="3"/>
                    <a:pt x="191" y="3"/>
                    <a:pt x="191" y="3"/>
                  </a:cubicBezTo>
                  <a:cubicBezTo>
                    <a:pt x="191" y="3"/>
                    <a:pt x="191" y="3"/>
                    <a:pt x="191" y="3"/>
                  </a:cubicBezTo>
                  <a:moveTo>
                    <a:pt x="261" y="0"/>
                  </a:moveTo>
                  <a:cubicBezTo>
                    <a:pt x="193" y="3"/>
                    <a:pt x="193" y="3"/>
                    <a:pt x="193" y="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118">
              <a:extLst>
                <a:ext uri="{FF2B5EF4-FFF2-40B4-BE49-F238E27FC236}">
                  <a16:creationId xmlns:a16="http://schemas.microsoft.com/office/drawing/2014/main" id="{4847CE8E-E676-4560-8A89-F7A7A5C1D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7493" y="3310731"/>
              <a:ext cx="433387" cy="250825"/>
            </a:xfrm>
            <a:custGeom>
              <a:avLst/>
              <a:gdLst>
                <a:gd name="T0" fmla="*/ 33 w 292"/>
                <a:gd name="T1" fmla="*/ 133 h 170"/>
                <a:gd name="T2" fmla="*/ 0 w 292"/>
                <a:gd name="T3" fmla="*/ 170 h 170"/>
                <a:gd name="T4" fmla="*/ 33 w 292"/>
                <a:gd name="T5" fmla="*/ 133 h 170"/>
                <a:gd name="T6" fmla="*/ 33 w 292"/>
                <a:gd name="T7" fmla="*/ 133 h 170"/>
                <a:gd name="T8" fmla="*/ 292 w 292"/>
                <a:gd name="T9" fmla="*/ 0 h 170"/>
                <a:gd name="T10" fmla="*/ 232 w 292"/>
                <a:gd name="T11" fmla="*/ 2 h 170"/>
                <a:gd name="T12" fmla="*/ 164 w 292"/>
                <a:gd name="T13" fmla="*/ 5 h 170"/>
                <a:gd name="T14" fmla="*/ 164 w 292"/>
                <a:gd name="T15" fmla="*/ 5 h 170"/>
                <a:gd name="T16" fmla="*/ 162 w 292"/>
                <a:gd name="T17" fmla="*/ 5 h 170"/>
                <a:gd name="T18" fmla="*/ 162 w 292"/>
                <a:gd name="T19" fmla="*/ 5 h 170"/>
                <a:gd name="T20" fmla="*/ 162 w 292"/>
                <a:gd name="T21" fmla="*/ 5 h 170"/>
                <a:gd name="T22" fmla="*/ 144 w 292"/>
                <a:gd name="T23" fmla="*/ 9 h 170"/>
                <a:gd name="T24" fmla="*/ 135 w 292"/>
                <a:gd name="T25" fmla="*/ 17 h 170"/>
                <a:gd name="T26" fmla="*/ 130 w 292"/>
                <a:gd name="T27" fmla="*/ 23 h 170"/>
                <a:gd name="T28" fmla="*/ 122 w 292"/>
                <a:gd name="T29" fmla="*/ 32 h 170"/>
                <a:gd name="T30" fmla="*/ 119 w 292"/>
                <a:gd name="T31" fmla="*/ 35 h 170"/>
                <a:gd name="T32" fmla="*/ 46 w 292"/>
                <a:gd name="T33" fmla="*/ 118 h 170"/>
                <a:gd name="T34" fmla="*/ 61 w 292"/>
                <a:gd name="T35" fmla="*/ 128 h 170"/>
                <a:gd name="T36" fmla="*/ 131 w 292"/>
                <a:gd name="T37" fmla="*/ 48 h 170"/>
                <a:gd name="T38" fmla="*/ 144 w 292"/>
                <a:gd name="T39" fmla="*/ 33 h 170"/>
                <a:gd name="T40" fmla="*/ 153 w 292"/>
                <a:gd name="T41" fmla="*/ 25 h 170"/>
                <a:gd name="T42" fmla="*/ 171 w 292"/>
                <a:gd name="T43" fmla="*/ 21 h 170"/>
                <a:gd name="T44" fmla="*/ 173 w 292"/>
                <a:gd name="T45" fmla="*/ 21 h 170"/>
                <a:gd name="T46" fmla="*/ 271 w 292"/>
                <a:gd name="T47" fmla="*/ 17 h 170"/>
                <a:gd name="T48" fmla="*/ 274 w 292"/>
                <a:gd name="T49" fmla="*/ 14 h 170"/>
                <a:gd name="T50" fmla="*/ 292 w 292"/>
                <a:gd name="T5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2" h="170">
                  <a:moveTo>
                    <a:pt x="33" y="133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moveTo>
                    <a:pt x="292" y="0"/>
                  </a:moveTo>
                  <a:cubicBezTo>
                    <a:pt x="232" y="2"/>
                    <a:pt x="232" y="2"/>
                    <a:pt x="232" y="2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5"/>
                    <a:pt x="163" y="5"/>
                    <a:pt x="162" y="5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56" y="5"/>
                    <a:pt x="150" y="6"/>
                    <a:pt x="144" y="9"/>
                  </a:cubicBezTo>
                  <a:cubicBezTo>
                    <a:pt x="141" y="11"/>
                    <a:pt x="138" y="14"/>
                    <a:pt x="135" y="17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7" y="30"/>
                    <a:pt x="150" y="27"/>
                    <a:pt x="153" y="25"/>
                  </a:cubicBezTo>
                  <a:cubicBezTo>
                    <a:pt x="159" y="22"/>
                    <a:pt x="165" y="21"/>
                    <a:pt x="171" y="21"/>
                  </a:cubicBezTo>
                  <a:cubicBezTo>
                    <a:pt x="172" y="21"/>
                    <a:pt x="173" y="21"/>
                    <a:pt x="173" y="21"/>
                  </a:cubicBezTo>
                  <a:cubicBezTo>
                    <a:pt x="271" y="17"/>
                    <a:pt x="271" y="17"/>
                    <a:pt x="271" y="17"/>
                  </a:cubicBezTo>
                  <a:cubicBezTo>
                    <a:pt x="272" y="16"/>
                    <a:pt x="273" y="15"/>
                    <a:pt x="274" y="14"/>
                  </a:cubicBezTo>
                  <a:cubicBezTo>
                    <a:pt x="279" y="7"/>
                    <a:pt x="286" y="3"/>
                    <a:pt x="292" y="0"/>
                  </a:cubicBezTo>
                </a:path>
              </a:pathLst>
            </a:custGeom>
            <a:solidFill>
              <a:srgbClr val="A10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119">
              <a:extLst>
                <a:ext uri="{FF2B5EF4-FFF2-40B4-BE49-F238E27FC236}">
                  <a16:creationId xmlns:a16="http://schemas.microsoft.com/office/drawing/2014/main" id="{260A941A-ACFE-4125-9004-F21325295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1456" y="3507581"/>
              <a:ext cx="115887" cy="128587"/>
            </a:xfrm>
            <a:custGeom>
              <a:avLst/>
              <a:gdLst>
                <a:gd name="T0" fmla="*/ 9 w 79"/>
                <a:gd name="T1" fmla="*/ 61 h 87"/>
                <a:gd name="T2" fmla="*/ 9 w 79"/>
                <a:gd name="T3" fmla="*/ 61 h 87"/>
                <a:gd name="T4" fmla="*/ 9 w 79"/>
                <a:gd name="T5" fmla="*/ 61 h 87"/>
                <a:gd name="T6" fmla="*/ 9 w 79"/>
                <a:gd name="T7" fmla="*/ 61 h 87"/>
                <a:gd name="T8" fmla="*/ 65 w 79"/>
                <a:gd name="T9" fmla="*/ 0 h 87"/>
                <a:gd name="T10" fmla="*/ 32 w 79"/>
                <a:gd name="T11" fmla="*/ 37 h 87"/>
                <a:gd name="T12" fmla="*/ 3 w 79"/>
                <a:gd name="T13" fmla="*/ 67 h 87"/>
                <a:gd name="T14" fmla="*/ 3 w 79"/>
                <a:gd name="T15" fmla="*/ 68 h 87"/>
                <a:gd name="T16" fmla="*/ 2 w 79"/>
                <a:gd name="T17" fmla="*/ 68 h 87"/>
                <a:gd name="T18" fmla="*/ 0 w 79"/>
                <a:gd name="T19" fmla="*/ 75 h 87"/>
                <a:gd name="T20" fmla="*/ 3 w 79"/>
                <a:gd name="T21" fmla="*/ 84 h 87"/>
                <a:gd name="T22" fmla="*/ 3 w 79"/>
                <a:gd name="T23" fmla="*/ 84 h 87"/>
                <a:gd name="T24" fmla="*/ 3 w 79"/>
                <a:gd name="T25" fmla="*/ 84 h 87"/>
                <a:gd name="T26" fmla="*/ 3 w 79"/>
                <a:gd name="T27" fmla="*/ 84 h 87"/>
                <a:gd name="T28" fmla="*/ 3 w 79"/>
                <a:gd name="T29" fmla="*/ 84 h 87"/>
                <a:gd name="T30" fmla="*/ 3 w 79"/>
                <a:gd name="T31" fmla="*/ 84 h 87"/>
                <a:gd name="T32" fmla="*/ 4 w 79"/>
                <a:gd name="T33" fmla="*/ 84 h 87"/>
                <a:gd name="T34" fmla="*/ 10 w 79"/>
                <a:gd name="T35" fmla="*/ 87 h 87"/>
                <a:gd name="T36" fmla="*/ 11 w 79"/>
                <a:gd name="T37" fmla="*/ 84 h 87"/>
                <a:gd name="T38" fmla="*/ 12 w 79"/>
                <a:gd name="T39" fmla="*/ 84 h 87"/>
                <a:gd name="T40" fmla="*/ 12 w 79"/>
                <a:gd name="T41" fmla="*/ 83 h 87"/>
                <a:gd name="T42" fmla="*/ 41 w 79"/>
                <a:gd name="T43" fmla="*/ 53 h 87"/>
                <a:gd name="T44" fmla="*/ 57 w 79"/>
                <a:gd name="T45" fmla="*/ 35 h 87"/>
                <a:gd name="T46" fmla="*/ 48 w 79"/>
                <a:gd name="T47" fmla="*/ 26 h 87"/>
                <a:gd name="T48" fmla="*/ 48 w 79"/>
                <a:gd name="T49" fmla="*/ 26 h 87"/>
                <a:gd name="T50" fmla="*/ 50 w 79"/>
                <a:gd name="T51" fmla="*/ 24 h 87"/>
                <a:gd name="T52" fmla="*/ 59 w 79"/>
                <a:gd name="T53" fmla="*/ 33 h 87"/>
                <a:gd name="T54" fmla="*/ 79 w 79"/>
                <a:gd name="T55" fmla="*/ 10 h 87"/>
                <a:gd name="T56" fmla="*/ 65 w 79"/>
                <a:gd name="T5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9" h="87">
                  <a:moveTo>
                    <a:pt x="9" y="61"/>
                  </a:move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9" y="61"/>
                    <a:pt x="9" y="61"/>
                  </a:cubicBezTo>
                  <a:moveTo>
                    <a:pt x="65" y="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70"/>
                    <a:pt x="0" y="73"/>
                    <a:pt x="0" y="75"/>
                  </a:cubicBezTo>
                  <a:cubicBezTo>
                    <a:pt x="0" y="78"/>
                    <a:pt x="1" y="82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4" y="84"/>
                    <a:pt x="4" y="84"/>
                  </a:cubicBezTo>
                  <a:cubicBezTo>
                    <a:pt x="5" y="86"/>
                    <a:pt x="8" y="86"/>
                    <a:pt x="10" y="87"/>
                  </a:cubicBezTo>
                  <a:cubicBezTo>
                    <a:pt x="10" y="86"/>
                    <a:pt x="11" y="85"/>
                    <a:pt x="11" y="84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32"/>
                    <a:pt x="51" y="29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3" y="27"/>
                    <a:pt x="56" y="30"/>
                    <a:pt x="59" y="33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120">
              <a:extLst>
                <a:ext uri="{FF2B5EF4-FFF2-40B4-BE49-F238E27FC236}">
                  <a16:creationId xmlns:a16="http://schemas.microsoft.com/office/drawing/2014/main" id="{BB4DEE4A-AAA3-4032-8FF8-FAB74E8AB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6706" y="3485356"/>
              <a:ext cx="41275" cy="36512"/>
            </a:xfrm>
            <a:custGeom>
              <a:avLst/>
              <a:gdLst>
                <a:gd name="T0" fmla="*/ 12 w 26"/>
                <a:gd name="T1" fmla="*/ 0 h 23"/>
                <a:gd name="T2" fmla="*/ 0 w 26"/>
                <a:gd name="T3" fmla="*/ 14 h 23"/>
                <a:gd name="T4" fmla="*/ 0 w 26"/>
                <a:gd name="T5" fmla="*/ 14 h 23"/>
                <a:gd name="T6" fmla="*/ 13 w 26"/>
                <a:gd name="T7" fmla="*/ 23 h 23"/>
                <a:gd name="T8" fmla="*/ 26 w 26"/>
                <a:gd name="T9" fmla="*/ 9 h 23"/>
                <a:gd name="T10" fmla="*/ 12 w 26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3">
                  <a:moveTo>
                    <a:pt x="12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13" y="23"/>
                  </a:lnTo>
                  <a:lnTo>
                    <a:pt x="26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121">
              <a:extLst>
                <a:ext uri="{FF2B5EF4-FFF2-40B4-BE49-F238E27FC236}">
                  <a16:creationId xmlns:a16="http://schemas.microsoft.com/office/drawing/2014/main" id="{F5D7629B-85D9-40B9-AA4F-348595BBE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6706" y="3485356"/>
              <a:ext cx="41275" cy="36512"/>
            </a:xfrm>
            <a:custGeom>
              <a:avLst/>
              <a:gdLst>
                <a:gd name="T0" fmla="*/ 12 w 26"/>
                <a:gd name="T1" fmla="*/ 0 h 23"/>
                <a:gd name="T2" fmla="*/ 0 w 26"/>
                <a:gd name="T3" fmla="*/ 14 h 23"/>
                <a:gd name="T4" fmla="*/ 0 w 26"/>
                <a:gd name="T5" fmla="*/ 14 h 23"/>
                <a:gd name="T6" fmla="*/ 13 w 26"/>
                <a:gd name="T7" fmla="*/ 23 h 23"/>
                <a:gd name="T8" fmla="*/ 26 w 26"/>
                <a:gd name="T9" fmla="*/ 9 h 23"/>
                <a:gd name="T10" fmla="*/ 12 w 26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3">
                  <a:moveTo>
                    <a:pt x="12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13" y="23"/>
                  </a:lnTo>
                  <a:lnTo>
                    <a:pt x="26" y="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122">
              <a:extLst>
                <a:ext uri="{FF2B5EF4-FFF2-40B4-BE49-F238E27FC236}">
                  <a16:creationId xmlns:a16="http://schemas.microsoft.com/office/drawing/2014/main" id="{161C0EAF-6B24-46F8-80C8-B62DCE0B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131" y="3310731"/>
              <a:ext cx="58737" cy="25400"/>
            </a:xfrm>
            <a:custGeom>
              <a:avLst/>
              <a:gdLst>
                <a:gd name="T0" fmla="*/ 40 w 40"/>
                <a:gd name="T1" fmla="*/ 0 h 18"/>
                <a:gd name="T2" fmla="*/ 21 w 40"/>
                <a:gd name="T3" fmla="*/ 1 h 18"/>
                <a:gd name="T4" fmla="*/ 21 w 40"/>
                <a:gd name="T5" fmla="*/ 1 h 18"/>
                <a:gd name="T6" fmla="*/ 3 w 40"/>
                <a:gd name="T7" fmla="*/ 15 h 18"/>
                <a:gd name="T8" fmla="*/ 0 w 40"/>
                <a:gd name="T9" fmla="*/ 18 h 18"/>
                <a:gd name="T10" fmla="*/ 24 w 40"/>
                <a:gd name="T11" fmla="*/ 17 h 18"/>
                <a:gd name="T12" fmla="*/ 40 w 4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8">
                  <a:moveTo>
                    <a:pt x="40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4"/>
                    <a:pt x="8" y="8"/>
                    <a:pt x="3" y="15"/>
                  </a:cubicBezTo>
                  <a:cubicBezTo>
                    <a:pt x="2" y="16"/>
                    <a:pt x="1" y="17"/>
                    <a:pt x="0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A10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Rectangle 123">
              <a:extLst>
                <a:ext uri="{FF2B5EF4-FFF2-40B4-BE49-F238E27FC236}">
                  <a16:creationId xmlns:a16="http://schemas.microsoft.com/office/drawing/2014/main" id="{698D86F5-7500-423F-9E07-49626E18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4156" y="3596481"/>
              <a:ext cx="1587" cy="1587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124">
              <a:extLst>
                <a:ext uri="{FF2B5EF4-FFF2-40B4-BE49-F238E27FC236}">
                  <a16:creationId xmlns:a16="http://schemas.microsoft.com/office/drawing/2014/main" id="{B8A69644-C367-4D5B-BDFE-F53FFDC76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156" y="359648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Freeform 125">
              <a:extLst>
                <a:ext uri="{FF2B5EF4-FFF2-40B4-BE49-F238E27FC236}">
                  <a16:creationId xmlns:a16="http://schemas.microsoft.com/office/drawing/2014/main" id="{CAD017E1-1176-4DE6-855C-94071B238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4356" y="3323431"/>
              <a:ext cx="312737" cy="555625"/>
            </a:xfrm>
            <a:custGeom>
              <a:avLst/>
              <a:gdLst>
                <a:gd name="T0" fmla="*/ 199 w 211"/>
                <a:gd name="T1" fmla="*/ 0 h 377"/>
                <a:gd name="T2" fmla="*/ 198 w 211"/>
                <a:gd name="T3" fmla="*/ 3 h 377"/>
                <a:gd name="T4" fmla="*/ 129 w 211"/>
                <a:gd name="T5" fmla="*/ 157 h 377"/>
                <a:gd name="T6" fmla="*/ 67 w 211"/>
                <a:gd name="T7" fmla="*/ 271 h 377"/>
                <a:gd name="T8" fmla="*/ 0 w 211"/>
                <a:gd name="T9" fmla="*/ 369 h 377"/>
                <a:gd name="T10" fmla="*/ 9 w 211"/>
                <a:gd name="T11" fmla="*/ 377 h 377"/>
                <a:gd name="T12" fmla="*/ 82 w 211"/>
                <a:gd name="T13" fmla="*/ 270 h 377"/>
                <a:gd name="T14" fmla="*/ 211 w 211"/>
                <a:gd name="T15" fmla="*/ 5 h 377"/>
                <a:gd name="T16" fmla="*/ 199 w 211"/>
                <a:gd name="T1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377">
                  <a:moveTo>
                    <a:pt x="199" y="0"/>
                  </a:moveTo>
                  <a:cubicBezTo>
                    <a:pt x="199" y="0"/>
                    <a:pt x="199" y="1"/>
                    <a:pt x="198" y="3"/>
                  </a:cubicBezTo>
                  <a:cubicBezTo>
                    <a:pt x="192" y="18"/>
                    <a:pt x="166" y="83"/>
                    <a:pt x="129" y="157"/>
                  </a:cubicBezTo>
                  <a:cubicBezTo>
                    <a:pt x="110" y="195"/>
                    <a:pt x="89" y="234"/>
                    <a:pt x="67" y="271"/>
                  </a:cubicBezTo>
                  <a:cubicBezTo>
                    <a:pt x="45" y="308"/>
                    <a:pt x="22" y="343"/>
                    <a:pt x="0" y="369"/>
                  </a:cubicBezTo>
                  <a:cubicBezTo>
                    <a:pt x="9" y="377"/>
                    <a:pt x="9" y="377"/>
                    <a:pt x="9" y="377"/>
                  </a:cubicBezTo>
                  <a:cubicBezTo>
                    <a:pt x="33" y="348"/>
                    <a:pt x="58" y="310"/>
                    <a:pt x="82" y="270"/>
                  </a:cubicBezTo>
                  <a:cubicBezTo>
                    <a:pt x="153" y="149"/>
                    <a:pt x="211" y="5"/>
                    <a:pt x="211" y="5"/>
                  </a:cubicBezTo>
                  <a:cubicBezTo>
                    <a:pt x="199" y="0"/>
                    <a:pt x="199" y="0"/>
                    <a:pt x="199" y="0"/>
                  </a:cubicBezTo>
                  <a:close/>
                </a:path>
              </a:pathLst>
            </a:cu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Freeform 126">
              <a:extLst>
                <a:ext uri="{FF2B5EF4-FFF2-40B4-BE49-F238E27FC236}">
                  <a16:creationId xmlns:a16="http://schemas.microsoft.com/office/drawing/2014/main" id="{AD06FC3B-EDAC-4E8E-87E9-A9F188D3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856" y="3158331"/>
              <a:ext cx="187325" cy="173037"/>
            </a:xfrm>
            <a:custGeom>
              <a:avLst/>
              <a:gdLst>
                <a:gd name="T0" fmla="*/ 117 w 126"/>
                <a:gd name="T1" fmla="*/ 44 h 118"/>
                <a:gd name="T2" fmla="*/ 97 w 126"/>
                <a:gd name="T3" fmla="*/ 10 h 118"/>
                <a:gd name="T4" fmla="*/ 96 w 126"/>
                <a:gd name="T5" fmla="*/ 4 h 118"/>
                <a:gd name="T6" fmla="*/ 96 w 126"/>
                <a:gd name="T7" fmla="*/ 4 h 118"/>
                <a:gd name="T8" fmla="*/ 61 w 126"/>
                <a:gd name="T9" fmla="*/ 0 h 118"/>
                <a:gd name="T10" fmla="*/ 47 w 126"/>
                <a:gd name="T11" fmla="*/ 24 h 118"/>
                <a:gd name="T12" fmla="*/ 48 w 126"/>
                <a:gd name="T13" fmla="*/ 37 h 118"/>
                <a:gd name="T14" fmla="*/ 39 w 126"/>
                <a:gd name="T15" fmla="*/ 37 h 118"/>
                <a:gd name="T16" fmla="*/ 22 w 126"/>
                <a:gd name="T17" fmla="*/ 25 h 118"/>
                <a:gd name="T18" fmla="*/ 16 w 126"/>
                <a:gd name="T19" fmla="*/ 59 h 118"/>
                <a:gd name="T20" fmla="*/ 19 w 126"/>
                <a:gd name="T21" fmla="*/ 65 h 118"/>
                <a:gd name="T22" fmla="*/ 19 w 126"/>
                <a:gd name="T23" fmla="*/ 65 h 118"/>
                <a:gd name="T24" fmla="*/ 19 w 126"/>
                <a:gd name="T25" fmla="*/ 65 h 118"/>
                <a:gd name="T26" fmla="*/ 0 w 126"/>
                <a:gd name="T27" fmla="*/ 99 h 118"/>
                <a:gd name="T28" fmla="*/ 0 w 126"/>
                <a:gd name="T29" fmla="*/ 99 h 118"/>
                <a:gd name="T30" fmla="*/ 0 w 126"/>
                <a:gd name="T31" fmla="*/ 99 h 118"/>
                <a:gd name="T32" fmla="*/ 0 w 126"/>
                <a:gd name="T33" fmla="*/ 99 h 118"/>
                <a:gd name="T34" fmla="*/ 0 w 126"/>
                <a:gd name="T35" fmla="*/ 99 h 118"/>
                <a:gd name="T36" fmla="*/ 80 w 126"/>
                <a:gd name="T37" fmla="*/ 117 h 118"/>
                <a:gd name="T38" fmla="*/ 99 w 126"/>
                <a:gd name="T39" fmla="*/ 109 h 118"/>
                <a:gd name="T40" fmla="*/ 105 w 126"/>
                <a:gd name="T41" fmla="*/ 57 h 118"/>
                <a:gd name="T42" fmla="*/ 117 w 126"/>
                <a:gd name="T43" fmla="*/ 4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117" y="44"/>
                  </a:moveTo>
                  <a:cubicBezTo>
                    <a:pt x="116" y="42"/>
                    <a:pt x="97" y="16"/>
                    <a:pt x="97" y="10"/>
                  </a:cubicBezTo>
                  <a:cubicBezTo>
                    <a:pt x="97" y="8"/>
                    <a:pt x="96" y="6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81" y="8"/>
                    <a:pt x="70" y="5"/>
                    <a:pt x="61" y="0"/>
                  </a:cubicBezTo>
                  <a:cubicBezTo>
                    <a:pt x="53" y="8"/>
                    <a:pt x="49" y="18"/>
                    <a:pt x="47" y="24"/>
                  </a:cubicBezTo>
                  <a:cubicBezTo>
                    <a:pt x="47" y="30"/>
                    <a:pt x="48" y="35"/>
                    <a:pt x="48" y="37"/>
                  </a:cubicBezTo>
                  <a:cubicBezTo>
                    <a:pt x="47" y="44"/>
                    <a:pt x="39" y="37"/>
                    <a:pt x="39" y="37"/>
                  </a:cubicBezTo>
                  <a:cubicBezTo>
                    <a:pt x="39" y="37"/>
                    <a:pt x="30" y="29"/>
                    <a:pt x="22" y="25"/>
                  </a:cubicBezTo>
                  <a:cubicBezTo>
                    <a:pt x="14" y="31"/>
                    <a:pt x="15" y="51"/>
                    <a:pt x="16" y="59"/>
                  </a:cubicBezTo>
                  <a:cubicBezTo>
                    <a:pt x="17" y="63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95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7" y="118"/>
                    <a:pt x="63" y="116"/>
                    <a:pt x="80" y="117"/>
                  </a:cubicBezTo>
                  <a:cubicBezTo>
                    <a:pt x="98" y="117"/>
                    <a:pt x="99" y="109"/>
                    <a:pt x="99" y="109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26" y="54"/>
                    <a:pt x="119" y="47"/>
                    <a:pt x="117" y="44"/>
                  </a:cubicBezTo>
                </a:path>
              </a:pathLst>
            </a:custGeom>
            <a:solidFill>
              <a:srgbClr val="FF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7">
              <a:extLst>
                <a:ext uri="{FF2B5EF4-FFF2-40B4-BE49-F238E27FC236}">
                  <a16:creationId xmlns:a16="http://schemas.microsoft.com/office/drawing/2014/main" id="{5AC26D48-C10A-4F4E-B366-119C71AC6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318" y="3037681"/>
              <a:ext cx="273050" cy="266700"/>
            </a:xfrm>
            <a:custGeom>
              <a:avLst/>
              <a:gdLst>
                <a:gd name="T0" fmla="*/ 143 w 184"/>
                <a:gd name="T1" fmla="*/ 19 h 181"/>
                <a:gd name="T2" fmla="*/ 81 w 184"/>
                <a:gd name="T3" fmla="*/ 3 h 181"/>
                <a:gd name="T4" fmla="*/ 43 w 184"/>
                <a:gd name="T5" fmla="*/ 16 h 181"/>
                <a:gd name="T6" fmla="*/ 4 w 184"/>
                <a:gd name="T7" fmla="*/ 71 h 181"/>
                <a:gd name="T8" fmla="*/ 2 w 184"/>
                <a:gd name="T9" fmla="*/ 103 h 181"/>
                <a:gd name="T10" fmla="*/ 73 w 184"/>
                <a:gd name="T11" fmla="*/ 181 h 181"/>
                <a:gd name="T12" fmla="*/ 75 w 184"/>
                <a:gd name="T13" fmla="*/ 181 h 181"/>
                <a:gd name="T14" fmla="*/ 93 w 184"/>
                <a:gd name="T15" fmla="*/ 147 h 181"/>
                <a:gd name="T16" fmla="*/ 93 w 184"/>
                <a:gd name="T17" fmla="*/ 147 h 181"/>
                <a:gd name="T18" fmla="*/ 93 w 184"/>
                <a:gd name="T19" fmla="*/ 147 h 181"/>
                <a:gd name="T20" fmla="*/ 90 w 184"/>
                <a:gd name="T21" fmla="*/ 141 h 181"/>
                <a:gd name="T22" fmla="*/ 86 w 184"/>
                <a:gd name="T23" fmla="*/ 129 h 181"/>
                <a:gd name="T24" fmla="*/ 85 w 184"/>
                <a:gd name="T25" fmla="*/ 109 h 181"/>
                <a:gd name="T26" fmla="*/ 96 w 184"/>
                <a:gd name="T27" fmla="*/ 107 h 181"/>
                <a:gd name="T28" fmla="*/ 113 w 184"/>
                <a:gd name="T29" fmla="*/ 119 h 181"/>
                <a:gd name="T30" fmla="*/ 122 w 184"/>
                <a:gd name="T31" fmla="*/ 119 h 181"/>
                <a:gd name="T32" fmla="*/ 118 w 184"/>
                <a:gd name="T33" fmla="*/ 67 h 181"/>
                <a:gd name="T34" fmla="*/ 118 w 184"/>
                <a:gd name="T35" fmla="*/ 67 h 181"/>
                <a:gd name="T36" fmla="*/ 135 w 184"/>
                <a:gd name="T37" fmla="*/ 82 h 181"/>
                <a:gd name="T38" fmla="*/ 170 w 184"/>
                <a:gd name="T39" fmla="*/ 86 h 181"/>
                <a:gd name="T40" fmla="*/ 170 w 184"/>
                <a:gd name="T41" fmla="*/ 86 h 181"/>
                <a:gd name="T42" fmla="*/ 182 w 184"/>
                <a:gd name="T43" fmla="*/ 53 h 181"/>
                <a:gd name="T44" fmla="*/ 143 w 184"/>
                <a:gd name="T45" fmla="*/ 1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181">
                  <a:moveTo>
                    <a:pt x="143" y="19"/>
                  </a:moveTo>
                  <a:cubicBezTo>
                    <a:pt x="126" y="6"/>
                    <a:pt x="104" y="0"/>
                    <a:pt x="81" y="3"/>
                  </a:cubicBezTo>
                  <a:cubicBezTo>
                    <a:pt x="67" y="4"/>
                    <a:pt x="54" y="9"/>
                    <a:pt x="43" y="16"/>
                  </a:cubicBezTo>
                  <a:cubicBezTo>
                    <a:pt x="13" y="36"/>
                    <a:pt x="4" y="71"/>
                    <a:pt x="4" y="71"/>
                  </a:cubicBezTo>
                  <a:cubicBezTo>
                    <a:pt x="4" y="71"/>
                    <a:pt x="0" y="92"/>
                    <a:pt x="2" y="103"/>
                  </a:cubicBezTo>
                  <a:cubicBezTo>
                    <a:pt x="6" y="143"/>
                    <a:pt x="36" y="173"/>
                    <a:pt x="73" y="181"/>
                  </a:cubicBezTo>
                  <a:cubicBezTo>
                    <a:pt x="74" y="181"/>
                    <a:pt x="74" y="181"/>
                    <a:pt x="75" y="181"/>
                  </a:cubicBezTo>
                  <a:cubicBezTo>
                    <a:pt x="93" y="176"/>
                    <a:pt x="93" y="147"/>
                    <a:pt x="93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7"/>
                    <a:pt x="91" y="145"/>
                    <a:pt x="90" y="141"/>
                  </a:cubicBezTo>
                  <a:cubicBezTo>
                    <a:pt x="89" y="138"/>
                    <a:pt x="87" y="134"/>
                    <a:pt x="86" y="129"/>
                  </a:cubicBezTo>
                  <a:cubicBezTo>
                    <a:pt x="84" y="122"/>
                    <a:pt x="82" y="114"/>
                    <a:pt x="85" y="109"/>
                  </a:cubicBezTo>
                  <a:cubicBezTo>
                    <a:pt x="87" y="106"/>
                    <a:pt x="91" y="106"/>
                    <a:pt x="96" y="107"/>
                  </a:cubicBezTo>
                  <a:cubicBezTo>
                    <a:pt x="104" y="111"/>
                    <a:pt x="113" y="119"/>
                    <a:pt x="113" y="119"/>
                  </a:cubicBezTo>
                  <a:cubicBezTo>
                    <a:pt x="113" y="119"/>
                    <a:pt x="121" y="126"/>
                    <a:pt x="122" y="119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9" y="69"/>
                    <a:pt x="125" y="77"/>
                    <a:pt x="135" y="82"/>
                  </a:cubicBezTo>
                  <a:cubicBezTo>
                    <a:pt x="144" y="87"/>
                    <a:pt x="155" y="90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79" y="78"/>
                    <a:pt x="184" y="66"/>
                    <a:pt x="182" y="53"/>
                  </a:cubicBezTo>
                  <a:cubicBezTo>
                    <a:pt x="180" y="33"/>
                    <a:pt x="163" y="18"/>
                    <a:pt x="143" y="19"/>
                  </a:cubicBezTo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Freeform 128">
              <a:extLst>
                <a:ext uri="{FF2B5EF4-FFF2-40B4-BE49-F238E27FC236}">
                  <a16:creationId xmlns:a16="http://schemas.microsoft.com/office/drawing/2014/main" id="{6ADEBF3A-14A0-4070-8B1F-C70FB01B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9806" y="3258344"/>
              <a:ext cx="42862" cy="33337"/>
            </a:xfrm>
            <a:custGeom>
              <a:avLst/>
              <a:gdLst>
                <a:gd name="T0" fmla="*/ 5 w 29"/>
                <a:gd name="T1" fmla="*/ 0 h 23"/>
                <a:gd name="T2" fmla="*/ 0 w 29"/>
                <a:gd name="T3" fmla="*/ 0 h 23"/>
                <a:gd name="T4" fmla="*/ 29 w 29"/>
                <a:gd name="T5" fmla="*/ 23 h 23"/>
                <a:gd name="T6" fmla="*/ 29 w 29"/>
                <a:gd name="T7" fmla="*/ 20 h 23"/>
                <a:gd name="T8" fmla="*/ 5 w 2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3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19"/>
                    <a:pt x="29" y="23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16" y="14"/>
                    <a:pt x="7" y="2"/>
                    <a:pt x="5" y="0"/>
                  </a:cubicBezTo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Freeform 129">
              <a:extLst>
                <a:ext uri="{FF2B5EF4-FFF2-40B4-BE49-F238E27FC236}">
                  <a16:creationId xmlns:a16="http://schemas.microsoft.com/office/drawing/2014/main" id="{E3556989-889D-400D-B888-D92CE5A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6156" y="3258344"/>
              <a:ext cx="39687" cy="30162"/>
            </a:xfrm>
            <a:custGeom>
              <a:avLst/>
              <a:gdLst>
                <a:gd name="T0" fmla="*/ 24 w 26"/>
                <a:gd name="T1" fmla="*/ 20 h 20"/>
                <a:gd name="T2" fmla="*/ 26 w 26"/>
                <a:gd name="T3" fmla="*/ 3 h 20"/>
                <a:gd name="T4" fmla="*/ 0 w 26"/>
                <a:gd name="T5" fmla="*/ 0 h 20"/>
                <a:gd name="T6" fmla="*/ 24 w 26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0">
                  <a:moveTo>
                    <a:pt x="24" y="20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11" y="14"/>
                    <a:pt x="24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Freeform 130">
              <a:extLst>
                <a:ext uri="{FF2B5EF4-FFF2-40B4-BE49-F238E27FC236}">
                  <a16:creationId xmlns:a16="http://schemas.microsoft.com/office/drawing/2014/main" id="{DF3E91D2-19A2-4B24-B85A-904B3747E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306" y="3220244"/>
              <a:ext cx="58737" cy="58737"/>
            </a:xfrm>
            <a:custGeom>
              <a:avLst/>
              <a:gdLst>
                <a:gd name="T0" fmla="*/ 39 w 40"/>
                <a:gd name="T1" fmla="*/ 18 h 40"/>
                <a:gd name="T2" fmla="*/ 22 w 40"/>
                <a:gd name="T3" fmla="*/ 39 h 40"/>
                <a:gd name="T4" fmla="*/ 1 w 40"/>
                <a:gd name="T5" fmla="*/ 22 h 40"/>
                <a:gd name="T6" fmla="*/ 18 w 40"/>
                <a:gd name="T7" fmla="*/ 2 h 40"/>
                <a:gd name="T8" fmla="*/ 39 w 40"/>
                <a:gd name="T9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9" y="18"/>
                  </a:moveTo>
                  <a:cubicBezTo>
                    <a:pt x="40" y="29"/>
                    <a:pt x="33" y="38"/>
                    <a:pt x="22" y="39"/>
                  </a:cubicBezTo>
                  <a:cubicBezTo>
                    <a:pt x="12" y="40"/>
                    <a:pt x="3" y="33"/>
                    <a:pt x="1" y="22"/>
                  </a:cubicBezTo>
                  <a:cubicBezTo>
                    <a:pt x="0" y="12"/>
                    <a:pt x="8" y="3"/>
                    <a:pt x="18" y="2"/>
                  </a:cubicBezTo>
                  <a:cubicBezTo>
                    <a:pt x="29" y="0"/>
                    <a:pt x="38" y="8"/>
                    <a:pt x="39" y="18"/>
                  </a:cubicBezTo>
                </a:path>
              </a:pathLst>
            </a:custGeom>
            <a:solidFill>
              <a:srgbClr val="FFC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Freeform 131">
              <a:extLst>
                <a:ext uri="{FF2B5EF4-FFF2-40B4-BE49-F238E27FC236}">
                  <a16:creationId xmlns:a16="http://schemas.microsoft.com/office/drawing/2014/main" id="{ABA5AB8D-5608-4999-98ED-CD946DF7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6943" y="3136106"/>
              <a:ext cx="25400" cy="57150"/>
            </a:xfrm>
            <a:custGeom>
              <a:avLst/>
              <a:gdLst>
                <a:gd name="T0" fmla="*/ 0 w 17"/>
                <a:gd name="T1" fmla="*/ 0 h 39"/>
                <a:gd name="T2" fmla="*/ 2 w 17"/>
                <a:gd name="T3" fmla="*/ 19 h 39"/>
                <a:gd name="T4" fmla="*/ 2 w 17"/>
                <a:gd name="T5" fmla="*/ 21 h 39"/>
                <a:gd name="T6" fmla="*/ 3 w 17"/>
                <a:gd name="T7" fmla="*/ 39 h 39"/>
                <a:gd name="T8" fmla="*/ 17 w 17"/>
                <a:gd name="T9" fmla="*/ 15 h 39"/>
                <a:gd name="T10" fmla="*/ 0 w 17"/>
                <a:gd name="T11" fmla="*/ 0 h 39"/>
                <a:gd name="T12" fmla="*/ 0 w 1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9">
                  <a:moveTo>
                    <a:pt x="0" y="0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4"/>
                    <a:pt x="2" y="32"/>
                    <a:pt x="3" y="39"/>
                  </a:cubicBezTo>
                  <a:cubicBezTo>
                    <a:pt x="5" y="33"/>
                    <a:pt x="9" y="23"/>
                    <a:pt x="17" y="15"/>
                  </a:cubicBezTo>
                  <a:cubicBezTo>
                    <a:pt x="7" y="10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Freeform 132">
              <a:extLst>
                <a:ext uri="{FF2B5EF4-FFF2-40B4-BE49-F238E27FC236}">
                  <a16:creationId xmlns:a16="http://schemas.microsoft.com/office/drawing/2014/main" id="{AF2B14C6-B978-465D-B169-8749B6429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556" y="3193256"/>
              <a:ext cx="20637" cy="52387"/>
            </a:xfrm>
            <a:custGeom>
              <a:avLst/>
              <a:gdLst>
                <a:gd name="T0" fmla="*/ 14 w 14"/>
                <a:gd name="T1" fmla="*/ 1 h 35"/>
                <a:gd name="T2" fmla="*/ 3 w 14"/>
                <a:gd name="T3" fmla="*/ 3 h 35"/>
                <a:gd name="T4" fmla="*/ 4 w 14"/>
                <a:gd name="T5" fmla="*/ 23 h 35"/>
                <a:gd name="T6" fmla="*/ 8 w 14"/>
                <a:gd name="T7" fmla="*/ 35 h 35"/>
                <a:gd name="T8" fmla="*/ 14 w 14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5">
                  <a:moveTo>
                    <a:pt x="14" y="1"/>
                  </a:moveTo>
                  <a:cubicBezTo>
                    <a:pt x="9" y="0"/>
                    <a:pt x="5" y="0"/>
                    <a:pt x="3" y="3"/>
                  </a:cubicBezTo>
                  <a:cubicBezTo>
                    <a:pt x="0" y="8"/>
                    <a:pt x="2" y="16"/>
                    <a:pt x="4" y="23"/>
                  </a:cubicBezTo>
                  <a:cubicBezTo>
                    <a:pt x="5" y="28"/>
                    <a:pt x="7" y="32"/>
                    <a:pt x="8" y="35"/>
                  </a:cubicBezTo>
                  <a:cubicBezTo>
                    <a:pt x="7" y="27"/>
                    <a:pt x="6" y="7"/>
                    <a:pt x="14" y="1"/>
                  </a:cubicBezTo>
                </a:path>
              </a:pathLst>
            </a:custGeom>
            <a:solidFill>
              <a:srgbClr val="FFC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Rectangle 133">
              <a:extLst>
                <a:ext uri="{FF2B5EF4-FFF2-40B4-BE49-F238E27FC236}">
                  <a16:creationId xmlns:a16="http://schemas.microsoft.com/office/drawing/2014/main" id="{23A2D4AB-723A-4DFE-8889-451EE6E12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4556" y="3304381"/>
              <a:ext cx="1587" cy="1587"/>
            </a:xfrm>
            <a:prstGeom prst="rect">
              <a:avLst/>
            </a:prstGeom>
            <a:solidFill>
              <a:srgbClr val="744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134">
              <a:extLst>
                <a:ext uri="{FF2B5EF4-FFF2-40B4-BE49-F238E27FC236}">
                  <a16:creationId xmlns:a16="http://schemas.microsoft.com/office/drawing/2014/main" id="{90806421-D5BC-479C-BA42-23E969AA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2818" y="3164681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"/>
                  </a:cubicBezTo>
                </a:path>
              </a:pathLst>
            </a:custGeom>
            <a:solidFill>
              <a:srgbClr val="FFC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135">
              <a:extLst>
                <a:ext uri="{FF2B5EF4-FFF2-40B4-BE49-F238E27FC236}">
                  <a16:creationId xmlns:a16="http://schemas.microsoft.com/office/drawing/2014/main" id="{1A939E2B-E4EE-42CD-88DD-7100E8D47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706" y="2999581"/>
              <a:ext cx="390525" cy="430212"/>
            </a:xfrm>
            <a:custGeom>
              <a:avLst/>
              <a:gdLst>
                <a:gd name="T0" fmla="*/ 192 w 264"/>
                <a:gd name="T1" fmla="*/ 24 h 292"/>
                <a:gd name="T2" fmla="*/ 183 w 264"/>
                <a:gd name="T3" fmla="*/ 21 h 292"/>
                <a:gd name="T4" fmla="*/ 20 w 264"/>
                <a:gd name="T5" fmla="*/ 110 h 292"/>
                <a:gd name="T6" fmla="*/ 110 w 264"/>
                <a:gd name="T7" fmla="*/ 274 h 292"/>
                <a:gd name="T8" fmla="*/ 264 w 264"/>
                <a:gd name="T9" fmla="*/ 207 h 292"/>
                <a:gd name="T10" fmla="*/ 116 w 264"/>
                <a:gd name="T11" fmla="*/ 164 h 292"/>
                <a:gd name="T12" fmla="*/ 192 w 264"/>
                <a:gd name="T13" fmla="*/ 2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292">
                  <a:moveTo>
                    <a:pt x="192" y="24"/>
                  </a:moveTo>
                  <a:cubicBezTo>
                    <a:pt x="190" y="23"/>
                    <a:pt x="187" y="22"/>
                    <a:pt x="183" y="21"/>
                  </a:cubicBezTo>
                  <a:cubicBezTo>
                    <a:pt x="114" y="0"/>
                    <a:pt x="41" y="41"/>
                    <a:pt x="20" y="110"/>
                  </a:cubicBezTo>
                  <a:cubicBezTo>
                    <a:pt x="0" y="180"/>
                    <a:pt x="40" y="253"/>
                    <a:pt x="110" y="274"/>
                  </a:cubicBezTo>
                  <a:cubicBezTo>
                    <a:pt x="172" y="292"/>
                    <a:pt x="236" y="262"/>
                    <a:pt x="264" y="207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192" y="24"/>
                    <a:pt x="192" y="24"/>
                    <a:pt x="19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136">
              <a:extLst>
                <a:ext uri="{FF2B5EF4-FFF2-40B4-BE49-F238E27FC236}">
                  <a16:creationId xmlns:a16="http://schemas.microsoft.com/office/drawing/2014/main" id="{FF838220-2CAE-4420-BB6F-A044535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706" y="3034506"/>
              <a:ext cx="338137" cy="385762"/>
            </a:xfrm>
            <a:custGeom>
              <a:avLst/>
              <a:gdLst>
                <a:gd name="T0" fmla="*/ 145 w 229"/>
                <a:gd name="T1" fmla="*/ 230 h 262"/>
                <a:gd name="T2" fmla="*/ 55 w 229"/>
                <a:gd name="T3" fmla="*/ 67 h 262"/>
                <a:gd name="T4" fmla="*/ 99 w 229"/>
                <a:gd name="T5" fmla="*/ 0 h 262"/>
                <a:gd name="T6" fmla="*/ 20 w 229"/>
                <a:gd name="T7" fmla="*/ 86 h 262"/>
                <a:gd name="T8" fmla="*/ 110 w 229"/>
                <a:gd name="T9" fmla="*/ 250 h 262"/>
                <a:gd name="T10" fmla="*/ 229 w 229"/>
                <a:gd name="T11" fmla="*/ 226 h 262"/>
                <a:gd name="T12" fmla="*/ 145 w 229"/>
                <a:gd name="T13" fmla="*/ 23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62">
                  <a:moveTo>
                    <a:pt x="145" y="230"/>
                  </a:moveTo>
                  <a:cubicBezTo>
                    <a:pt x="75" y="209"/>
                    <a:pt x="35" y="136"/>
                    <a:pt x="55" y="67"/>
                  </a:cubicBezTo>
                  <a:cubicBezTo>
                    <a:pt x="63" y="39"/>
                    <a:pt x="79" y="17"/>
                    <a:pt x="99" y="0"/>
                  </a:cubicBezTo>
                  <a:cubicBezTo>
                    <a:pt x="62" y="15"/>
                    <a:pt x="32" y="45"/>
                    <a:pt x="20" y="86"/>
                  </a:cubicBezTo>
                  <a:cubicBezTo>
                    <a:pt x="0" y="156"/>
                    <a:pt x="40" y="229"/>
                    <a:pt x="110" y="250"/>
                  </a:cubicBezTo>
                  <a:cubicBezTo>
                    <a:pt x="153" y="262"/>
                    <a:pt x="196" y="252"/>
                    <a:pt x="229" y="226"/>
                  </a:cubicBezTo>
                  <a:cubicBezTo>
                    <a:pt x="203" y="236"/>
                    <a:pt x="173" y="238"/>
                    <a:pt x="145" y="23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137">
              <a:extLst>
                <a:ext uri="{FF2B5EF4-FFF2-40B4-BE49-F238E27FC236}">
                  <a16:creationId xmlns:a16="http://schemas.microsoft.com/office/drawing/2014/main" id="{25C41AD8-1249-4346-A234-AA236DCFFE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75668" y="3037681"/>
              <a:ext cx="223837" cy="261937"/>
            </a:xfrm>
            <a:custGeom>
              <a:avLst/>
              <a:gdLst>
                <a:gd name="T0" fmla="*/ 29 w 151"/>
                <a:gd name="T1" fmla="*/ 122 h 178"/>
                <a:gd name="T2" fmla="*/ 29 w 151"/>
                <a:gd name="T3" fmla="*/ 122 h 178"/>
                <a:gd name="T4" fmla="*/ 32 w 151"/>
                <a:gd name="T5" fmla="*/ 119 h 178"/>
                <a:gd name="T6" fmla="*/ 32 w 151"/>
                <a:gd name="T7" fmla="*/ 119 h 178"/>
                <a:gd name="T8" fmla="*/ 0 w 151"/>
                <a:gd name="T9" fmla="*/ 121 h 178"/>
                <a:gd name="T10" fmla="*/ 6 w 151"/>
                <a:gd name="T11" fmla="*/ 107 h 178"/>
                <a:gd name="T12" fmla="*/ 29 w 151"/>
                <a:gd name="T13" fmla="*/ 122 h 178"/>
                <a:gd name="T14" fmla="*/ 6 w 151"/>
                <a:gd name="T15" fmla="*/ 107 h 178"/>
                <a:gd name="T16" fmla="*/ 6 w 151"/>
                <a:gd name="T17" fmla="*/ 107 h 178"/>
                <a:gd name="T18" fmla="*/ 6 w 151"/>
                <a:gd name="T19" fmla="*/ 107 h 178"/>
                <a:gd name="T20" fmla="*/ 5 w 151"/>
                <a:gd name="T21" fmla="*/ 107 h 178"/>
                <a:gd name="T22" fmla="*/ 1 w 151"/>
                <a:gd name="T23" fmla="*/ 106 h 178"/>
                <a:gd name="T24" fmla="*/ 1 w 151"/>
                <a:gd name="T25" fmla="*/ 106 h 178"/>
                <a:gd name="T26" fmla="*/ 66 w 151"/>
                <a:gd name="T27" fmla="*/ 88 h 178"/>
                <a:gd name="T28" fmla="*/ 66 w 151"/>
                <a:gd name="T29" fmla="*/ 88 h 178"/>
                <a:gd name="T30" fmla="*/ 79 w 151"/>
                <a:gd name="T31" fmla="*/ 86 h 178"/>
                <a:gd name="T32" fmla="*/ 79 w 151"/>
                <a:gd name="T33" fmla="*/ 86 h 178"/>
                <a:gd name="T34" fmla="*/ 66 w 151"/>
                <a:gd name="T35" fmla="*/ 88 h 178"/>
                <a:gd name="T36" fmla="*/ 46 w 151"/>
                <a:gd name="T37" fmla="*/ 83 h 178"/>
                <a:gd name="T38" fmla="*/ 46 w 151"/>
                <a:gd name="T39" fmla="*/ 83 h 178"/>
                <a:gd name="T40" fmla="*/ 32 w 151"/>
                <a:gd name="T41" fmla="*/ 119 h 178"/>
                <a:gd name="T42" fmla="*/ 45 w 151"/>
                <a:gd name="T43" fmla="*/ 82 h 178"/>
                <a:gd name="T44" fmla="*/ 45 w 151"/>
                <a:gd name="T45" fmla="*/ 82 h 178"/>
                <a:gd name="T46" fmla="*/ 31 w 151"/>
                <a:gd name="T47" fmla="*/ 106 h 178"/>
                <a:gd name="T48" fmla="*/ 30 w 151"/>
                <a:gd name="T49" fmla="*/ 86 h 178"/>
                <a:gd name="T50" fmla="*/ 56 w 151"/>
                <a:gd name="T51" fmla="*/ 0 h 178"/>
                <a:gd name="T52" fmla="*/ 53 w 151"/>
                <a:gd name="T53" fmla="*/ 19 h 178"/>
                <a:gd name="T54" fmla="*/ 92 w 151"/>
                <a:gd name="T55" fmla="*/ 53 h 178"/>
                <a:gd name="T56" fmla="*/ 80 w 151"/>
                <a:gd name="T57" fmla="*/ 86 h 178"/>
                <a:gd name="T58" fmla="*/ 80 w 151"/>
                <a:gd name="T59" fmla="*/ 86 h 178"/>
                <a:gd name="T60" fmla="*/ 81 w 151"/>
                <a:gd name="T61" fmla="*/ 92 h 178"/>
                <a:gd name="T62" fmla="*/ 89 w 151"/>
                <a:gd name="T63" fmla="*/ 139 h 178"/>
                <a:gd name="T64" fmla="*/ 87 w 151"/>
                <a:gd name="T65" fmla="*/ 153 h 178"/>
                <a:gd name="T66" fmla="*/ 124 w 151"/>
                <a:gd name="T67" fmla="*/ 178 h 178"/>
                <a:gd name="T68" fmla="*/ 132 w 151"/>
                <a:gd name="T69" fmla="*/ 15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178">
                  <a:moveTo>
                    <a:pt x="29" y="122"/>
                  </a:moveTo>
                  <a:cubicBezTo>
                    <a:pt x="29" y="122"/>
                    <a:pt x="29" y="122"/>
                    <a:pt x="29" y="122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2"/>
                    <a:pt x="29" y="122"/>
                    <a:pt x="29" y="122"/>
                  </a:cubicBezTo>
                  <a:moveTo>
                    <a:pt x="32" y="119"/>
                  </a:moveTo>
                  <a:cubicBezTo>
                    <a:pt x="32" y="119"/>
                    <a:pt x="32" y="119"/>
                    <a:pt x="32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2" y="119"/>
                    <a:pt x="32" y="119"/>
                    <a:pt x="32" y="119"/>
                  </a:cubicBezTo>
                  <a:moveTo>
                    <a:pt x="6" y="107"/>
                  </a:moveTo>
                  <a:cubicBezTo>
                    <a:pt x="2" y="110"/>
                    <a:pt x="1" y="115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15"/>
                    <a:pt x="2" y="110"/>
                    <a:pt x="6" y="107"/>
                  </a:cubicBezTo>
                  <a:cubicBezTo>
                    <a:pt x="14" y="111"/>
                    <a:pt x="23" y="119"/>
                    <a:pt x="23" y="119"/>
                  </a:cubicBezTo>
                  <a:cubicBezTo>
                    <a:pt x="23" y="119"/>
                    <a:pt x="26" y="122"/>
                    <a:pt x="29" y="122"/>
                  </a:cubicBezTo>
                  <a:cubicBezTo>
                    <a:pt x="26" y="122"/>
                    <a:pt x="23" y="119"/>
                    <a:pt x="23" y="119"/>
                  </a:cubicBezTo>
                  <a:cubicBezTo>
                    <a:pt x="23" y="119"/>
                    <a:pt x="14" y="111"/>
                    <a:pt x="6" y="107"/>
                  </a:cubicBezTo>
                  <a:cubicBezTo>
                    <a:pt x="6" y="107"/>
                    <a:pt x="6" y="107"/>
                    <a:pt x="6" y="107"/>
                  </a:cubicBezTo>
                  <a:moveTo>
                    <a:pt x="6" y="107"/>
                  </a:moveTo>
                  <a:cubicBezTo>
                    <a:pt x="6" y="107"/>
                    <a:pt x="6" y="107"/>
                    <a:pt x="6" y="107"/>
                  </a:cubicBezTo>
                  <a:cubicBezTo>
                    <a:pt x="6" y="107"/>
                    <a:pt x="6" y="107"/>
                    <a:pt x="6" y="107"/>
                  </a:cubicBezTo>
                  <a:moveTo>
                    <a:pt x="1" y="106"/>
                  </a:moveTo>
                  <a:cubicBezTo>
                    <a:pt x="2" y="106"/>
                    <a:pt x="4" y="107"/>
                    <a:pt x="5" y="107"/>
                  </a:cubicBezTo>
                  <a:cubicBezTo>
                    <a:pt x="4" y="107"/>
                    <a:pt x="2" y="106"/>
                    <a:pt x="1" y="106"/>
                  </a:cubicBezTo>
                  <a:moveTo>
                    <a:pt x="1" y="106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moveTo>
                    <a:pt x="66" y="88"/>
                  </a:move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moveTo>
                    <a:pt x="79" y="86"/>
                  </a:move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9" y="86"/>
                    <a:pt x="79" y="86"/>
                  </a:cubicBezTo>
                  <a:moveTo>
                    <a:pt x="46" y="83"/>
                  </a:moveTo>
                  <a:cubicBezTo>
                    <a:pt x="51" y="86"/>
                    <a:pt x="58" y="88"/>
                    <a:pt x="66" y="88"/>
                  </a:cubicBezTo>
                  <a:cubicBezTo>
                    <a:pt x="58" y="88"/>
                    <a:pt x="51" y="86"/>
                    <a:pt x="46" y="83"/>
                  </a:cubicBezTo>
                  <a:moveTo>
                    <a:pt x="46" y="83"/>
                  </a:move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moveTo>
                    <a:pt x="28" y="67"/>
                  </a:moveTo>
                  <a:cubicBezTo>
                    <a:pt x="32" y="119"/>
                    <a:pt x="32" y="119"/>
                    <a:pt x="32" y="119"/>
                  </a:cubicBezTo>
                  <a:cubicBezTo>
                    <a:pt x="32" y="117"/>
                    <a:pt x="31" y="112"/>
                    <a:pt x="31" y="106"/>
                  </a:cubicBezTo>
                  <a:cubicBezTo>
                    <a:pt x="33" y="100"/>
                    <a:pt x="37" y="90"/>
                    <a:pt x="45" y="82"/>
                  </a:cubicBezTo>
                  <a:cubicBezTo>
                    <a:pt x="45" y="82"/>
                    <a:pt x="45" y="82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37" y="90"/>
                    <a:pt x="33" y="100"/>
                    <a:pt x="31" y="106"/>
                  </a:cubicBezTo>
                  <a:cubicBezTo>
                    <a:pt x="30" y="99"/>
                    <a:pt x="30" y="91"/>
                    <a:pt x="30" y="88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67"/>
                    <a:pt x="28" y="67"/>
                    <a:pt x="28" y="67"/>
                  </a:cubicBezTo>
                  <a:moveTo>
                    <a:pt x="56" y="0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50" y="16"/>
                    <a:pt x="52" y="18"/>
                    <a:pt x="53" y="19"/>
                  </a:cubicBezTo>
                  <a:cubicBezTo>
                    <a:pt x="54" y="19"/>
                    <a:pt x="54" y="19"/>
                    <a:pt x="55" y="19"/>
                  </a:cubicBezTo>
                  <a:cubicBezTo>
                    <a:pt x="74" y="19"/>
                    <a:pt x="90" y="33"/>
                    <a:pt x="92" y="53"/>
                  </a:cubicBezTo>
                  <a:cubicBezTo>
                    <a:pt x="94" y="66"/>
                    <a:pt x="89" y="78"/>
                    <a:pt x="80" y="8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0" y="86"/>
                    <a:pt x="80" y="86"/>
                    <a:pt x="79" y="8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0" y="88"/>
                    <a:pt x="81" y="90"/>
                    <a:pt x="81" y="92"/>
                  </a:cubicBezTo>
                  <a:cubicBezTo>
                    <a:pt x="81" y="98"/>
                    <a:pt x="100" y="124"/>
                    <a:pt x="101" y="126"/>
                  </a:cubicBezTo>
                  <a:cubicBezTo>
                    <a:pt x="103" y="129"/>
                    <a:pt x="110" y="136"/>
                    <a:pt x="89" y="139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124" y="178"/>
                    <a:pt x="124" y="178"/>
                    <a:pt x="124" y="178"/>
                  </a:cubicBezTo>
                  <a:cubicBezTo>
                    <a:pt x="124" y="178"/>
                    <a:pt x="124" y="178"/>
                    <a:pt x="125" y="178"/>
                  </a:cubicBezTo>
                  <a:cubicBezTo>
                    <a:pt x="128" y="172"/>
                    <a:pt x="130" y="165"/>
                    <a:pt x="132" y="158"/>
                  </a:cubicBezTo>
                  <a:cubicBezTo>
                    <a:pt x="151" y="93"/>
                    <a:pt x="117" y="25"/>
                    <a:pt x="56" y="0"/>
                  </a:cubicBezTo>
                </a:path>
              </a:pathLst>
            </a:custGeom>
            <a:solidFill>
              <a:srgbClr val="7D3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138">
              <a:extLst>
                <a:ext uri="{FF2B5EF4-FFF2-40B4-BE49-F238E27FC236}">
                  <a16:creationId xmlns:a16="http://schemas.microsoft.com/office/drawing/2014/main" id="{B7BB4C13-634A-472D-94FE-B7C61A36D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668" y="3158331"/>
              <a:ext cx="163512" cy="117475"/>
            </a:xfrm>
            <a:custGeom>
              <a:avLst/>
              <a:gdLst>
                <a:gd name="T0" fmla="*/ 45 w 110"/>
                <a:gd name="T1" fmla="*/ 0 h 80"/>
                <a:gd name="T2" fmla="*/ 31 w 110"/>
                <a:gd name="T3" fmla="*/ 24 h 80"/>
                <a:gd name="T4" fmla="*/ 32 w 110"/>
                <a:gd name="T5" fmla="*/ 37 h 80"/>
                <a:gd name="T6" fmla="*/ 32 w 110"/>
                <a:gd name="T7" fmla="*/ 37 h 80"/>
                <a:gd name="T8" fmla="*/ 32 w 110"/>
                <a:gd name="T9" fmla="*/ 37 h 80"/>
                <a:gd name="T10" fmla="*/ 32 w 110"/>
                <a:gd name="T11" fmla="*/ 37 h 80"/>
                <a:gd name="T12" fmla="*/ 32 w 110"/>
                <a:gd name="T13" fmla="*/ 37 h 80"/>
                <a:gd name="T14" fmla="*/ 29 w 110"/>
                <a:gd name="T15" fmla="*/ 40 h 80"/>
                <a:gd name="T16" fmla="*/ 29 w 110"/>
                <a:gd name="T17" fmla="*/ 40 h 80"/>
                <a:gd name="T18" fmla="*/ 29 w 110"/>
                <a:gd name="T19" fmla="*/ 40 h 80"/>
                <a:gd name="T20" fmla="*/ 29 w 110"/>
                <a:gd name="T21" fmla="*/ 40 h 80"/>
                <a:gd name="T22" fmla="*/ 29 w 110"/>
                <a:gd name="T23" fmla="*/ 40 h 80"/>
                <a:gd name="T24" fmla="*/ 23 w 110"/>
                <a:gd name="T25" fmla="*/ 37 h 80"/>
                <a:gd name="T26" fmla="*/ 6 w 110"/>
                <a:gd name="T27" fmla="*/ 25 h 80"/>
                <a:gd name="T28" fmla="*/ 0 w 110"/>
                <a:gd name="T29" fmla="*/ 39 h 80"/>
                <a:gd name="T30" fmla="*/ 7 w 110"/>
                <a:gd name="T31" fmla="*/ 58 h 80"/>
                <a:gd name="T32" fmla="*/ 6 w 110"/>
                <a:gd name="T33" fmla="*/ 60 h 80"/>
                <a:gd name="T34" fmla="*/ 14 w 110"/>
                <a:gd name="T35" fmla="*/ 63 h 80"/>
                <a:gd name="T36" fmla="*/ 31 w 110"/>
                <a:gd name="T37" fmla="*/ 44 h 80"/>
                <a:gd name="T38" fmla="*/ 33 w 110"/>
                <a:gd name="T39" fmla="*/ 43 h 80"/>
                <a:gd name="T40" fmla="*/ 52 w 110"/>
                <a:gd name="T41" fmla="*/ 60 h 80"/>
                <a:gd name="T42" fmla="*/ 49 w 110"/>
                <a:gd name="T43" fmla="*/ 73 h 80"/>
                <a:gd name="T44" fmla="*/ 65 w 110"/>
                <a:gd name="T45" fmla="*/ 78 h 80"/>
                <a:gd name="T46" fmla="*/ 56 w 110"/>
                <a:gd name="T47" fmla="*/ 68 h 80"/>
                <a:gd name="T48" fmla="*/ 61 w 110"/>
                <a:gd name="T49" fmla="*/ 68 h 80"/>
                <a:gd name="T50" fmla="*/ 73 w 110"/>
                <a:gd name="T51" fmla="*/ 80 h 80"/>
                <a:gd name="T52" fmla="*/ 73 w 110"/>
                <a:gd name="T53" fmla="*/ 80 h 80"/>
                <a:gd name="T54" fmla="*/ 61 w 110"/>
                <a:gd name="T55" fmla="*/ 68 h 80"/>
                <a:gd name="T56" fmla="*/ 87 w 110"/>
                <a:gd name="T57" fmla="*/ 71 h 80"/>
                <a:gd name="T58" fmla="*/ 89 w 110"/>
                <a:gd name="T59" fmla="*/ 57 h 80"/>
                <a:gd name="T60" fmla="*/ 101 w 110"/>
                <a:gd name="T61" fmla="*/ 44 h 80"/>
                <a:gd name="T62" fmla="*/ 81 w 110"/>
                <a:gd name="T63" fmla="*/ 10 h 80"/>
                <a:gd name="T64" fmla="*/ 80 w 110"/>
                <a:gd name="T65" fmla="*/ 4 h 80"/>
                <a:gd name="T66" fmla="*/ 80 w 110"/>
                <a:gd name="T67" fmla="*/ 4 h 80"/>
                <a:gd name="T68" fmla="*/ 79 w 110"/>
                <a:gd name="T69" fmla="*/ 4 h 80"/>
                <a:gd name="T70" fmla="*/ 79 w 110"/>
                <a:gd name="T71" fmla="*/ 4 h 80"/>
                <a:gd name="T72" fmla="*/ 79 w 110"/>
                <a:gd name="T73" fmla="*/ 4 h 80"/>
                <a:gd name="T74" fmla="*/ 66 w 110"/>
                <a:gd name="T75" fmla="*/ 6 h 80"/>
                <a:gd name="T76" fmla="*/ 66 w 110"/>
                <a:gd name="T77" fmla="*/ 6 h 80"/>
                <a:gd name="T78" fmla="*/ 66 w 110"/>
                <a:gd name="T79" fmla="*/ 6 h 80"/>
                <a:gd name="T80" fmla="*/ 66 w 110"/>
                <a:gd name="T81" fmla="*/ 6 h 80"/>
                <a:gd name="T82" fmla="*/ 66 w 110"/>
                <a:gd name="T83" fmla="*/ 6 h 80"/>
                <a:gd name="T84" fmla="*/ 46 w 110"/>
                <a:gd name="T85" fmla="*/ 1 h 80"/>
                <a:gd name="T86" fmla="*/ 46 w 110"/>
                <a:gd name="T87" fmla="*/ 1 h 80"/>
                <a:gd name="T88" fmla="*/ 46 w 110"/>
                <a:gd name="T89" fmla="*/ 1 h 80"/>
                <a:gd name="T90" fmla="*/ 45 w 110"/>
                <a:gd name="T91" fmla="*/ 1 h 80"/>
                <a:gd name="T92" fmla="*/ 45 w 110"/>
                <a:gd name="T9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80">
                  <a:moveTo>
                    <a:pt x="45" y="0"/>
                  </a:moveTo>
                  <a:cubicBezTo>
                    <a:pt x="37" y="8"/>
                    <a:pt x="33" y="18"/>
                    <a:pt x="31" y="24"/>
                  </a:cubicBezTo>
                  <a:cubicBezTo>
                    <a:pt x="31" y="30"/>
                    <a:pt x="32" y="35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9"/>
                    <a:pt x="30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6" y="40"/>
                    <a:pt x="23" y="37"/>
                    <a:pt x="23" y="37"/>
                  </a:cubicBezTo>
                  <a:cubicBezTo>
                    <a:pt x="23" y="37"/>
                    <a:pt x="14" y="29"/>
                    <a:pt x="6" y="25"/>
                  </a:cubicBezTo>
                  <a:cubicBezTo>
                    <a:pt x="2" y="28"/>
                    <a:pt x="1" y="33"/>
                    <a:pt x="0" y="39"/>
                  </a:cubicBezTo>
                  <a:cubicBezTo>
                    <a:pt x="4" y="44"/>
                    <a:pt x="6" y="51"/>
                    <a:pt x="7" y="58"/>
                  </a:cubicBezTo>
                  <a:cubicBezTo>
                    <a:pt x="7" y="59"/>
                    <a:pt x="7" y="59"/>
                    <a:pt x="6" y="60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53"/>
                    <a:pt x="21" y="45"/>
                    <a:pt x="31" y="44"/>
                  </a:cubicBezTo>
                  <a:cubicBezTo>
                    <a:pt x="32" y="43"/>
                    <a:pt x="33" y="43"/>
                    <a:pt x="33" y="43"/>
                  </a:cubicBezTo>
                  <a:cubicBezTo>
                    <a:pt x="43" y="43"/>
                    <a:pt x="51" y="51"/>
                    <a:pt x="52" y="60"/>
                  </a:cubicBezTo>
                  <a:cubicBezTo>
                    <a:pt x="52" y="65"/>
                    <a:pt x="51" y="69"/>
                    <a:pt x="49" y="73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0" y="72"/>
                    <a:pt x="56" y="68"/>
                    <a:pt x="56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2" y="69"/>
                    <a:pt x="66" y="75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6" y="75"/>
                    <a:pt x="62" y="69"/>
                    <a:pt x="61" y="68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110" y="54"/>
                    <a:pt x="103" y="47"/>
                    <a:pt x="101" y="44"/>
                  </a:cubicBezTo>
                  <a:cubicBezTo>
                    <a:pt x="100" y="42"/>
                    <a:pt x="81" y="16"/>
                    <a:pt x="81" y="10"/>
                  </a:cubicBezTo>
                  <a:cubicBezTo>
                    <a:pt x="81" y="8"/>
                    <a:pt x="80" y="6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4"/>
                    <a:pt x="80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4" y="5"/>
                    <a:pt x="70" y="6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58" y="6"/>
                    <a:pt x="51" y="4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139">
              <a:extLst>
                <a:ext uri="{FF2B5EF4-FFF2-40B4-BE49-F238E27FC236}">
                  <a16:creationId xmlns:a16="http://schemas.microsoft.com/office/drawing/2014/main" id="{5E9EDFE2-AC3C-45FF-8C6F-67FC5D9E8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4081" y="3059906"/>
              <a:ext cx="141287" cy="157162"/>
            </a:xfrm>
            <a:custGeom>
              <a:avLst/>
              <a:gdLst>
                <a:gd name="T0" fmla="*/ 50 w 96"/>
                <a:gd name="T1" fmla="*/ 0 h 107"/>
                <a:gd name="T2" fmla="*/ 0 w 96"/>
                <a:gd name="T3" fmla="*/ 92 h 107"/>
                <a:gd name="T4" fmla="*/ 2 w 96"/>
                <a:gd name="T5" fmla="*/ 91 h 107"/>
                <a:gd name="T6" fmla="*/ 3 w 96"/>
                <a:gd name="T7" fmla="*/ 91 h 107"/>
                <a:gd name="T8" fmla="*/ 3 w 96"/>
                <a:gd name="T9" fmla="*/ 91 h 107"/>
                <a:gd name="T10" fmla="*/ 3 w 96"/>
                <a:gd name="T11" fmla="*/ 91 h 107"/>
                <a:gd name="T12" fmla="*/ 3 w 96"/>
                <a:gd name="T13" fmla="*/ 91 h 107"/>
                <a:gd name="T14" fmla="*/ 7 w 96"/>
                <a:gd name="T15" fmla="*/ 92 h 107"/>
                <a:gd name="T16" fmla="*/ 8 w 96"/>
                <a:gd name="T17" fmla="*/ 92 h 107"/>
                <a:gd name="T18" fmla="*/ 8 w 96"/>
                <a:gd name="T19" fmla="*/ 92 h 107"/>
                <a:gd name="T20" fmla="*/ 8 w 96"/>
                <a:gd name="T21" fmla="*/ 92 h 107"/>
                <a:gd name="T22" fmla="*/ 8 w 96"/>
                <a:gd name="T23" fmla="*/ 92 h 107"/>
                <a:gd name="T24" fmla="*/ 8 w 96"/>
                <a:gd name="T25" fmla="*/ 92 h 107"/>
                <a:gd name="T26" fmla="*/ 25 w 96"/>
                <a:gd name="T27" fmla="*/ 104 h 107"/>
                <a:gd name="T28" fmla="*/ 31 w 96"/>
                <a:gd name="T29" fmla="*/ 107 h 107"/>
                <a:gd name="T30" fmla="*/ 31 w 96"/>
                <a:gd name="T31" fmla="*/ 107 h 107"/>
                <a:gd name="T32" fmla="*/ 31 w 96"/>
                <a:gd name="T33" fmla="*/ 107 h 107"/>
                <a:gd name="T34" fmla="*/ 31 w 96"/>
                <a:gd name="T35" fmla="*/ 107 h 107"/>
                <a:gd name="T36" fmla="*/ 34 w 96"/>
                <a:gd name="T37" fmla="*/ 104 h 107"/>
                <a:gd name="T38" fmla="*/ 34 w 96"/>
                <a:gd name="T39" fmla="*/ 104 h 107"/>
                <a:gd name="T40" fmla="*/ 34 w 96"/>
                <a:gd name="T41" fmla="*/ 104 h 107"/>
                <a:gd name="T42" fmla="*/ 30 w 96"/>
                <a:gd name="T43" fmla="*/ 52 h 107"/>
                <a:gd name="T44" fmla="*/ 30 w 96"/>
                <a:gd name="T45" fmla="*/ 52 h 107"/>
                <a:gd name="T46" fmla="*/ 47 w 96"/>
                <a:gd name="T47" fmla="*/ 67 h 107"/>
                <a:gd name="T48" fmla="*/ 47 w 96"/>
                <a:gd name="T49" fmla="*/ 67 h 107"/>
                <a:gd name="T50" fmla="*/ 47 w 96"/>
                <a:gd name="T51" fmla="*/ 67 h 107"/>
                <a:gd name="T52" fmla="*/ 47 w 96"/>
                <a:gd name="T53" fmla="*/ 68 h 107"/>
                <a:gd name="T54" fmla="*/ 48 w 96"/>
                <a:gd name="T55" fmla="*/ 68 h 107"/>
                <a:gd name="T56" fmla="*/ 48 w 96"/>
                <a:gd name="T57" fmla="*/ 68 h 107"/>
                <a:gd name="T58" fmla="*/ 48 w 96"/>
                <a:gd name="T59" fmla="*/ 68 h 107"/>
                <a:gd name="T60" fmla="*/ 68 w 96"/>
                <a:gd name="T61" fmla="*/ 73 h 107"/>
                <a:gd name="T62" fmla="*/ 68 w 96"/>
                <a:gd name="T63" fmla="*/ 73 h 107"/>
                <a:gd name="T64" fmla="*/ 68 w 96"/>
                <a:gd name="T65" fmla="*/ 73 h 107"/>
                <a:gd name="T66" fmla="*/ 68 w 96"/>
                <a:gd name="T67" fmla="*/ 73 h 107"/>
                <a:gd name="T68" fmla="*/ 81 w 96"/>
                <a:gd name="T69" fmla="*/ 71 h 107"/>
                <a:gd name="T70" fmla="*/ 81 w 96"/>
                <a:gd name="T71" fmla="*/ 71 h 107"/>
                <a:gd name="T72" fmla="*/ 81 w 96"/>
                <a:gd name="T73" fmla="*/ 71 h 107"/>
                <a:gd name="T74" fmla="*/ 82 w 96"/>
                <a:gd name="T75" fmla="*/ 71 h 107"/>
                <a:gd name="T76" fmla="*/ 82 w 96"/>
                <a:gd name="T77" fmla="*/ 71 h 107"/>
                <a:gd name="T78" fmla="*/ 94 w 96"/>
                <a:gd name="T79" fmla="*/ 38 h 107"/>
                <a:gd name="T80" fmla="*/ 57 w 96"/>
                <a:gd name="T81" fmla="*/ 4 h 107"/>
                <a:gd name="T82" fmla="*/ 55 w 96"/>
                <a:gd name="T83" fmla="*/ 4 h 107"/>
                <a:gd name="T84" fmla="*/ 50 w 96"/>
                <a:gd name="T8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107">
                  <a:moveTo>
                    <a:pt x="50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" y="91"/>
                    <a:pt x="2" y="91"/>
                    <a:pt x="2" y="91"/>
                  </a:cubicBezTo>
                  <a:cubicBezTo>
                    <a:pt x="2" y="91"/>
                    <a:pt x="2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4" y="91"/>
                    <a:pt x="6" y="92"/>
                    <a:pt x="7" y="92"/>
                  </a:cubicBezTo>
                  <a:cubicBezTo>
                    <a:pt x="7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16" y="96"/>
                    <a:pt x="25" y="104"/>
                    <a:pt x="25" y="104"/>
                  </a:cubicBezTo>
                  <a:cubicBezTo>
                    <a:pt x="25" y="104"/>
                    <a:pt x="28" y="107"/>
                    <a:pt x="31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2" y="107"/>
                    <a:pt x="33" y="106"/>
                    <a:pt x="34" y="104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54"/>
                    <a:pt x="37" y="62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8"/>
                  </a:cubicBezTo>
                  <a:cubicBezTo>
                    <a:pt x="47" y="68"/>
                    <a:pt x="47" y="68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3" y="71"/>
                    <a:pt x="60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72" y="73"/>
                    <a:pt x="76" y="72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91" y="63"/>
                    <a:pt x="96" y="51"/>
                    <a:pt x="94" y="38"/>
                  </a:cubicBezTo>
                  <a:cubicBezTo>
                    <a:pt x="92" y="18"/>
                    <a:pt x="76" y="4"/>
                    <a:pt x="57" y="4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4" y="3"/>
                    <a:pt x="52" y="1"/>
                    <a:pt x="50" y="0"/>
                  </a:cubicBezTo>
                </a:path>
              </a:pathLst>
            </a:custGeom>
            <a:solidFill>
              <a:srgbClr val="C23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Freeform 140">
              <a:extLst>
                <a:ext uri="{FF2B5EF4-FFF2-40B4-BE49-F238E27FC236}">
                  <a16:creationId xmlns:a16="http://schemas.microsoft.com/office/drawing/2014/main" id="{0C8C688E-AE5A-467F-8402-6967F05B9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9806" y="3258344"/>
              <a:ext cx="23812" cy="17462"/>
            </a:xfrm>
            <a:custGeom>
              <a:avLst/>
              <a:gdLst>
                <a:gd name="T0" fmla="*/ 0 w 17"/>
                <a:gd name="T1" fmla="*/ 0 h 12"/>
                <a:gd name="T2" fmla="*/ 9 w 17"/>
                <a:gd name="T3" fmla="*/ 10 h 12"/>
                <a:gd name="T4" fmla="*/ 17 w 17"/>
                <a:gd name="T5" fmla="*/ 12 h 12"/>
                <a:gd name="T6" fmla="*/ 5 w 17"/>
                <a:gd name="T7" fmla="*/ 0 h 12"/>
                <a:gd name="T8" fmla="*/ 0 w 1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cubicBezTo>
                    <a:pt x="0" y="0"/>
                    <a:pt x="4" y="4"/>
                    <a:pt x="9" y="1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0" y="7"/>
                    <a:pt x="6" y="1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23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Freeform 141">
              <a:extLst>
                <a:ext uri="{FF2B5EF4-FFF2-40B4-BE49-F238E27FC236}">
                  <a16:creationId xmlns:a16="http://schemas.microsoft.com/office/drawing/2014/main" id="{5523A48F-567B-412A-909E-2C845CFA0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6156" y="3258344"/>
              <a:ext cx="39687" cy="23812"/>
            </a:xfrm>
            <a:custGeom>
              <a:avLst/>
              <a:gdLst>
                <a:gd name="T0" fmla="*/ 0 w 26"/>
                <a:gd name="T1" fmla="*/ 0 h 16"/>
                <a:gd name="T2" fmla="*/ 12 w 26"/>
                <a:gd name="T3" fmla="*/ 12 h 16"/>
                <a:gd name="T4" fmla="*/ 24 w 26"/>
                <a:gd name="T5" fmla="*/ 16 h 16"/>
                <a:gd name="T6" fmla="*/ 26 w 26"/>
                <a:gd name="T7" fmla="*/ 3 h 16"/>
                <a:gd name="T8" fmla="*/ 26 w 26"/>
                <a:gd name="T9" fmla="*/ 3 h 16"/>
                <a:gd name="T10" fmla="*/ 0 w 2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6">
                  <a:moveTo>
                    <a:pt x="0" y="0"/>
                  </a:moveTo>
                  <a:cubicBezTo>
                    <a:pt x="1" y="1"/>
                    <a:pt x="5" y="7"/>
                    <a:pt x="12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142">
              <a:extLst>
                <a:ext uri="{FF2B5EF4-FFF2-40B4-BE49-F238E27FC236}">
                  <a16:creationId xmlns:a16="http://schemas.microsoft.com/office/drawing/2014/main" id="{6B8C4E0E-DE7D-47B8-96AC-9EE27046D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306" y="3221831"/>
              <a:ext cx="57150" cy="44450"/>
            </a:xfrm>
            <a:custGeom>
              <a:avLst/>
              <a:gdLst>
                <a:gd name="T0" fmla="*/ 19 w 38"/>
                <a:gd name="T1" fmla="*/ 0 h 30"/>
                <a:gd name="T2" fmla="*/ 17 w 38"/>
                <a:gd name="T3" fmla="*/ 1 h 30"/>
                <a:gd name="T4" fmla="*/ 0 w 38"/>
                <a:gd name="T5" fmla="*/ 20 h 30"/>
                <a:gd name="T6" fmla="*/ 35 w 38"/>
                <a:gd name="T7" fmla="*/ 30 h 30"/>
                <a:gd name="T8" fmla="*/ 38 w 38"/>
                <a:gd name="T9" fmla="*/ 17 h 30"/>
                <a:gd name="T10" fmla="*/ 19 w 3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19" y="0"/>
                  </a:moveTo>
                  <a:cubicBezTo>
                    <a:pt x="19" y="0"/>
                    <a:pt x="18" y="0"/>
                    <a:pt x="17" y="1"/>
                  </a:cubicBezTo>
                  <a:cubicBezTo>
                    <a:pt x="7" y="2"/>
                    <a:pt x="0" y="10"/>
                    <a:pt x="0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6"/>
                    <a:pt x="38" y="22"/>
                    <a:pt x="38" y="17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D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143">
              <a:extLst>
                <a:ext uri="{FF2B5EF4-FFF2-40B4-BE49-F238E27FC236}">
                  <a16:creationId xmlns:a16="http://schemas.microsoft.com/office/drawing/2014/main" id="{DE80AAEA-D0C9-4B9A-8C27-4EE311B82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6943" y="3136106"/>
              <a:ext cx="25400" cy="57150"/>
            </a:xfrm>
            <a:custGeom>
              <a:avLst/>
              <a:gdLst>
                <a:gd name="T0" fmla="*/ 10 w 17"/>
                <a:gd name="T1" fmla="*/ 19 h 39"/>
                <a:gd name="T2" fmla="*/ 10 w 17"/>
                <a:gd name="T3" fmla="*/ 19 h 39"/>
                <a:gd name="T4" fmla="*/ 10 w 17"/>
                <a:gd name="T5" fmla="*/ 19 h 39"/>
                <a:gd name="T6" fmla="*/ 10 w 17"/>
                <a:gd name="T7" fmla="*/ 21 h 39"/>
                <a:gd name="T8" fmla="*/ 10 w 17"/>
                <a:gd name="T9" fmla="*/ 19 h 39"/>
                <a:gd name="T10" fmla="*/ 0 w 17"/>
                <a:gd name="T11" fmla="*/ 0 h 39"/>
                <a:gd name="T12" fmla="*/ 0 w 17"/>
                <a:gd name="T13" fmla="*/ 0 h 39"/>
                <a:gd name="T14" fmla="*/ 2 w 17"/>
                <a:gd name="T15" fmla="*/ 19 h 39"/>
                <a:gd name="T16" fmla="*/ 2 w 17"/>
                <a:gd name="T17" fmla="*/ 21 h 39"/>
                <a:gd name="T18" fmla="*/ 3 w 17"/>
                <a:gd name="T19" fmla="*/ 39 h 39"/>
                <a:gd name="T20" fmla="*/ 17 w 17"/>
                <a:gd name="T21" fmla="*/ 15 h 39"/>
                <a:gd name="T22" fmla="*/ 17 w 17"/>
                <a:gd name="T23" fmla="*/ 15 h 39"/>
                <a:gd name="T24" fmla="*/ 0 w 17"/>
                <a:gd name="T25" fmla="*/ 0 h 39"/>
                <a:gd name="T26" fmla="*/ 0 w 17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39">
                  <a:moveTo>
                    <a:pt x="1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4"/>
                    <a:pt x="2" y="32"/>
                    <a:pt x="3" y="39"/>
                  </a:cubicBezTo>
                  <a:cubicBezTo>
                    <a:pt x="5" y="33"/>
                    <a:pt x="9" y="23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7" y="10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144">
              <a:extLst>
                <a:ext uri="{FF2B5EF4-FFF2-40B4-BE49-F238E27FC236}">
                  <a16:creationId xmlns:a16="http://schemas.microsoft.com/office/drawing/2014/main" id="{BB9C620D-1478-4C1C-B2CE-F870AF422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7731" y="3193256"/>
              <a:ext cx="17462" cy="22225"/>
            </a:xfrm>
            <a:custGeom>
              <a:avLst/>
              <a:gdLst>
                <a:gd name="T0" fmla="*/ 7 w 12"/>
                <a:gd name="T1" fmla="*/ 0 h 15"/>
                <a:gd name="T2" fmla="*/ 7 w 12"/>
                <a:gd name="T3" fmla="*/ 0 h 15"/>
                <a:gd name="T4" fmla="*/ 6 w 12"/>
                <a:gd name="T5" fmla="*/ 0 h 15"/>
                <a:gd name="T6" fmla="*/ 4 w 12"/>
                <a:gd name="T7" fmla="*/ 1 h 15"/>
                <a:gd name="T8" fmla="*/ 0 w 12"/>
                <a:gd name="T9" fmla="*/ 9 h 15"/>
                <a:gd name="T10" fmla="*/ 6 w 12"/>
                <a:gd name="T11" fmla="*/ 15 h 15"/>
                <a:gd name="T12" fmla="*/ 12 w 12"/>
                <a:gd name="T13" fmla="*/ 1 h 15"/>
                <a:gd name="T14" fmla="*/ 12 w 12"/>
                <a:gd name="T15" fmla="*/ 1 h 15"/>
                <a:gd name="T16" fmla="*/ 12 w 12"/>
                <a:gd name="T17" fmla="*/ 1 h 15"/>
                <a:gd name="T18" fmla="*/ 12 w 12"/>
                <a:gd name="T19" fmla="*/ 1 h 15"/>
                <a:gd name="T20" fmla="*/ 11 w 12"/>
                <a:gd name="T21" fmla="*/ 1 h 15"/>
                <a:gd name="T22" fmla="*/ 7 w 12"/>
                <a:gd name="T23" fmla="*/ 0 h 15"/>
                <a:gd name="T24" fmla="*/ 7 w 12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1"/>
                    <a:pt x="4" y="13"/>
                    <a:pt x="6" y="15"/>
                  </a:cubicBezTo>
                  <a:cubicBezTo>
                    <a:pt x="7" y="9"/>
                    <a:pt x="8" y="4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D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Freeform 145">
              <a:extLst>
                <a:ext uri="{FF2B5EF4-FFF2-40B4-BE49-F238E27FC236}">
                  <a16:creationId xmlns:a16="http://schemas.microsoft.com/office/drawing/2014/main" id="{65469BA2-26E4-4270-8A86-4D5CA30EA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2818" y="316468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Freeform 146">
              <a:extLst>
                <a:ext uri="{FF2B5EF4-FFF2-40B4-BE49-F238E27FC236}">
                  <a16:creationId xmlns:a16="http://schemas.microsoft.com/office/drawing/2014/main" id="{D4A721A5-45FC-48E8-853C-54BB753E5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456" y="3018631"/>
              <a:ext cx="241300" cy="298450"/>
            </a:xfrm>
            <a:custGeom>
              <a:avLst/>
              <a:gdLst>
                <a:gd name="T0" fmla="*/ 81 w 163"/>
                <a:gd name="T1" fmla="*/ 4 h 203"/>
                <a:gd name="T2" fmla="*/ 0 w 163"/>
                <a:gd name="T3" fmla="*/ 155 h 203"/>
                <a:gd name="T4" fmla="*/ 155 w 163"/>
                <a:gd name="T5" fmla="*/ 202 h 203"/>
                <a:gd name="T6" fmla="*/ 162 w 163"/>
                <a:gd name="T7" fmla="*/ 198 h 203"/>
                <a:gd name="T8" fmla="*/ 158 w 163"/>
                <a:gd name="T9" fmla="*/ 191 h 203"/>
                <a:gd name="T10" fmla="*/ 17 w 163"/>
                <a:gd name="T11" fmla="*/ 148 h 203"/>
                <a:gd name="T12" fmla="*/ 92 w 163"/>
                <a:gd name="T13" fmla="*/ 9 h 203"/>
                <a:gd name="T14" fmla="*/ 89 w 163"/>
                <a:gd name="T15" fmla="*/ 1 h 203"/>
                <a:gd name="T16" fmla="*/ 81 w 163"/>
                <a:gd name="T1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203">
                  <a:moveTo>
                    <a:pt x="81" y="4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55" y="202"/>
                    <a:pt x="155" y="202"/>
                    <a:pt x="155" y="202"/>
                  </a:cubicBezTo>
                  <a:cubicBezTo>
                    <a:pt x="158" y="203"/>
                    <a:pt x="161" y="201"/>
                    <a:pt x="162" y="198"/>
                  </a:cubicBezTo>
                  <a:cubicBezTo>
                    <a:pt x="163" y="195"/>
                    <a:pt x="162" y="192"/>
                    <a:pt x="158" y="191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7"/>
                    <a:pt x="92" y="3"/>
                    <a:pt x="89" y="1"/>
                  </a:cubicBezTo>
                  <a:cubicBezTo>
                    <a:pt x="86" y="0"/>
                    <a:pt x="83" y="1"/>
                    <a:pt x="81" y="4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" name="Freeform 147">
              <a:extLst>
                <a:ext uri="{FF2B5EF4-FFF2-40B4-BE49-F238E27FC236}">
                  <a16:creationId xmlns:a16="http://schemas.microsoft.com/office/drawing/2014/main" id="{547CC9F7-C77D-4FC4-9CEA-83967FC24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9943" y="3196431"/>
              <a:ext cx="96837" cy="95250"/>
            </a:xfrm>
            <a:custGeom>
              <a:avLst/>
              <a:gdLst>
                <a:gd name="T0" fmla="*/ 65 w 65"/>
                <a:gd name="T1" fmla="*/ 32 h 65"/>
                <a:gd name="T2" fmla="*/ 33 w 65"/>
                <a:gd name="T3" fmla="*/ 65 h 65"/>
                <a:gd name="T4" fmla="*/ 0 w 65"/>
                <a:gd name="T5" fmla="*/ 33 h 65"/>
                <a:gd name="T6" fmla="*/ 32 w 65"/>
                <a:gd name="T7" fmla="*/ 0 h 65"/>
                <a:gd name="T8" fmla="*/ 65 w 65"/>
                <a:gd name="T9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5" y="32"/>
                  </a:moveTo>
                  <a:cubicBezTo>
                    <a:pt x="65" y="50"/>
                    <a:pt x="51" y="64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4"/>
                    <a:pt x="65" y="32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4" name="Freeform 148">
              <a:extLst>
                <a:ext uri="{FF2B5EF4-FFF2-40B4-BE49-F238E27FC236}">
                  <a16:creationId xmlns:a16="http://schemas.microsoft.com/office/drawing/2014/main" id="{197A95DA-72B5-4D21-8E69-08005E76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231" y="3209131"/>
              <a:ext cx="68262" cy="68262"/>
            </a:xfrm>
            <a:custGeom>
              <a:avLst/>
              <a:gdLst>
                <a:gd name="T0" fmla="*/ 46 w 46"/>
                <a:gd name="T1" fmla="*/ 23 h 46"/>
                <a:gd name="T2" fmla="*/ 24 w 46"/>
                <a:gd name="T3" fmla="*/ 46 h 46"/>
                <a:gd name="T4" fmla="*/ 0 w 46"/>
                <a:gd name="T5" fmla="*/ 24 h 46"/>
                <a:gd name="T6" fmla="*/ 23 w 46"/>
                <a:gd name="T7" fmla="*/ 1 h 46"/>
                <a:gd name="T8" fmla="*/ 46 w 46"/>
                <a:gd name="T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46" y="23"/>
                  </a:moveTo>
                  <a:cubicBezTo>
                    <a:pt x="46" y="36"/>
                    <a:pt x="36" y="46"/>
                    <a:pt x="24" y="46"/>
                  </a:cubicBezTo>
                  <a:cubicBezTo>
                    <a:pt x="11" y="46"/>
                    <a:pt x="1" y="36"/>
                    <a:pt x="0" y="24"/>
                  </a:cubicBezTo>
                  <a:cubicBezTo>
                    <a:pt x="0" y="11"/>
                    <a:pt x="10" y="1"/>
                    <a:pt x="23" y="1"/>
                  </a:cubicBezTo>
                  <a:cubicBezTo>
                    <a:pt x="35" y="0"/>
                    <a:pt x="46" y="10"/>
                    <a:pt x="46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5" name="Freeform 149">
              <a:extLst>
                <a:ext uri="{FF2B5EF4-FFF2-40B4-BE49-F238E27FC236}">
                  <a16:creationId xmlns:a16="http://schemas.microsoft.com/office/drawing/2014/main" id="{B49505AA-1377-404C-BCCA-DB0C403CF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37568" y="3277394"/>
              <a:ext cx="1587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  <a:gd name="T15" fmla="*/ 1 w 1"/>
                <a:gd name="T16" fmla="*/ 1 w 1"/>
                <a:gd name="T17" fmla="*/ 1 w 1"/>
                <a:gd name="T18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5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6" name="Freeform 150">
              <a:extLst>
                <a:ext uri="{FF2B5EF4-FFF2-40B4-BE49-F238E27FC236}">
                  <a16:creationId xmlns:a16="http://schemas.microsoft.com/office/drawing/2014/main" id="{D09458C8-F4B9-4657-B5CA-EC0316D65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231" y="3221831"/>
              <a:ext cx="57150" cy="55562"/>
            </a:xfrm>
            <a:custGeom>
              <a:avLst/>
              <a:gdLst>
                <a:gd name="T0" fmla="*/ 7 w 39"/>
                <a:gd name="T1" fmla="*/ 0 h 38"/>
                <a:gd name="T2" fmla="*/ 0 w 39"/>
                <a:gd name="T3" fmla="*/ 16 h 38"/>
                <a:gd name="T4" fmla="*/ 23 w 39"/>
                <a:gd name="T5" fmla="*/ 38 h 38"/>
                <a:gd name="T6" fmla="*/ 23 w 39"/>
                <a:gd name="T7" fmla="*/ 38 h 38"/>
                <a:gd name="T8" fmla="*/ 24 w 39"/>
                <a:gd name="T9" fmla="*/ 38 h 38"/>
                <a:gd name="T10" fmla="*/ 24 w 39"/>
                <a:gd name="T11" fmla="*/ 38 h 38"/>
                <a:gd name="T12" fmla="*/ 24 w 39"/>
                <a:gd name="T13" fmla="*/ 38 h 38"/>
                <a:gd name="T14" fmla="*/ 24 w 39"/>
                <a:gd name="T15" fmla="*/ 38 h 38"/>
                <a:gd name="T16" fmla="*/ 24 w 39"/>
                <a:gd name="T17" fmla="*/ 38 h 38"/>
                <a:gd name="T18" fmla="*/ 24 w 39"/>
                <a:gd name="T19" fmla="*/ 38 h 38"/>
                <a:gd name="T20" fmla="*/ 24 w 39"/>
                <a:gd name="T21" fmla="*/ 38 h 38"/>
                <a:gd name="T22" fmla="*/ 24 w 39"/>
                <a:gd name="T23" fmla="*/ 38 h 38"/>
                <a:gd name="T24" fmla="*/ 24 w 39"/>
                <a:gd name="T25" fmla="*/ 38 h 38"/>
                <a:gd name="T26" fmla="*/ 24 w 39"/>
                <a:gd name="T27" fmla="*/ 38 h 38"/>
                <a:gd name="T28" fmla="*/ 24 w 39"/>
                <a:gd name="T29" fmla="*/ 38 h 38"/>
                <a:gd name="T30" fmla="*/ 39 w 39"/>
                <a:gd name="T31" fmla="*/ 32 h 38"/>
                <a:gd name="T32" fmla="*/ 7 w 39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8">
                  <a:moveTo>
                    <a:pt x="7" y="0"/>
                  </a:moveTo>
                  <a:cubicBezTo>
                    <a:pt x="3" y="4"/>
                    <a:pt x="0" y="9"/>
                    <a:pt x="0" y="16"/>
                  </a:cubicBezTo>
                  <a:cubicBezTo>
                    <a:pt x="1" y="28"/>
                    <a:pt x="11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0" y="38"/>
                    <a:pt x="35" y="35"/>
                    <a:pt x="39" y="32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7" name="Freeform 151">
              <a:extLst>
                <a:ext uri="{FF2B5EF4-FFF2-40B4-BE49-F238E27FC236}">
                  <a16:creationId xmlns:a16="http://schemas.microsoft.com/office/drawing/2014/main" id="{DF5649D3-035F-4BE2-A7C7-0DDABE4CB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1393" y="3188494"/>
              <a:ext cx="22225" cy="22225"/>
            </a:xfrm>
            <a:custGeom>
              <a:avLst/>
              <a:gdLst>
                <a:gd name="T0" fmla="*/ 6 w 15"/>
                <a:gd name="T1" fmla="*/ 1 h 15"/>
                <a:gd name="T2" fmla="*/ 4 w 15"/>
                <a:gd name="T3" fmla="*/ 2 h 15"/>
                <a:gd name="T4" fmla="*/ 1 w 15"/>
                <a:gd name="T5" fmla="*/ 9 h 15"/>
                <a:gd name="T6" fmla="*/ 2 w 15"/>
                <a:gd name="T7" fmla="*/ 12 h 15"/>
                <a:gd name="T8" fmla="*/ 9 w 15"/>
                <a:gd name="T9" fmla="*/ 14 h 15"/>
                <a:gd name="T10" fmla="*/ 14 w 15"/>
                <a:gd name="T11" fmla="*/ 6 h 15"/>
                <a:gd name="T12" fmla="*/ 6 w 1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6" y="1"/>
                  </a:moveTo>
                  <a:cubicBezTo>
                    <a:pt x="5" y="1"/>
                    <a:pt x="5" y="1"/>
                    <a:pt x="4" y="2"/>
                  </a:cubicBezTo>
                  <a:cubicBezTo>
                    <a:pt x="2" y="3"/>
                    <a:pt x="0" y="6"/>
                    <a:pt x="1" y="9"/>
                  </a:cubicBezTo>
                  <a:cubicBezTo>
                    <a:pt x="1" y="10"/>
                    <a:pt x="2" y="11"/>
                    <a:pt x="2" y="12"/>
                  </a:cubicBezTo>
                  <a:cubicBezTo>
                    <a:pt x="4" y="14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4" y="2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8" name="Freeform 152">
              <a:extLst>
                <a:ext uri="{FF2B5EF4-FFF2-40B4-BE49-F238E27FC236}">
                  <a16:creationId xmlns:a16="http://schemas.microsoft.com/office/drawing/2014/main" id="{E7A9B846-BD9D-472B-8279-40A2896CEE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3506" y="3278981"/>
              <a:ext cx="1138237" cy="909637"/>
            </a:xfrm>
            <a:custGeom>
              <a:avLst/>
              <a:gdLst>
                <a:gd name="T0" fmla="*/ 524 w 769"/>
                <a:gd name="T1" fmla="*/ 319 h 618"/>
                <a:gd name="T2" fmla="*/ 530 w 769"/>
                <a:gd name="T3" fmla="*/ 324 h 618"/>
                <a:gd name="T4" fmla="*/ 548 w 769"/>
                <a:gd name="T5" fmla="*/ 340 h 618"/>
                <a:gd name="T6" fmla="*/ 564 w 769"/>
                <a:gd name="T7" fmla="*/ 357 h 618"/>
                <a:gd name="T8" fmla="*/ 594 w 769"/>
                <a:gd name="T9" fmla="*/ 385 h 618"/>
                <a:gd name="T10" fmla="*/ 613 w 769"/>
                <a:gd name="T11" fmla="*/ 399 h 618"/>
                <a:gd name="T12" fmla="*/ 630 w 769"/>
                <a:gd name="T13" fmla="*/ 416 h 618"/>
                <a:gd name="T14" fmla="*/ 664 w 769"/>
                <a:gd name="T15" fmla="*/ 450 h 618"/>
                <a:gd name="T16" fmla="*/ 669 w 769"/>
                <a:gd name="T17" fmla="*/ 456 h 618"/>
                <a:gd name="T18" fmla="*/ 686 w 769"/>
                <a:gd name="T19" fmla="*/ 474 h 618"/>
                <a:gd name="T20" fmla="*/ 700 w 769"/>
                <a:gd name="T21" fmla="*/ 493 h 618"/>
                <a:gd name="T22" fmla="*/ 725 w 769"/>
                <a:gd name="T23" fmla="*/ 524 h 618"/>
                <a:gd name="T24" fmla="*/ 742 w 769"/>
                <a:gd name="T25" fmla="*/ 542 h 618"/>
                <a:gd name="T26" fmla="*/ 765 w 769"/>
                <a:gd name="T27" fmla="*/ 584 h 618"/>
                <a:gd name="T28" fmla="*/ 769 w 769"/>
                <a:gd name="T29" fmla="*/ 600 h 618"/>
                <a:gd name="T30" fmla="*/ 746 w 769"/>
                <a:gd name="T31" fmla="*/ 618 h 618"/>
                <a:gd name="T32" fmla="*/ 746 w 769"/>
                <a:gd name="T33" fmla="*/ 618 h 618"/>
                <a:gd name="T34" fmla="*/ 699 w 769"/>
                <a:gd name="T35" fmla="*/ 606 h 618"/>
                <a:gd name="T36" fmla="*/ 691 w 769"/>
                <a:gd name="T37" fmla="*/ 604 h 618"/>
                <a:gd name="T38" fmla="*/ 670 w 769"/>
                <a:gd name="T39" fmla="*/ 592 h 618"/>
                <a:gd name="T40" fmla="*/ 635 w 769"/>
                <a:gd name="T41" fmla="*/ 574 h 618"/>
                <a:gd name="T42" fmla="*/ 612 w 769"/>
                <a:gd name="T43" fmla="*/ 564 h 618"/>
                <a:gd name="T44" fmla="*/ 592 w 769"/>
                <a:gd name="T45" fmla="*/ 552 h 618"/>
                <a:gd name="T46" fmla="*/ 551 w 769"/>
                <a:gd name="T47" fmla="*/ 527 h 618"/>
                <a:gd name="T48" fmla="*/ 531 w 769"/>
                <a:gd name="T49" fmla="*/ 514 h 618"/>
                <a:gd name="T50" fmla="*/ 524 w 769"/>
                <a:gd name="T51" fmla="*/ 509 h 618"/>
                <a:gd name="T52" fmla="*/ 505 w 769"/>
                <a:gd name="T53" fmla="*/ 494 h 618"/>
                <a:gd name="T54" fmla="*/ 472 w 769"/>
                <a:gd name="T55" fmla="*/ 471 h 618"/>
                <a:gd name="T56" fmla="*/ 451 w 769"/>
                <a:gd name="T57" fmla="*/ 459 h 618"/>
                <a:gd name="T58" fmla="*/ 432 w 769"/>
                <a:gd name="T59" fmla="*/ 445 h 618"/>
                <a:gd name="T60" fmla="*/ 393 w 769"/>
                <a:gd name="T61" fmla="*/ 417 h 618"/>
                <a:gd name="T62" fmla="*/ 387 w 769"/>
                <a:gd name="T63" fmla="*/ 412 h 618"/>
                <a:gd name="T64" fmla="*/ 369 w 769"/>
                <a:gd name="T65" fmla="*/ 395 h 618"/>
                <a:gd name="T66" fmla="*/ 351 w 769"/>
                <a:gd name="T67" fmla="*/ 380 h 618"/>
                <a:gd name="T68" fmla="*/ 332 w 769"/>
                <a:gd name="T69" fmla="*/ 366 h 618"/>
                <a:gd name="T70" fmla="*/ 301 w 769"/>
                <a:gd name="T71" fmla="*/ 340 h 618"/>
                <a:gd name="T72" fmla="*/ 281 w 769"/>
                <a:gd name="T73" fmla="*/ 327 h 618"/>
                <a:gd name="T74" fmla="*/ 244 w 769"/>
                <a:gd name="T75" fmla="*/ 296 h 618"/>
                <a:gd name="T76" fmla="*/ 238 w 769"/>
                <a:gd name="T77" fmla="*/ 290 h 618"/>
                <a:gd name="T78" fmla="*/ 222 w 769"/>
                <a:gd name="T79" fmla="*/ 273 h 618"/>
                <a:gd name="T80" fmla="*/ 204 w 769"/>
                <a:gd name="T81" fmla="*/ 257 h 618"/>
                <a:gd name="T82" fmla="*/ 186 w 769"/>
                <a:gd name="T83" fmla="*/ 241 h 618"/>
                <a:gd name="T84" fmla="*/ 157 w 769"/>
                <a:gd name="T85" fmla="*/ 213 h 618"/>
                <a:gd name="T86" fmla="*/ 138 w 769"/>
                <a:gd name="T87" fmla="*/ 198 h 618"/>
                <a:gd name="T88" fmla="*/ 121 w 769"/>
                <a:gd name="T89" fmla="*/ 181 h 618"/>
                <a:gd name="T90" fmla="*/ 88 w 769"/>
                <a:gd name="T91" fmla="*/ 146 h 618"/>
                <a:gd name="T92" fmla="*/ 82 w 769"/>
                <a:gd name="T93" fmla="*/ 141 h 618"/>
                <a:gd name="T94" fmla="*/ 68 w 769"/>
                <a:gd name="T95" fmla="*/ 121 h 618"/>
                <a:gd name="T96" fmla="*/ 43 w 769"/>
                <a:gd name="T97" fmla="*/ 90 h 618"/>
                <a:gd name="T98" fmla="*/ 27 w 769"/>
                <a:gd name="T99" fmla="*/ 72 h 618"/>
                <a:gd name="T100" fmla="*/ 14 w 769"/>
                <a:gd name="T101" fmla="*/ 52 h 618"/>
                <a:gd name="T102" fmla="*/ 2 w 769"/>
                <a:gd name="T103" fmla="*/ 6 h 618"/>
                <a:gd name="T104" fmla="*/ 2 w 769"/>
                <a:gd name="T105" fmla="*/ 6 h 618"/>
                <a:gd name="T106" fmla="*/ 25 w 769"/>
                <a:gd name="T107" fmla="*/ 3 h 618"/>
                <a:gd name="T108" fmla="*/ 49 w 769"/>
                <a:gd name="T109" fmla="*/ 6 h 618"/>
                <a:gd name="T110" fmla="*/ 94 w 769"/>
                <a:gd name="T111" fmla="*/ 23 h 618"/>
                <a:gd name="T112" fmla="*/ 101 w 769"/>
                <a:gd name="T113" fmla="*/ 26 h 618"/>
                <a:gd name="T114" fmla="*/ 122 w 769"/>
                <a:gd name="T115" fmla="*/ 38 h 618"/>
                <a:gd name="T116" fmla="*/ 158 w 769"/>
                <a:gd name="T117" fmla="*/ 56 h 618"/>
                <a:gd name="T118" fmla="*/ 180 w 769"/>
                <a:gd name="T119" fmla="*/ 6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9" h="618">
                  <a:moveTo>
                    <a:pt x="506" y="303"/>
                  </a:moveTo>
                  <a:cubicBezTo>
                    <a:pt x="499" y="296"/>
                    <a:pt x="499" y="296"/>
                    <a:pt x="499" y="296"/>
                  </a:cubicBezTo>
                  <a:cubicBezTo>
                    <a:pt x="498" y="298"/>
                    <a:pt x="498" y="298"/>
                    <a:pt x="498" y="298"/>
                  </a:cubicBezTo>
                  <a:cubicBezTo>
                    <a:pt x="504" y="304"/>
                    <a:pt x="504" y="304"/>
                    <a:pt x="504" y="304"/>
                  </a:cubicBezTo>
                  <a:cubicBezTo>
                    <a:pt x="506" y="303"/>
                    <a:pt x="506" y="303"/>
                    <a:pt x="506" y="303"/>
                  </a:cubicBezTo>
                  <a:moveTo>
                    <a:pt x="524" y="319"/>
                  </a:moveTo>
                  <a:cubicBezTo>
                    <a:pt x="520" y="315"/>
                    <a:pt x="516" y="312"/>
                    <a:pt x="512" y="308"/>
                  </a:cubicBezTo>
                  <a:cubicBezTo>
                    <a:pt x="510" y="310"/>
                    <a:pt x="510" y="310"/>
                    <a:pt x="510" y="310"/>
                  </a:cubicBezTo>
                  <a:cubicBezTo>
                    <a:pt x="514" y="313"/>
                    <a:pt x="518" y="317"/>
                    <a:pt x="522" y="320"/>
                  </a:cubicBezTo>
                  <a:cubicBezTo>
                    <a:pt x="524" y="319"/>
                    <a:pt x="524" y="319"/>
                    <a:pt x="524" y="319"/>
                  </a:cubicBezTo>
                  <a:moveTo>
                    <a:pt x="542" y="334"/>
                  </a:moveTo>
                  <a:cubicBezTo>
                    <a:pt x="538" y="331"/>
                    <a:pt x="534" y="327"/>
                    <a:pt x="530" y="324"/>
                  </a:cubicBezTo>
                  <a:cubicBezTo>
                    <a:pt x="528" y="326"/>
                    <a:pt x="528" y="326"/>
                    <a:pt x="528" y="326"/>
                  </a:cubicBezTo>
                  <a:cubicBezTo>
                    <a:pt x="532" y="329"/>
                    <a:pt x="536" y="333"/>
                    <a:pt x="540" y="336"/>
                  </a:cubicBezTo>
                  <a:cubicBezTo>
                    <a:pt x="542" y="334"/>
                    <a:pt x="542" y="334"/>
                    <a:pt x="542" y="334"/>
                  </a:cubicBezTo>
                  <a:cubicBezTo>
                    <a:pt x="542" y="334"/>
                    <a:pt x="542" y="334"/>
                    <a:pt x="542" y="334"/>
                  </a:cubicBezTo>
                  <a:moveTo>
                    <a:pt x="560" y="350"/>
                  </a:moveTo>
                  <a:cubicBezTo>
                    <a:pt x="556" y="347"/>
                    <a:pt x="552" y="343"/>
                    <a:pt x="548" y="340"/>
                  </a:cubicBezTo>
                  <a:cubicBezTo>
                    <a:pt x="546" y="341"/>
                    <a:pt x="546" y="341"/>
                    <a:pt x="546" y="341"/>
                  </a:cubicBezTo>
                  <a:cubicBezTo>
                    <a:pt x="550" y="345"/>
                    <a:pt x="554" y="349"/>
                    <a:pt x="558" y="352"/>
                  </a:cubicBezTo>
                  <a:cubicBezTo>
                    <a:pt x="560" y="350"/>
                    <a:pt x="560" y="350"/>
                    <a:pt x="560" y="350"/>
                  </a:cubicBezTo>
                  <a:moveTo>
                    <a:pt x="578" y="366"/>
                  </a:moveTo>
                  <a:cubicBezTo>
                    <a:pt x="574" y="363"/>
                    <a:pt x="570" y="359"/>
                    <a:pt x="566" y="356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8" y="361"/>
                    <a:pt x="572" y="365"/>
                    <a:pt x="576" y="368"/>
                  </a:cubicBezTo>
                  <a:cubicBezTo>
                    <a:pt x="578" y="366"/>
                    <a:pt x="578" y="366"/>
                    <a:pt x="578" y="366"/>
                  </a:cubicBezTo>
                  <a:moveTo>
                    <a:pt x="595" y="383"/>
                  </a:moveTo>
                  <a:cubicBezTo>
                    <a:pt x="591" y="379"/>
                    <a:pt x="588" y="376"/>
                    <a:pt x="584" y="372"/>
                  </a:cubicBezTo>
                  <a:cubicBezTo>
                    <a:pt x="582" y="374"/>
                    <a:pt x="582" y="374"/>
                    <a:pt x="582" y="374"/>
                  </a:cubicBezTo>
                  <a:cubicBezTo>
                    <a:pt x="586" y="377"/>
                    <a:pt x="590" y="381"/>
                    <a:pt x="594" y="385"/>
                  </a:cubicBezTo>
                  <a:cubicBezTo>
                    <a:pt x="595" y="383"/>
                    <a:pt x="595" y="383"/>
                    <a:pt x="595" y="383"/>
                  </a:cubicBezTo>
                  <a:moveTo>
                    <a:pt x="613" y="399"/>
                  </a:moveTo>
                  <a:cubicBezTo>
                    <a:pt x="609" y="396"/>
                    <a:pt x="605" y="392"/>
                    <a:pt x="601" y="388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3" y="394"/>
                    <a:pt x="607" y="397"/>
                    <a:pt x="611" y="401"/>
                  </a:cubicBezTo>
                  <a:cubicBezTo>
                    <a:pt x="613" y="399"/>
                    <a:pt x="613" y="399"/>
                    <a:pt x="613" y="399"/>
                  </a:cubicBezTo>
                  <a:moveTo>
                    <a:pt x="630" y="416"/>
                  </a:moveTo>
                  <a:cubicBezTo>
                    <a:pt x="626" y="412"/>
                    <a:pt x="622" y="409"/>
                    <a:pt x="619" y="405"/>
                  </a:cubicBezTo>
                  <a:cubicBezTo>
                    <a:pt x="617" y="407"/>
                    <a:pt x="617" y="407"/>
                    <a:pt x="617" y="407"/>
                  </a:cubicBezTo>
                  <a:cubicBezTo>
                    <a:pt x="621" y="410"/>
                    <a:pt x="625" y="414"/>
                    <a:pt x="628" y="418"/>
                  </a:cubicBezTo>
                  <a:cubicBezTo>
                    <a:pt x="630" y="416"/>
                    <a:pt x="630" y="416"/>
                    <a:pt x="630" y="416"/>
                  </a:cubicBezTo>
                  <a:cubicBezTo>
                    <a:pt x="630" y="416"/>
                    <a:pt x="630" y="416"/>
                    <a:pt x="630" y="416"/>
                  </a:cubicBezTo>
                  <a:moveTo>
                    <a:pt x="647" y="433"/>
                  </a:moveTo>
                  <a:cubicBezTo>
                    <a:pt x="643" y="429"/>
                    <a:pt x="640" y="426"/>
                    <a:pt x="636" y="422"/>
                  </a:cubicBezTo>
                  <a:cubicBezTo>
                    <a:pt x="634" y="423"/>
                    <a:pt x="634" y="423"/>
                    <a:pt x="634" y="423"/>
                  </a:cubicBezTo>
                  <a:cubicBezTo>
                    <a:pt x="638" y="427"/>
                    <a:pt x="642" y="431"/>
                    <a:pt x="645" y="435"/>
                  </a:cubicBezTo>
                  <a:cubicBezTo>
                    <a:pt x="647" y="433"/>
                    <a:pt x="647" y="433"/>
                    <a:pt x="647" y="433"/>
                  </a:cubicBezTo>
                  <a:moveTo>
                    <a:pt x="664" y="450"/>
                  </a:moveTo>
                  <a:cubicBezTo>
                    <a:pt x="660" y="446"/>
                    <a:pt x="656" y="443"/>
                    <a:pt x="653" y="439"/>
                  </a:cubicBezTo>
                  <a:cubicBezTo>
                    <a:pt x="651" y="440"/>
                    <a:pt x="651" y="440"/>
                    <a:pt x="651" y="440"/>
                  </a:cubicBezTo>
                  <a:cubicBezTo>
                    <a:pt x="655" y="444"/>
                    <a:pt x="658" y="448"/>
                    <a:pt x="662" y="452"/>
                  </a:cubicBezTo>
                  <a:cubicBezTo>
                    <a:pt x="664" y="450"/>
                    <a:pt x="664" y="450"/>
                    <a:pt x="664" y="450"/>
                  </a:cubicBezTo>
                  <a:moveTo>
                    <a:pt x="680" y="468"/>
                  </a:moveTo>
                  <a:cubicBezTo>
                    <a:pt x="677" y="464"/>
                    <a:pt x="673" y="460"/>
                    <a:pt x="669" y="456"/>
                  </a:cubicBezTo>
                  <a:cubicBezTo>
                    <a:pt x="668" y="458"/>
                    <a:pt x="668" y="458"/>
                    <a:pt x="668" y="458"/>
                  </a:cubicBezTo>
                  <a:cubicBezTo>
                    <a:pt x="671" y="462"/>
                    <a:pt x="675" y="466"/>
                    <a:pt x="678" y="469"/>
                  </a:cubicBezTo>
                  <a:cubicBezTo>
                    <a:pt x="680" y="468"/>
                    <a:pt x="680" y="468"/>
                    <a:pt x="680" y="468"/>
                  </a:cubicBezTo>
                  <a:cubicBezTo>
                    <a:pt x="680" y="468"/>
                    <a:pt x="680" y="468"/>
                    <a:pt x="680" y="468"/>
                  </a:cubicBezTo>
                  <a:moveTo>
                    <a:pt x="696" y="486"/>
                  </a:moveTo>
                  <a:cubicBezTo>
                    <a:pt x="693" y="482"/>
                    <a:pt x="689" y="478"/>
                    <a:pt x="686" y="474"/>
                  </a:cubicBezTo>
                  <a:cubicBezTo>
                    <a:pt x="684" y="475"/>
                    <a:pt x="684" y="475"/>
                    <a:pt x="684" y="475"/>
                  </a:cubicBezTo>
                  <a:cubicBezTo>
                    <a:pt x="688" y="479"/>
                    <a:pt x="691" y="483"/>
                    <a:pt x="695" y="487"/>
                  </a:cubicBezTo>
                  <a:cubicBezTo>
                    <a:pt x="696" y="486"/>
                    <a:pt x="696" y="486"/>
                    <a:pt x="696" y="486"/>
                  </a:cubicBezTo>
                  <a:moveTo>
                    <a:pt x="712" y="504"/>
                  </a:moveTo>
                  <a:cubicBezTo>
                    <a:pt x="709" y="500"/>
                    <a:pt x="705" y="496"/>
                    <a:pt x="702" y="492"/>
                  </a:cubicBezTo>
                  <a:cubicBezTo>
                    <a:pt x="700" y="493"/>
                    <a:pt x="700" y="493"/>
                    <a:pt x="700" y="493"/>
                  </a:cubicBezTo>
                  <a:cubicBezTo>
                    <a:pt x="703" y="497"/>
                    <a:pt x="707" y="501"/>
                    <a:pt x="710" y="505"/>
                  </a:cubicBezTo>
                  <a:cubicBezTo>
                    <a:pt x="712" y="504"/>
                    <a:pt x="712" y="504"/>
                    <a:pt x="712" y="504"/>
                  </a:cubicBezTo>
                  <a:moveTo>
                    <a:pt x="727" y="522"/>
                  </a:moveTo>
                  <a:cubicBezTo>
                    <a:pt x="724" y="518"/>
                    <a:pt x="721" y="514"/>
                    <a:pt x="717" y="510"/>
                  </a:cubicBezTo>
                  <a:cubicBezTo>
                    <a:pt x="715" y="511"/>
                    <a:pt x="715" y="511"/>
                    <a:pt x="715" y="511"/>
                  </a:cubicBezTo>
                  <a:cubicBezTo>
                    <a:pt x="719" y="516"/>
                    <a:pt x="722" y="520"/>
                    <a:pt x="725" y="524"/>
                  </a:cubicBezTo>
                  <a:cubicBezTo>
                    <a:pt x="727" y="522"/>
                    <a:pt x="727" y="522"/>
                    <a:pt x="727" y="522"/>
                  </a:cubicBezTo>
                  <a:moveTo>
                    <a:pt x="742" y="542"/>
                  </a:moveTo>
                  <a:cubicBezTo>
                    <a:pt x="739" y="538"/>
                    <a:pt x="735" y="533"/>
                    <a:pt x="732" y="529"/>
                  </a:cubicBezTo>
                  <a:cubicBezTo>
                    <a:pt x="730" y="530"/>
                    <a:pt x="730" y="530"/>
                    <a:pt x="730" y="530"/>
                  </a:cubicBezTo>
                  <a:cubicBezTo>
                    <a:pt x="734" y="535"/>
                    <a:pt x="737" y="539"/>
                    <a:pt x="740" y="543"/>
                  </a:cubicBezTo>
                  <a:cubicBezTo>
                    <a:pt x="742" y="542"/>
                    <a:pt x="742" y="542"/>
                    <a:pt x="742" y="542"/>
                  </a:cubicBezTo>
                  <a:moveTo>
                    <a:pt x="755" y="562"/>
                  </a:moveTo>
                  <a:cubicBezTo>
                    <a:pt x="752" y="558"/>
                    <a:pt x="749" y="553"/>
                    <a:pt x="746" y="548"/>
                  </a:cubicBezTo>
                  <a:cubicBezTo>
                    <a:pt x="744" y="550"/>
                    <a:pt x="744" y="550"/>
                    <a:pt x="744" y="550"/>
                  </a:cubicBezTo>
                  <a:cubicBezTo>
                    <a:pt x="747" y="554"/>
                    <a:pt x="750" y="559"/>
                    <a:pt x="753" y="563"/>
                  </a:cubicBezTo>
                  <a:cubicBezTo>
                    <a:pt x="755" y="562"/>
                    <a:pt x="755" y="562"/>
                    <a:pt x="755" y="562"/>
                  </a:cubicBezTo>
                  <a:moveTo>
                    <a:pt x="765" y="584"/>
                  </a:moveTo>
                  <a:cubicBezTo>
                    <a:pt x="764" y="579"/>
                    <a:pt x="761" y="574"/>
                    <a:pt x="759" y="569"/>
                  </a:cubicBezTo>
                  <a:cubicBezTo>
                    <a:pt x="756" y="570"/>
                    <a:pt x="756" y="570"/>
                    <a:pt x="756" y="570"/>
                  </a:cubicBezTo>
                  <a:cubicBezTo>
                    <a:pt x="759" y="575"/>
                    <a:pt x="761" y="580"/>
                    <a:pt x="763" y="585"/>
                  </a:cubicBezTo>
                  <a:cubicBezTo>
                    <a:pt x="765" y="584"/>
                    <a:pt x="765" y="584"/>
                    <a:pt x="765" y="584"/>
                  </a:cubicBezTo>
                  <a:moveTo>
                    <a:pt x="767" y="608"/>
                  </a:moveTo>
                  <a:cubicBezTo>
                    <a:pt x="768" y="606"/>
                    <a:pt x="769" y="603"/>
                    <a:pt x="769" y="600"/>
                  </a:cubicBezTo>
                  <a:cubicBezTo>
                    <a:pt x="769" y="597"/>
                    <a:pt x="768" y="595"/>
                    <a:pt x="768" y="592"/>
                  </a:cubicBezTo>
                  <a:cubicBezTo>
                    <a:pt x="765" y="592"/>
                    <a:pt x="765" y="592"/>
                    <a:pt x="765" y="592"/>
                  </a:cubicBezTo>
                  <a:cubicBezTo>
                    <a:pt x="766" y="595"/>
                    <a:pt x="766" y="598"/>
                    <a:pt x="766" y="600"/>
                  </a:cubicBezTo>
                  <a:cubicBezTo>
                    <a:pt x="766" y="603"/>
                    <a:pt x="766" y="605"/>
                    <a:pt x="765" y="607"/>
                  </a:cubicBezTo>
                  <a:cubicBezTo>
                    <a:pt x="767" y="608"/>
                    <a:pt x="767" y="608"/>
                    <a:pt x="767" y="608"/>
                  </a:cubicBezTo>
                  <a:moveTo>
                    <a:pt x="746" y="618"/>
                  </a:moveTo>
                  <a:cubicBezTo>
                    <a:pt x="746" y="618"/>
                    <a:pt x="746" y="618"/>
                    <a:pt x="746" y="618"/>
                  </a:cubicBezTo>
                  <a:cubicBezTo>
                    <a:pt x="753" y="618"/>
                    <a:pt x="758" y="617"/>
                    <a:pt x="762" y="615"/>
                  </a:cubicBezTo>
                  <a:cubicBezTo>
                    <a:pt x="760" y="613"/>
                    <a:pt x="760" y="613"/>
                    <a:pt x="760" y="613"/>
                  </a:cubicBezTo>
                  <a:cubicBezTo>
                    <a:pt x="757" y="615"/>
                    <a:pt x="752" y="616"/>
                    <a:pt x="746" y="616"/>
                  </a:cubicBezTo>
                  <a:cubicBezTo>
                    <a:pt x="746" y="616"/>
                    <a:pt x="746" y="616"/>
                    <a:pt x="746" y="616"/>
                  </a:cubicBezTo>
                  <a:cubicBezTo>
                    <a:pt x="746" y="618"/>
                    <a:pt x="746" y="618"/>
                    <a:pt x="746" y="618"/>
                  </a:cubicBezTo>
                  <a:moveTo>
                    <a:pt x="722" y="614"/>
                  </a:moveTo>
                  <a:cubicBezTo>
                    <a:pt x="727" y="616"/>
                    <a:pt x="733" y="617"/>
                    <a:pt x="737" y="617"/>
                  </a:cubicBezTo>
                  <a:cubicBezTo>
                    <a:pt x="738" y="615"/>
                    <a:pt x="738" y="615"/>
                    <a:pt x="738" y="615"/>
                  </a:cubicBezTo>
                  <a:cubicBezTo>
                    <a:pt x="733" y="614"/>
                    <a:pt x="728" y="613"/>
                    <a:pt x="722" y="612"/>
                  </a:cubicBezTo>
                  <a:cubicBezTo>
                    <a:pt x="722" y="614"/>
                    <a:pt x="722" y="614"/>
                    <a:pt x="722" y="614"/>
                  </a:cubicBezTo>
                  <a:moveTo>
                    <a:pt x="699" y="606"/>
                  </a:moveTo>
                  <a:cubicBezTo>
                    <a:pt x="704" y="609"/>
                    <a:pt x="709" y="610"/>
                    <a:pt x="714" y="612"/>
                  </a:cubicBezTo>
                  <a:cubicBezTo>
                    <a:pt x="715" y="610"/>
                    <a:pt x="715" y="610"/>
                    <a:pt x="715" y="610"/>
                  </a:cubicBezTo>
                  <a:cubicBezTo>
                    <a:pt x="710" y="608"/>
                    <a:pt x="705" y="606"/>
                    <a:pt x="700" y="604"/>
                  </a:cubicBezTo>
                  <a:cubicBezTo>
                    <a:pt x="699" y="606"/>
                    <a:pt x="699" y="606"/>
                    <a:pt x="699" y="606"/>
                  </a:cubicBezTo>
                  <a:moveTo>
                    <a:pt x="677" y="597"/>
                  </a:moveTo>
                  <a:cubicBezTo>
                    <a:pt x="682" y="599"/>
                    <a:pt x="687" y="602"/>
                    <a:pt x="691" y="604"/>
                  </a:cubicBezTo>
                  <a:cubicBezTo>
                    <a:pt x="692" y="601"/>
                    <a:pt x="692" y="601"/>
                    <a:pt x="692" y="601"/>
                  </a:cubicBezTo>
                  <a:cubicBezTo>
                    <a:pt x="687" y="599"/>
                    <a:pt x="683" y="597"/>
                    <a:pt x="678" y="595"/>
                  </a:cubicBezTo>
                  <a:cubicBezTo>
                    <a:pt x="677" y="597"/>
                    <a:pt x="677" y="597"/>
                    <a:pt x="677" y="597"/>
                  </a:cubicBezTo>
                  <a:moveTo>
                    <a:pt x="655" y="587"/>
                  </a:moveTo>
                  <a:cubicBezTo>
                    <a:pt x="660" y="589"/>
                    <a:pt x="665" y="592"/>
                    <a:pt x="669" y="594"/>
                  </a:cubicBezTo>
                  <a:cubicBezTo>
                    <a:pt x="670" y="592"/>
                    <a:pt x="670" y="592"/>
                    <a:pt x="670" y="592"/>
                  </a:cubicBezTo>
                  <a:cubicBezTo>
                    <a:pt x="666" y="589"/>
                    <a:pt x="661" y="587"/>
                    <a:pt x="656" y="585"/>
                  </a:cubicBezTo>
                  <a:cubicBezTo>
                    <a:pt x="655" y="587"/>
                    <a:pt x="655" y="587"/>
                    <a:pt x="655" y="587"/>
                  </a:cubicBezTo>
                  <a:moveTo>
                    <a:pt x="634" y="576"/>
                  </a:moveTo>
                  <a:cubicBezTo>
                    <a:pt x="638" y="578"/>
                    <a:pt x="643" y="581"/>
                    <a:pt x="648" y="583"/>
                  </a:cubicBezTo>
                  <a:cubicBezTo>
                    <a:pt x="649" y="581"/>
                    <a:pt x="649" y="581"/>
                    <a:pt x="649" y="581"/>
                  </a:cubicBezTo>
                  <a:cubicBezTo>
                    <a:pt x="644" y="579"/>
                    <a:pt x="639" y="576"/>
                    <a:pt x="635" y="574"/>
                  </a:cubicBezTo>
                  <a:cubicBezTo>
                    <a:pt x="634" y="576"/>
                    <a:pt x="634" y="576"/>
                    <a:pt x="634" y="576"/>
                  </a:cubicBezTo>
                  <a:moveTo>
                    <a:pt x="612" y="564"/>
                  </a:moveTo>
                  <a:cubicBezTo>
                    <a:pt x="617" y="567"/>
                    <a:pt x="622" y="569"/>
                    <a:pt x="626" y="572"/>
                  </a:cubicBezTo>
                  <a:cubicBezTo>
                    <a:pt x="628" y="570"/>
                    <a:pt x="628" y="570"/>
                    <a:pt x="628" y="570"/>
                  </a:cubicBezTo>
                  <a:cubicBezTo>
                    <a:pt x="623" y="567"/>
                    <a:pt x="618" y="565"/>
                    <a:pt x="614" y="562"/>
                  </a:cubicBezTo>
                  <a:cubicBezTo>
                    <a:pt x="612" y="564"/>
                    <a:pt x="612" y="564"/>
                    <a:pt x="612" y="564"/>
                  </a:cubicBezTo>
                  <a:moveTo>
                    <a:pt x="592" y="552"/>
                  </a:moveTo>
                  <a:cubicBezTo>
                    <a:pt x="596" y="555"/>
                    <a:pt x="601" y="557"/>
                    <a:pt x="606" y="560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2" y="555"/>
                    <a:pt x="598" y="553"/>
                    <a:pt x="593" y="550"/>
                  </a:cubicBezTo>
                  <a:cubicBezTo>
                    <a:pt x="592" y="552"/>
                    <a:pt x="592" y="552"/>
                    <a:pt x="592" y="552"/>
                  </a:cubicBezTo>
                  <a:cubicBezTo>
                    <a:pt x="592" y="552"/>
                    <a:pt x="592" y="552"/>
                    <a:pt x="592" y="552"/>
                  </a:cubicBezTo>
                  <a:moveTo>
                    <a:pt x="571" y="540"/>
                  </a:moveTo>
                  <a:cubicBezTo>
                    <a:pt x="576" y="542"/>
                    <a:pt x="580" y="545"/>
                    <a:pt x="585" y="548"/>
                  </a:cubicBezTo>
                  <a:cubicBezTo>
                    <a:pt x="586" y="546"/>
                    <a:pt x="586" y="546"/>
                    <a:pt x="586" y="546"/>
                  </a:cubicBezTo>
                  <a:cubicBezTo>
                    <a:pt x="582" y="543"/>
                    <a:pt x="577" y="540"/>
                    <a:pt x="572" y="537"/>
                  </a:cubicBezTo>
                  <a:cubicBezTo>
                    <a:pt x="571" y="540"/>
                    <a:pt x="571" y="540"/>
                    <a:pt x="571" y="540"/>
                  </a:cubicBezTo>
                  <a:moveTo>
                    <a:pt x="551" y="527"/>
                  </a:moveTo>
                  <a:cubicBezTo>
                    <a:pt x="555" y="530"/>
                    <a:pt x="560" y="533"/>
                    <a:pt x="564" y="535"/>
                  </a:cubicBezTo>
                  <a:cubicBezTo>
                    <a:pt x="566" y="533"/>
                    <a:pt x="566" y="533"/>
                    <a:pt x="566" y="533"/>
                  </a:cubicBezTo>
                  <a:cubicBezTo>
                    <a:pt x="561" y="530"/>
                    <a:pt x="557" y="528"/>
                    <a:pt x="552" y="525"/>
                  </a:cubicBezTo>
                  <a:cubicBezTo>
                    <a:pt x="551" y="527"/>
                    <a:pt x="551" y="527"/>
                    <a:pt x="551" y="527"/>
                  </a:cubicBezTo>
                  <a:cubicBezTo>
                    <a:pt x="551" y="527"/>
                    <a:pt x="551" y="527"/>
                    <a:pt x="551" y="527"/>
                  </a:cubicBezTo>
                  <a:moveTo>
                    <a:pt x="531" y="514"/>
                  </a:moveTo>
                  <a:cubicBezTo>
                    <a:pt x="535" y="517"/>
                    <a:pt x="540" y="520"/>
                    <a:pt x="544" y="522"/>
                  </a:cubicBezTo>
                  <a:cubicBezTo>
                    <a:pt x="545" y="520"/>
                    <a:pt x="545" y="520"/>
                    <a:pt x="545" y="520"/>
                  </a:cubicBezTo>
                  <a:cubicBezTo>
                    <a:pt x="541" y="518"/>
                    <a:pt x="536" y="515"/>
                    <a:pt x="532" y="512"/>
                  </a:cubicBezTo>
                  <a:cubicBezTo>
                    <a:pt x="531" y="514"/>
                    <a:pt x="531" y="514"/>
                    <a:pt x="531" y="514"/>
                  </a:cubicBezTo>
                  <a:moveTo>
                    <a:pt x="511" y="500"/>
                  </a:moveTo>
                  <a:cubicBezTo>
                    <a:pt x="515" y="503"/>
                    <a:pt x="520" y="506"/>
                    <a:pt x="524" y="509"/>
                  </a:cubicBezTo>
                  <a:cubicBezTo>
                    <a:pt x="525" y="507"/>
                    <a:pt x="525" y="507"/>
                    <a:pt x="525" y="507"/>
                  </a:cubicBezTo>
                  <a:cubicBezTo>
                    <a:pt x="521" y="504"/>
                    <a:pt x="516" y="501"/>
                    <a:pt x="512" y="498"/>
                  </a:cubicBezTo>
                  <a:cubicBezTo>
                    <a:pt x="511" y="500"/>
                    <a:pt x="511" y="500"/>
                    <a:pt x="511" y="500"/>
                  </a:cubicBezTo>
                  <a:moveTo>
                    <a:pt x="491" y="487"/>
                  </a:moveTo>
                  <a:cubicBezTo>
                    <a:pt x="495" y="490"/>
                    <a:pt x="500" y="493"/>
                    <a:pt x="504" y="496"/>
                  </a:cubicBezTo>
                  <a:cubicBezTo>
                    <a:pt x="505" y="494"/>
                    <a:pt x="505" y="494"/>
                    <a:pt x="505" y="494"/>
                  </a:cubicBezTo>
                  <a:cubicBezTo>
                    <a:pt x="501" y="491"/>
                    <a:pt x="497" y="488"/>
                    <a:pt x="492" y="485"/>
                  </a:cubicBezTo>
                  <a:cubicBezTo>
                    <a:pt x="491" y="487"/>
                    <a:pt x="491" y="487"/>
                    <a:pt x="491" y="487"/>
                  </a:cubicBezTo>
                  <a:moveTo>
                    <a:pt x="471" y="473"/>
                  </a:moveTo>
                  <a:cubicBezTo>
                    <a:pt x="475" y="476"/>
                    <a:pt x="480" y="479"/>
                    <a:pt x="484" y="482"/>
                  </a:cubicBezTo>
                  <a:cubicBezTo>
                    <a:pt x="485" y="480"/>
                    <a:pt x="485" y="480"/>
                    <a:pt x="485" y="480"/>
                  </a:cubicBezTo>
                  <a:cubicBezTo>
                    <a:pt x="481" y="477"/>
                    <a:pt x="477" y="474"/>
                    <a:pt x="472" y="471"/>
                  </a:cubicBezTo>
                  <a:cubicBezTo>
                    <a:pt x="471" y="473"/>
                    <a:pt x="471" y="473"/>
                    <a:pt x="471" y="473"/>
                  </a:cubicBezTo>
                  <a:moveTo>
                    <a:pt x="451" y="459"/>
                  </a:moveTo>
                  <a:cubicBezTo>
                    <a:pt x="456" y="462"/>
                    <a:pt x="460" y="466"/>
                    <a:pt x="464" y="469"/>
                  </a:cubicBezTo>
                  <a:cubicBezTo>
                    <a:pt x="466" y="467"/>
                    <a:pt x="466" y="467"/>
                    <a:pt x="466" y="467"/>
                  </a:cubicBezTo>
                  <a:cubicBezTo>
                    <a:pt x="462" y="464"/>
                    <a:pt x="457" y="461"/>
                    <a:pt x="453" y="457"/>
                  </a:cubicBezTo>
                  <a:cubicBezTo>
                    <a:pt x="451" y="459"/>
                    <a:pt x="451" y="459"/>
                    <a:pt x="451" y="459"/>
                  </a:cubicBezTo>
                  <a:cubicBezTo>
                    <a:pt x="451" y="459"/>
                    <a:pt x="451" y="459"/>
                    <a:pt x="451" y="459"/>
                  </a:cubicBezTo>
                  <a:moveTo>
                    <a:pt x="432" y="445"/>
                  </a:moveTo>
                  <a:cubicBezTo>
                    <a:pt x="436" y="448"/>
                    <a:pt x="441" y="452"/>
                    <a:pt x="445" y="455"/>
                  </a:cubicBezTo>
                  <a:cubicBezTo>
                    <a:pt x="446" y="453"/>
                    <a:pt x="446" y="453"/>
                    <a:pt x="446" y="453"/>
                  </a:cubicBezTo>
                  <a:cubicBezTo>
                    <a:pt x="442" y="450"/>
                    <a:pt x="438" y="447"/>
                    <a:pt x="433" y="443"/>
                  </a:cubicBezTo>
                  <a:cubicBezTo>
                    <a:pt x="432" y="445"/>
                    <a:pt x="432" y="445"/>
                    <a:pt x="432" y="445"/>
                  </a:cubicBezTo>
                  <a:moveTo>
                    <a:pt x="413" y="431"/>
                  </a:moveTo>
                  <a:cubicBezTo>
                    <a:pt x="417" y="434"/>
                    <a:pt x="421" y="437"/>
                    <a:pt x="426" y="441"/>
                  </a:cubicBezTo>
                  <a:cubicBezTo>
                    <a:pt x="427" y="439"/>
                    <a:pt x="427" y="439"/>
                    <a:pt x="427" y="439"/>
                  </a:cubicBezTo>
                  <a:cubicBezTo>
                    <a:pt x="423" y="435"/>
                    <a:pt x="418" y="432"/>
                    <a:pt x="414" y="429"/>
                  </a:cubicBezTo>
                  <a:cubicBezTo>
                    <a:pt x="413" y="431"/>
                    <a:pt x="413" y="431"/>
                    <a:pt x="413" y="431"/>
                  </a:cubicBezTo>
                  <a:moveTo>
                    <a:pt x="393" y="417"/>
                  </a:moveTo>
                  <a:cubicBezTo>
                    <a:pt x="398" y="420"/>
                    <a:pt x="402" y="423"/>
                    <a:pt x="406" y="426"/>
                  </a:cubicBezTo>
                  <a:cubicBezTo>
                    <a:pt x="408" y="424"/>
                    <a:pt x="408" y="424"/>
                    <a:pt x="408" y="424"/>
                  </a:cubicBezTo>
                  <a:cubicBezTo>
                    <a:pt x="403" y="421"/>
                    <a:pt x="399" y="418"/>
                    <a:pt x="395" y="415"/>
                  </a:cubicBezTo>
                  <a:cubicBezTo>
                    <a:pt x="393" y="417"/>
                    <a:pt x="393" y="417"/>
                    <a:pt x="393" y="417"/>
                  </a:cubicBezTo>
                  <a:moveTo>
                    <a:pt x="374" y="402"/>
                  </a:moveTo>
                  <a:cubicBezTo>
                    <a:pt x="379" y="405"/>
                    <a:pt x="383" y="409"/>
                    <a:pt x="387" y="412"/>
                  </a:cubicBezTo>
                  <a:cubicBezTo>
                    <a:pt x="389" y="410"/>
                    <a:pt x="389" y="410"/>
                    <a:pt x="389" y="410"/>
                  </a:cubicBezTo>
                  <a:cubicBezTo>
                    <a:pt x="384" y="407"/>
                    <a:pt x="380" y="403"/>
                    <a:pt x="376" y="400"/>
                  </a:cubicBezTo>
                  <a:cubicBezTo>
                    <a:pt x="374" y="402"/>
                    <a:pt x="374" y="402"/>
                    <a:pt x="374" y="402"/>
                  </a:cubicBezTo>
                  <a:moveTo>
                    <a:pt x="355" y="387"/>
                  </a:moveTo>
                  <a:cubicBezTo>
                    <a:pt x="360" y="391"/>
                    <a:pt x="364" y="394"/>
                    <a:pt x="368" y="397"/>
                  </a:cubicBezTo>
                  <a:cubicBezTo>
                    <a:pt x="369" y="395"/>
                    <a:pt x="369" y="395"/>
                    <a:pt x="369" y="395"/>
                  </a:cubicBezTo>
                  <a:cubicBezTo>
                    <a:pt x="365" y="392"/>
                    <a:pt x="361" y="389"/>
                    <a:pt x="357" y="385"/>
                  </a:cubicBezTo>
                  <a:cubicBezTo>
                    <a:pt x="355" y="387"/>
                    <a:pt x="355" y="387"/>
                    <a:pt x="355" y="387"/>
                  </a:cubicBezTo>
                  <a:moveTo>
                    <a:pt x="337" y="372"/>
                  </a:moveTo>
                  <a:cubicBezTo>
                    <a:pt x="338" y="374"/>
                    <a:pt x="340" y="375"/>
                    <a:pt x="342" y="377"/>
                  </a:cubicBezTo>
                  <a:cubicBezTo>
                    <a:pt x="344" y="379"/>
                    <a:pt x="347" y="380"/>
                    <a:pt x="349" y="382"/>
                  </a:cubicBezTo>
                  <a:cubicBezTo>
                    <a:pt x="351" y="380"/>
                    <a:pt x="351" y="380"/>
                    <a:pt x="351" y="380"/>
                  </a:cubicBezTo>
                  <a:cubicBezTo>
                    <a:pt x="348" y="379"/>
                    <a:pt x="346" y="377"/>
                    <a:pt x="343" y="375"/>
                  </a:cubicBezTo>
                  <a:cubicBezTo>
                    <a:pt x="342" y="373"/>
                    <a:pt x="340" y="372"/>
                    <a:pt x="338" y="371"/>
                  </a:cubicBezTo>
                  <a:cubicBezTo>
                    <a:pt x="337" y="372"/>
                    <a:pt x="337" y="372"/>
                    <a:pt x="337" y="372"/>
                  </a:cubicBezTo>
                  <a:moveTo>
                    <a:pt x="318" y="357"/>
                  </a:moveTo>
                  <a:cubicBezTo>
                    <a:pt x="322" y="361"/>
                    <a:pt x="326" y="364"/>
                    <a:pt x="330" y="367"/>
                  </a:cubicBezTo>
                  <a:cubicBezTo>
                    <a:pt x="332" y="366"/>
                    <a:pt x="332" y="366"/>
                    <a:pt x="332" y="366"/>
                  </a:cubicBezTo>
                  <a:cubicBezTo>
                    <a:pt x="328" y="362"/>
                    <a:pt x="323" y="359"/>
                    <a:pt x="319" y="355"/>
                  </a:cubicBezTo>
                  <a:cubicBezTo>
                    <a:pt x="318" y="357"/>
                    <a:pt x="318" y="357"/>
                    <a:pt x="318" y="357"/>
                  </a:cubicBezTo>
                  <a:moveTo>
                    <a:pt x="299" y="342"/>
                  </a:moveTo>
                  <a:cubicBezTo>
                    <a:pt x="303" y="346"/>
                    <a:pt x="307" y="349"/>
                    <a:pt x="312" y="352"/>
                  </a:cubicBezTo>
                  <a:cubicBezTo>
                    <a:pt x="313" y="350"/>
                    <a:pt x="313" y="350"/>
                    <a:pt x="313" y="350"/>
                  </a:cubicBezTo>
                  <a:cubicBezTo>
                    <a:pt x="309" y="347"/>
                    <a:pt x="305" y="344"/>
                    <a:pt x="301" y="340"/>
                  </a:cubicBezTo>
                  <a:cubicBezTo>
                    <a:pt x="299" y="342"/>
                    <a:pt x="299" y="342"/>
                    <a:pt x="299" y="342"/>
                  </a:cubicBezTo>
                  <a:moveTo>
                    <a:pt x="281" y="327"/>
                  </a:moveTo>
                  <a:cubicBezTo>
                    <a:pt x="285" y="330"/>
                    <a:pt x="289" y="334"/>
                    <a:pt x="293" y="337"/>
                  </a:cubicBezTo>
                  <a:cubicBezTo>
                    <a:pt x="295" y="335"/>
                    <a:pt x="295" y="335"/>
                    <a:pt x="295" y="335"/>
                  </a:cubicBezTo>
                  <a:cubicBezTo>
                    <a:pt x="290" y="332"/>
                    <a:pt x="286" y="328"/>
                    <a:pt x="282" y="325"/>
                  </a:cubicBezTo>
                  <a:cubicBezTo>
                    <a:pt x="281" y="327"/>
                    <a:pt x="281" y="327"/>
                    <a:pt x="281" y="327"/>
                  </a:cubicBezTo>
                  <a:moveTo>
                    <a:pt x="262" y="311"/>
                  </a:moveTo>
                  <a:cubicBezTo>
                    <a:pt x="266" y="315"/>
                    <a:pt x="271" y="318"/>
                    <a:pt x="275" y="322"/>
                  </a:cubicBezTo>
                  <a:cubicBezTo>
                    <a:pt x="276" y="320"/>
                    <a:pt x="276" y="320"/>
                    <a:pt x="276" y="320"/>
                  </a:cubicBezTo>
                  <a:cubicBezTo>
                    <a:pt x="272" y="316"/>
                    <a:pt x="268" y="313"/>
                    <a:pt x="264" y="310"/>
                  </a:cubicBezTo>
                  <a:cubicBezTo>
                    <a:pt x="262" y="311"/>
                    <a:pt x="262" y="311"/>
                    <a:pt x="262" y="311"/>
                  </a:cubicBezTo>
                  <a:moveTo>
                    <a:pt x="244" y="296"/>
                  </a:moveTo>
                  <a:cubicBezTo>
                    <a:pt x="248" y="299"/>
                    <a:pt x="252" y="303"/>
                    <a:pt x="256" y="306"/>
                  </a:cubicBezTo>
                  <a:cubicBezTo>
                    <a:pt x="258" y="304"/>
                    <a:pt x="258" y="304"/>
                    <a:pt x="258" y="304"/>
                  </a:cubicBezTo>
                  <a:cubicBezTo>
                    <a:pt x="254" y="301"/>
                    <a:pt x="250" y="297"/>
                    <a:pt x="246" y="294"/>
                  </a:cubicBezTo>
                  <a:cubicBezTo>
                    <a:pt x="244" y="296"/>
                    <a:pt x="244" y="296"/>
                    <a:pt x="244" y="296"/>
                  </a:cubicBezTo>
                  <a:moveTo>
                    <a:pt x="226" y="280"/>
                  </a:moveTo>
                  <a:cubicBezTo>
                    <a:pt x="230" y="283"/>
                    <a:pt x="234" y="287"/>
                    <a:pt x="238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36" y="285"/>
                    <a:pt x="232" y="282"/>
                    <a:pt x="228" y="278"/>
                  </a:cubicBezTo>
                  <a:cubicBezTo>
                    <a:pt x="226" y="280"/>
                    <a:pt x="226" y="280"/>
                    <a:pt x="226" y="280"/>
                  </a:cubicBezTo>
                  <a:moveTo>
                    <a:pt x="208" y="264"/>
                  </a:moveTo>
                  <a:cubicBezTo>
                    <a:pt x="212" y="267"/>
                    <a:pt x="216" y="271"/>
                    <a:pt x="220" y="275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18" y="269"/>
                    <a:pt x="214" y="266"/>
                    <a:pt x="210" y="262"/>
                  </a:cubicBezTo>
                  <a:cubicBezTo>
                    <a:pt x="208" y="264"/>
                    <a:pt x="208" y="264"/>
                    <a:pt x="208" y="264"/>
                  </a:cubicBezTo>
                  <a:cubicBezTo>
                    <a:pt x="208" y="264"/>
                    <a:pt x="208" y="264"/>
                    <a:pt x="208" y="264"/>
                  </a:cubicBezTo>
                  <a:moveTo>
                    <a:pt x="190" y="248"/>
                  </a:moveTo>
                  <a:cubicBezTo>
                    <a:pt x="194" y="251"/>
                    <a:pt x="198" y="255"/>
                    <a:pt x="202" y="259"/>
                  </a:cubicBezTo>
                  <a:cubicBezTo>
                    <a:pt x="204" y="257"/>
                    <a:pt x="204" y="257"/>
                    <a:pt x="204" y="257"/>
                  </a:cubicBezTo>
                  <a:cubicBezTo>
                    <a:pt x="200" y="253"/>
                    <a:pt x="196" y="250"/>
                    <a:pt x="192" y="246"/>
                  </a:cubicBezTo>
                  <a:cubicBezTo>
                    <a:pt x="190" y="248"/>
                    <a:pt x="190" y="248"/>
                    <a:pt x="190" y="248"/>
                  </a:cubicBezTo>
                  <a:cubicBezTo>
                    <a:pt x="190" y="248"/>
                    <a:pt x="190" y="248"/>
                    <a:pt x="190" y="248"/>
                  </a:cubicBezTo>
                  <a:moveTo>
                    <a:pt x="173" y="231"/>
                  </a:moveTo>
                  <a:cubicBezTo>
                    <a:pt x="177" y="235"/>
                    <a:pt x="181" y="239"/>
                    <a:pt x="185" y="242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2" y="237"/>
                    <a:pt x="178" y="233"/>
                    <a:pt x="174" y="230"/>
                  </a:cubicBezTo>
                  <a:cubicBezTo>
                    <a:pt x="173" y="231"/>
                    <a:pt x="173" y="231"/>
                    <a:pt x="173" y="231"/>
                  </a:cubicBezTo>
                  <a:moveTo>
                    <a:pt x="155" y="215"/>
                  </a:moveTo>
                  <a:cubicBezTo>
                    <a:pt x="159" y="219"/>
                    <a:pt x="163" y="222"/>
                    <a:pt x="167" y="226"/>
                  </a:cubicBezTo>
                  <a:cubicBezTo>
                    <a:pt x="169" y="224"/>
                    <a:pt x="169" y="224"/>
                    <a:pt x="169" y="224"/>
                  </a:cubicBezTo>
                  <a:cubicBezTo>
                    <a:pt x="165" y="220"/>
                    <a:pt x="161" y="217"/>
                    <a:pt x="157" y="213"/>
                  </a:cubicBezTo>
                  <a:cubicBezTo>
                    <a:pt x="155" y="215"/>
                    <a:pt x="155" y="215"/>
                    <a:pt x="155" y="215"/>
                  </a:cubicBezTo>
                  <a:moveTo>
                    <a:pt x="138" y="198"/>
                  </a:moveTo>
                  <a:cubicBezTo>
                    <a:pt x="142" y="202"/>
                    <a:pt x="146" y="206"/>
                    <a:pt x="150" y="209"/>
                  </a:cubicBezTo>
                  <a:cubicBezTo>
                    <a:pt x="151" y="208"/>
                    <a:pt x="151" y="208"/>
                    <a:pt x="151" y="208"/>
                  </a:cubicBezTo>
                  <a:cubicBezTo>
                    <a:pt x="147" y="204"/>
                    <a:pt x="144" y="200"/>
                    <a:pt x="140" y="196"/>
                  </a:cubicBezTo>
                  <a:cubicBezTo>
                    <a:pt x="138" y="198"/>
                    <a:pt x="138" y="198"/>
                    <a:pt x="138" y="198"/>
                  </a:cubicBezTo>
                  <a:moveTo>
                    <a:pt x="121" y="181"/>
                  </a:moveTo>
                  <a:cubicBezTo>
                    <a:pt x="125" y="185"/>
                    <a:pt x="129" y="189"/>
                    <a:pt x="132" y="193"/>
                  </a:cubicBezTo>
                  <a:cubicBezTo>
                    <a:pt x="134" y="191"/>
                    <a:pt x="134" y="191"/>
                    <a:pt x="134" y="191"/>
                  </a:cubicBezTo>
                  <a:cubicBezTo>
                    <a:pt x="130" y="187"/>
                    <a:pt x="127" y="183"/>
                    <a:pt x="123" y="179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21" y="181"/>
                    <a:pt x="121" y="181"/>
                    <a:pt x="121" y="181"/>
                  </a:cubicBezTo>
                  <a:moveTo>
                    <a:pt x="104" y="164"/>
                  </a:moveTo>
                  <a:cubicBezTo>
                    <a:pt x="108" y="168"/>
                    <a:pt x="112" y="172"/>
                    <a:pt x="116" y="175"/>
                  </a:cubicBezTo>
                  <a:cubicBezTo>
                    <a:pt x="117" y="174"/>
                    <a:pt x="117" y="174"/>
                    <a:pt x="117" y="174"/>
                  </a:cubicBezTo>
                  <a:cubicBezTo>
                    <a:pt x="113" y="170"/>
                    <a:pt x="110" y="166"/>
                    <a:pt x="106" y="162"/>
                  </a:cubicBezTo>
                  <a:cubicBezTo>
                    <a:pt x="104" y="164"/>
                    <a:pt x="104" y="164"/>
                    <a:pt x="104" y="164"/>
                  </a:cubicBezTo>
                  <a:moveTo>
                    <a:pt x="88" y="146"/>
                  </a:moveTo>
                  <a:cubicBezTo>
                    <a:pt x="91" y="150"/>
                    <a:pt x="95" y="154"/>
                    <a:pt x="99" y="158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97" y="153"/>
                    <a:pt x="93" y="149"/>
                    <a:pt x="90" y="145"/>
                  </a:cubicBezTo>
                  <a:cubicBezTo>
                    <a:pt x="88" y="146"/>
                    <a:pt x="88" y="146"/>
                    <a:pt x="88" y="146"/>
                  </a:cubicBezTo>
                  <a:moveTo>
                    <a:pt x="72" y="129"/>
                  </a:moveTo>
                  <a:cubicBezTo>
                    <a:pt x="75" y="133"/>
                    <a:pt x="79" y="137"/>
                    <a:pt x="82" y="141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81" y="135"/>
                    <a:pt x="77" y="131"/>
                    <a:pt x="74" y="127"/>
                  </a:cubicBezTo>
                  <a:cubicBezTo>
                    <a:pt x="72" y="129"/>
                    <a:pt x="72" y="129"/>
                    <a:pt x="72" y="129"/>
                  </a:cubicBezTo>
                  <a:moveTo>
                    <a:pt x="56" y="110"/>
                  </a:moveTo>
                  <a:cubicBezTo>
                    <a:pt x="59" y="114"/>
                    <a:pt x="63" y="118"/>
                    <a:pt x="67" y="123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5" y="117"/>
                    <a:pt x="61" y="113"/>
                    <a:pt x="58" y="109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41" y="92"/>
                  </a:moveTo>
                  <a:cubicBezTo>
                    <a:pt x="44" y="96"/>
                    <a:pt x="48" y="100"/>
                    <a:pt x="51" y="104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49" y="98"/>
                    <a:pt x="46" y="94"/>
                    <a:pt x="43" y="90"/>
                  </a:cubicBezTo>
                  <a:cubicBezTo>
                    <a:pt x="41" y="92"/>
                    <a:pt x="41" y="92"/>
                    <a:pt x="41" y="92"/>
                  </a:cubicBezTo>
                  <a:moveTo>
                    <a:pt x="27" y="72"/>
                  </a:moveTo>
                  <a:cubicBezTo>
                    <a:pt x="30" y="76"/>
                    <a:pt x="33" y="81"/>
                    <a:pt x="36" y="85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5" y="79"/>
                    <a:pt x="32" y="75"/>
                    <a:pt x="29" y="71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2"/>
                    <a:pt x="27" y="72"/>
                    <a:pt x="27" y="72"/>
                  </a:cubicBezTo>
                  <a:moveTo>
                    <a:pt x="14" y="52"/>
                  </a:moveTo>
                  <a:cubicBezTo>
                    <a:pt x="16" y="56"/>
                    <a:pt x="19" y="61"/>
                    <a:pt x="22" y="66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1" y="60"/>
                    <a:pt x="18" y="55"/>
                    <a:pt x="16" y="51"/>
                  </a:cubicBezTo>
                  <a:cubicBezTo>
                    <a:pt x="14" y="52"/>
                    <a:pt x="14" y="52"/>
                    <a:pt x="14" y="52"/>
                  </a:cubicBezTo>
                  <a:moveTo>
                    <a:pt x="3" y="30"/>
                  </a:moveTo>
                  <a:cubicBezTo>
                    <a:pt x="5" y="35"/>
                    <a:pt x="7" y="40"/>
                    <a:pt x="10" y="45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9" y="39"/>
                    <a:pt x="7" y="34"/>
                    <a:pt x="6" y="29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2" y="6"/>
                  </a:moveTo>
                  <a:cubicBezTo>
                    <a:pt x="1" y="9"/>
                    <a:pt x="0" y="12"/>
                    <a:pt x="0" y="15"/>
                  </a:cubicBezTo>
                  <a:cubicBezTo>
                    <a:pt x="0" y="17"/>
                    <a:pt x="1" y="20"/>
                    <a:pt x="1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19"/>
                    <a:pt x="3" y="17"/>
                    <a:pt x="3" y="15"/>
                  </a:cubicBezTo>
                  <a:cubicBezTo>
                    <a:pt x="3" y="12"/>
                    <a:pt x="3" y="9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6" y="0"/>
                  </a:moveTo>
                  <a:cubicBezTo>
                    <a:pt x="22" y="0"/>
                    <a:pt x="20" y="0"/>
                    <a:pt x="17" y="0"/>
                  </a:cubicBezTo>
                  <a:cubicBezTo>
                    <a:pt x="14" y="0"/>
                    <a:pt x="11" y="0"/>
                    <a:pt x="9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2" y="2"/>
                    <a:pt x="14" y="2"/>
                    <a:pt x="17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9" y="6"/>
                  </a:moveTo>
                  <a:cubicBezTo>
                    <a:pt x="43" y="4"/>
                    <a:pt x="38" y="3"/>
                    <a:pt x="34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8" y="5"/>
                    <a:pt x="43" y="7"/>
                    <a:pt x="48" y="8"/>
                  </a:cubicBezTo>
                  <a:cubicBezTo>
                    <a:pt x="49" y="6"/>
                    <a:pt x="49" y="6"/>
                    <a:pt x="49" y="6"/>
                  </a:cubicBezTo>
                  <a:moveTo>
                    <a:pt x="72" y="14"/>
                  </a:moveTo>
                  <a:cubicBezTo>
                    <a:pt x="67" y="12"/>
                    <a:pt x="62" y="10"/>
                    <a:pt x="57" y="8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2"/>
                    <a:pt x="66" y="14"/>
                    <a:pt x="71" y="16"/>
                  </a:cubicBezTo>
                  <a:cubicBezTo>
                    <a:pt x="72" y="14"/>
                    <a:pt x="72" y="14"/>
                    <a:pt x="72" y="14"/>
                  </a:cubicBezTo>
                  <a:moveTo>
                    <a:pt x="94" y="23"/>
                  </a:moveTo>
                  <a:cubicBezTo>
                    <a:pt x="89" y="21"/>
                    <a:pt x="84" y="19"/>
                    <a:pt x="79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3" y="21"/>
                    <a:pt x="88" y="23"/>
                    <a:pt x="93" y="25"/>
                  </a:cubicBezTo>
                  <a:cubicBezTo>
                    <a:pt x="94" y="23"/>
                    <a:pt x="94" y="23"/>
                    <a:pt x="94" y="23"/>
                  </a:cubicBezTo>
                  <a:moveTo>
                    <a:pt x="116" y="33"/>
                  </a:moveTo>
                  <a:cubicBezTo>
                    <a:pt x="111" y="31"/>
                    <a:pt x="106" y="28"/>
                    <a:pt x="101" y="26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5" y="31"/>
                    <a:pt x="110" y="33"/>
                    <a:pt x="115" y="35"/>
                  </a:cubicBezTo>
                  <a:cubicBezTo>
                    <a:pt x="116" y="33"/>
                    <a:pt x="116" y="33"/>
                    <a:pt x="116" y="33"/>
                  </a:cubicBezTo>
                  <a:moveTo>
                    <a:pt x="138" y="43"/>
                  </a:moveTo>
                  <a:cubicBezTo>
                    <a:pt x="133" y="41"/>
                    <a:pt x="128" y="39"/>
                    <a:pt x="123" y="36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7" y="41"/>
                    <a:pt x="132" y="43"/>
                    <a:pt x="137" y="45"/>
                  </a:cubicBezTo>
                  <a:cubicBezTo>
                    <a:pt x="138" y="43"/>
                    <a:pt x="138" y="43"/>
                    <a:pt x="138" y="43"/>
                  </a:cubicBezTo>
                  <a:moveTo>
                    <a:pt x="159" y="54"/>
                  </a:moveTo>
                  <a:cubicBezTo>
                    <a:pt x="154" y="52"/>
                    <a:pt x="150" y="49"/>
                    <a:pt x="145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8" y="51"/>
                    <a:pt x="153" y="54"/>
                    <a:pt x="158" y="56"/>
                  </a:cubicBezTo>
                  <a:cubicBezTo>
                    <a:pt x="159" y="54"/>
                    <a:pt x="159" y="54"/>
                    <a:pt x="159" y="54"/>
                  </a:cubicBezTo>
                  <a:moveTo>
                    <a:pt x="180" y="65"/>
                  </a:moveTo>
                  <a:cubicBezTo>
                    <a:pt x="176" y="63"/>
                    <a:pt x="171" y="60"/>
                    <a:pt x="166" y="58"/>
                  </a:cubicBezTo>
                  <a:cubicBezTo>
                    <a:pt x="165" y="60"/>
                    <a:pt x="165" y="60"/>
                    <a:pt x="165" y="60"/>
                  </a:cubicBezTo>
                  <a:cubicBezTo>
                    <a:pt x="170" y="62"/>
                    <a:pt x="175" y="65"/>
                    <a:pt x="179" y="67"/>
                  </a:cubicBezTo>
                  <a:cubicBezTo>
                    <a:pt x="180" y="65"/>
                    <a:pt x="180" y="65"/>
                    <a:pt x="180" y="65"/>
                  </a:cubicBezTo>
                  <a:moveTo>
                    <a:pt x="202" y="77"/>
                  </a:moveTo>
                  <a:cubicBezTo>
                    <a:pt x="197" y="74"/>
                    <a:pt x="192" y="72"/>
                    <a:pt x="187" y="69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91" y="74"/>
                    <a:pt x="196" y="76"/>
                    <a:pt x="200" y="79"/>
                  </a:cubicBezTo>
                  <a:cubicBezTo>
                    <a:pt x="202" y="77"/>
                    <a:pt x="202" y="77"/>
                    <a:pt x="202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9" name="Freeform 153">
              <a:extLst>
                <a:ext uri="{FF2B5EF4-FFF2-40B4-BE49-F238E27FC236}">
                  <a16:creationId xmlns:a16="http://schemas.microsoft.com/office/drawing/2014/main" id="{D47C4A9C-8882-4866-9884-6DC0257E2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6506" y="3569494"/>
              <a:ext cx="1350962" cy="277812"/>
            </a:xfrm>
            <a:custGeom>
              <a:avLst/>
              <a:gdLst>
                <a:gd name="T0" fmla="*/ 277 w 912"/>
                <a:gd name="T1" fmla="*/ 3 h 189"/>
                <a:gd name="T2" fmla="*/ 269 w 912"/>
                <a:gd name="T3" fmla="*/ 3 h 189"/>
                <a:gd name="T4" fmla="*/ 245 w 912"/>
                <a:gd name="T5" fmla="*/ 0 h 189"/>
                <a:gd name="T6" fmla="*/ 209 w 912"/>
                <a:gd name="T7" fmla="*/ 2 h 189"/>
                <a:gd name="T8" fmla="*/ 205 w 912"/>
                <a:gd name="T9" fmla="*/ 2 h 189"/>
                <a:gd name="T10" fmla="*/ 157 w 912"/>
                <a:gd name="T11" fmla="*/ 4 h 189"/>
                <a:gd name="T12" fmla="*/ 149 w 912"/>
                <a:gd name="T13" fmla="*/ 4 h 189"/>
                <a:gd name="T14" fmla="*/ 125 w 912"/>
                <a:gd name="T15" fmla="*/ 3 h 189"/>
                <a:gd name="T16" fmla="*/ 85 w 912"/>
                <a:gd name="T17" fmla="*/ 7 h 189"/>
                <a:gd name="T18" fmla="*/ 62 w 912"/>
                <a:gd name="T19" fmla="*/ 14 h 189"/>
                <a:gd name="T20" fmla="*/ 17 w 912"/>
                <a:gd name="T21" fmla="*/ 28 h 189"/>
                <a:gd name="T22" fmla="*/ 3 w 912"/>
                <a:gd name="T23" fmla="*/ 44 h 189"/>
                <a:gd name="T24" fmla="*/ 0 w 912"/>
                <a:gd name="T25" fmla="*/ 45 h 189"/>
                <a:gd name="T26" fmla="*/ 14 w 912"/>
                <a:gd name="T27" fmla="*/ 64 h 189"/>
                <a:gd name="T28" fmla="*/ 55 w 912"/>
                <a:gd name="T29" fmla="*/ 87 h 189"/>
                <a:gd name="T30" fmla="*/ 62 w 912"/>
                <a:gd name="T31" fmla="*/ 91 h 189"/>
                <a:gd name="T32" fmla="*/ 84 w 912"/>
                <a:gd name="T33" fmla="*/ 101 h 189"/>
                <a:gd name="T34" fmla="*/ 122 w 912"/>
                <a:gd name="T35" fmla="*/ 114 h 189"/>
                <a:gd name="T36" fmla="*/ 146 w 912"/>
                <a:gd name="T37" fmla="*/ 118 h 189"/>
                <a:gd name="T38" fmla="*/ 192 w 912"/>
                <a:gd name="T39" fmla="*/ 129 h 189"/>
                <a:gd name="T40" fmla="*/ 200 w 912"/>
                <a:gd name="T41" fmla="*/ 131 h 189"/>
                <a:gd name="T42" fmla="*/ 223 w 912"/>
                <a:gd name="T43" fmla="*/ 139 h 189"/>
                <a:gd name="T44" fmla="*/ 262 w 912"/>
                <a:gd name="T45" fmla="*/ 147 h 189"/>
                <a:gd name="T46" fmla="*/ 286 w 912"/>
                <a:gd name="T47" fmla="*/ 149 h 189"/>
                <a:gd name="T48" fmla="*/ 334 w 912"/>
                <a:gd name="T49" fmla="*/ 156 h 189"/>
                <a:gd name="T50" fmla="*/ 342 w 912"/>
                <a:gd name="T51" fmla="*/ 158 h 189"/>
                <a:gd name="T52" fmla="*/ 365 w 912"/>
                <a:gd name="T53" fmla="*/ 164 h 189"/>
                <a:gd name="T54" fmla="*/ 405 w 912"/>
                <a:gd name="T55" fmla="*/ 169 h 189"/>
                <a:gd name="T56" fmla="*/ 429 w 912"/>
                <a:gd name="T57" fmla="*/ 169 h 189"/>
                <a:gd name="T58" fmla="*/ 452 w 912"/>
                <a:gd name="T59" fmla="*/ 174 h 189"/>
                <a:gd name="T60" fmla="*/ 476 w 912"/>
                <a:gd name="T61" fmla="*/ 175 h 189"/>
                <a:gd name="T62" fmla="*/ 524 w 912"/>
                <a:gd name="T63" fmla="*/ 179 h 189"/>
                <a:gd name="T64" fmla="*/ 532 w 912"/>
                <a:gd name="T65" fmla="*/ 179 h 189"/>
                <a:gd name="T66" fmla="*/ 556 w 912"/>
                <a:gd name="T67" fmla="*/ 184 h 189"/>
                <a:gd name="T68" fmla="*/ 596 w 912"/>
                <a:gd name="T69" fmla="*/ 186 h 189"/>
                <a:gd name="T70" fmla="*/ 620 w 912"/>
                <a:gd name="T71" fmla="*/ 185 h 189"/>
                <a:gd name="T72" fmla="*/ 668 w 912"/>
                <a:gd name="T73" fmla="*/ 186 h 189"/>
                <a:gd name="T74" fmla="*/ 676 w 912"/>
                <a:gd name="T75" fmla="*/ 186 h 189"/>
                <a:gd name="T76" fmla="*/ 700 w 912"/>
                <a:gd name="T77" fmla="*/ 189 h 189"/>
                <a:gd name="T78" fmla="*/ 740 w 912"/>
                <a:gd name="T79" fmla="*/ 188 h 189"/>
                <a:gd name="T80" fmla="*/ 764 w 912"/>
                <a:gd name="T81" fmla="*/ 184 h 189"/>
                <a:gd name="T82" fmla="*/ 812 w 912"/>
                <a:gd name="T83" fmla="*/ 181 h 189"/>
                <a:gd name="T84" fmla="*/ 820 w 912"/>
                <a:gd name="T85" fmla="*/ 180 h 189"/>
                <a:gd name="T86" fmla="*/ 844 w 912"/>
                <a:gd name="T87" fmla="*/ 178 h 189"/>
                <a:gd name="T88" fmla="*/ 883 w 912"/>
                <a:gd name="T89" fmla="*/ 169 h 189"/>
                <a:gd name="T90" fmla="*/ 903 w 912"/>
                <a:gd name="T91" fmla="*/ 156 h 189"/>
                <a:gd name="T92" fmla="*/ 910 w 912"/>
                <a:gd name="T93" fmla="*/ 151 h 189"/>
                <a:gd name="T94" fmla="*/ 887 w 912"/>
                <a:gd name="T95" fmla="*/ 124 h 189"/>
                <a:gd name="T96" fmla="*/ 880 w 912"/>
                <a:gd name="T97" fmla="*/ 120 h 189"/>
                <a:gd name="T98" fmla="*/ 858 w 912"/>
                <a:gd name="T99" fmla="*/ 108 h 189"/>
                <a:gd name="T100" fmla="*/ 821 w 912"/>
                <a:gd name="T101" fmla="*/ 95 h 189"/>
                <a:gd name="T102" fmla="*/ 797 w 912"/>
                <a:gd name="T103" fmla="*/ 90 h 189"/>
                <a:gd name="T104" fmla="*/ 751 w 912"/>
                <a:gd name="T105" fmla="*/ 76 h 189"/>
                <a:gd name="T106" fmla="*/ 743 w 912"/>
                <a:gd name="T107" fmla="*/ 74 h 189"/>
                <a:gd name="T108" fmla="*/ 721 w 912"/>
                <a:gd name="T109" fmla="*/ 65 h 189"/>
                <a:gd name="T110" fmla="*/ 682 w 912"/>
                <a:gd name="T111" fmla="*/ 55 h 189"/>
                <a:gd name="T112" fmla="*/ 658 w 912"/>
                <a:gd name="T113" fmla="*/ 52 h 189"/>
                <a:gd name="T114" fmla="*/ 651 w 912"/>
                <a:gd name="T115" fmla="*/ 48 h 189"/>
                <a:gd name="T116" fmla="*/ 612 w 912"/>
                <a:gd name="T117" fmla="*/ 4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89">
                  <a:moveTo>
                    <a:pt x="301" y="3"/>
                  </a:moveTo>
                  <a:cubicBezTo>
                    <a:pt x="315" y="3"/>
                    <a:pt x="315" y="3"/>
                    <a:pt x="315" y="3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01" y="1"/>
                    <a:pt x="301" y="1"/>
                    <a:pt x="301" y="1"/>
                  </a:cubicBezTo>
                  <a:lnTo>
                    <a:pt x="301" y="3"/>
                  </a:lnTo>
                  <a:close/>
                  <a:moveTo>
                    <a:pt x="277" y="3"/>
                  </a:moveTo>
                  <a:cubicBezTo>
                    <a:pt x="293" y="3"/>
                    <a:pt x="293" y="3"/>
                    <a:pt x="293" y="3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277" y="1"/>
                    <a:pt x="277" y="1"/>
                    <a:pt x="277" y="1"/>
                  </a:cubicBezTo>
                  <a:lnTo>
                    <a:pt x="277" y="3"/>
                  </a:lnTo>
                  <a:close/>
                  <a:moveTo>
                    <a:pt x="253" y="3"/>
                  </a:moveTo>
                  <a:cubicBezTo>
                    <a:pt x="269" y="3"/>
                    <a:pt x="269" y="3"/>
                    <a:pt x="269" y="3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53" y="0"/>
                    <a:pt x="253" y="0"/>
                    <a:pt x="253" y="0"/>
                  </a:cubicBezTo>
                  <a:lnTo>
                    <a:pt x="253" y="3"/>
                  </a:lnTo>
                  <a:close/>
                  <a:moveTo>
                    <a:pt x="229" y="3"/>
                  </a:moveTo>
                  <a:cubicBezTo>
                    <a:pt x="245" y="3"/>
                    <a:pt x="245" y="3"/>
                    <a:pt x="245" y="3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29" y="0"/>
                    <a:pt x="229" y="0"/>
                    <a:pt x="229" y="0"/>
                  </a:cubicBezTo>
                  <a:lnTo>
                    <a:pt x="229" y="3"/>
                  </a:lnTo>
                  <a:close/>
                  <a:moveTo>
                    <a:pt x="205" y="2"/>
                  </a:moveTo>
                  <a:cubicBezTo>
                    <a:pt x="206" y="2"/>
                    <a:pt x="207" y="2"/>
                    <a:pt x="209" y="2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2"/>
                    <a:pt x="209" y="2"/>
                    <a:pt x="209" y="2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7" y="0"/>
                    <a:pt x="206" y="0"/>
                    <a:pt x="205" y="0"/>
                  </a:cubicBezTo>
                  <a:cubicBezTo>
                    <a:pt x="205" y="2"/>
                    <a:pt x="205" y="2"/>
                    <a:pt x="205" y="2"/>
                  </a:cubicBezTo>
                  <a:close/>
                  <a:moveTo>
                    <a:pt x="181" y="3"/>
                  </a:moveTo>
                  <a:cubicBezTo>
                    <a:pt x="186" y="3"/>
                    <a:pt x="192" y="3"/>
                    <a:pt x="197" y="2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2" y="0"/>
                    <a:pt x="186" y="0"/>
                    <a:pt x="181" y="0"/>
                  </a:cubicBezTo>
                  <a:cubicBezTo>
                    <a:pt x="181" y="3"/>
                    <a:pt x="181" y="3"/>
                    <a:pt x="181" y="3"/>
                  </a:cubicBezTo>
                  <a:close/>
                  <a:moveTo>
                    <a:pt x="157" y="4"/>
                  </a:moveTo>
                  <a:cubicBezTo>
                    <a:pt x="162" y="3"/>
                    <a:pt x="168" y="3"/>
                    <a:pt x="173" y="3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68" y="1"/>
                    <a:pt x="162" y="1"/>
                    <a:pt x="157" y="1"/>
                  </a:cubicBezTo>
                  <a:cubicBezTo>
                    <a:pt x="157" y="4"/>
                    <a:pt x="157" y="4"/>
                    <a:pt x="157" y="4"/>
                  </a:cubicBezTo>
                  <a:close/>
                  <a:moveTo>
                    <a:pt x="133" y="5"/>
                  </a:moveTo>
                  <a:cubicBezTo>
                    <a:pt x="138" y="5"/>
                    <a:pt x="144" y="4"/>
                    <a:pt x="149" y="4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4" y="2"/>
                    <a:pt x="138" y="2"/>
                    <a:pt x="133" y="3"/>
                  </a:cubicBezTo>
                  <a:cubicBezTo>
                    <a:pt x="133" y="5"/>
                    <a:pt x="133" y="5"/>
                    <a:pt x="133" y="5"/>
                  </a:cubicBezTo>
                  <a:close/>
                  <a:moveTo>
                    <a:pt x="109" y="7"/>
                  </a:moveTo>
                  <a:cubicBezTo>
                    <a:pt x="114" y="7"/>
                    <a:pt x="120" y="6"/>
                    <a:pt x="125" y="6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0" y="4"/>
                    <a:pt x="114" y="4"/>
                    <a:pt x="109" y="5"/>
                  </a:cubicBezTo>
                  <a:cubicBezTo>
                    <a:pt x="109" y="7"/>
                    <a:pt x="109" y="7"/>
                    <a:pt x="109" y="7"/>
                  </a:cubicBezTo>
                  <a:close/>
                  <a:moveTo>
                    <a:pt x="85" y="10"/>
                  </a:moveTo>
                  <a:cubicBezTo>
                    <a:pt x="91" y="9"/>
                    <a:pt x="96" y="8"/>
                    <a:pt x="101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6" y="6"/>
                    <a:pt x="90" y="7"/>
                    <a:pt x="85" y="7"/>
                  </a:cubicBezTo>
                  <a:lnTo>
                    <a:pt x="85" y="10"/>
                  </a:lnTo>
                  <a:close/>
                  <a:moveTo>
                    <a:pt x="62" y="14"/>
                  </a:moveTo>
                  <a:cubicBezTo>
                    <a:pt x="67" y="13"/>
                    <a:pt x="72" y="12"/>
                    <a:pt x="78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2" y="9"/>
                    <a:pt x="66" y="10"/>
                    <a:pt x="61" y="11"/>
                  </a:cubicBezTo>
                  <a:cubicBezTo>
                    <a:pt x="62" y="14"/>
                    <a:pt x="62" y="14"/>
                    <a:pt x="62" y="14"/>
                  </a:cubicBezTo>
                  <a:close/>
                  <a:moveTo>
                    <a:pt x="39" y="19"/>
                  </a:moveTo>
                  <a:cubicBezTo>
                    <a:pt x="43" y="18"/>
                    <a:pt x="49" y="17"/>
                    <a:pt x="54" y="1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48" y="14"/>
                    <a:pt x="43" y="16"/>
                    <a:pt x="38" y="17"/>
                  </a:cubicBezTo>
                  <a:lnTo>
                    <a:pt x="39" y="19"/>
                  </a:lnTo>
                  <a:close/>
                  <a:moveTo>
                    <a:pt x="17" y="28"/>
                  </a:moveTo>
                  <a:cubicBezTo>
                    <a:pt x="21" y="26"/>
                    <a:pt x="26" y="24"/>
                    <a:pt x="31" y="2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5" y="22"/>
                    <a:pt x="20" y="24"/>
                    <a:pt x="16" y="26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" y="45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0"/>
                    <a:pt x="6" y="36"/>
                    <a:pt x="10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4" y="35"/>
                    <a:pt x="1" y="3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3" y="45"/>
                  </a:lnTo>
                  <a:close/>
                  <a:moveTo>
                    <a:pt x="14" y="64"/>
                  </a:moveTo>
                  <a:cubicBezTo>
                    <a:pt x="9" y="60"/>
                    <a:pt x="6" y="56"/>
                    <a:pt x="4" y="52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4" y="57"/>
                    <a:pt x="7" y="61"/>
                    <a:pt x="12" y="66"/>
                  </a:cubicBezTo>
                  <a:cubicBezTo>
                    <a:pt x="14" y="64"/>
                    <a:pt x="14" y="64"/>
                    <a:pt x="14" y="64"/>
                  </a:cubicBezTo>
                  <a:close/>
                  <a:moveTo>
                    <a:pt x="33" y="77"/>
                  </a:moveTo>
                  <a:cubicBezTo>
                    <a:pt x="28" y="74"/>
                    <a:pt x="24" y="71"/>
                    <a:pt x="20" y="6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3" y="73"/>
                    <a:pt x="27" y="76"/>
                    <a:pt x="32" y="79"/>
                  </a:cubicBezTo>
                  <a:cubicBezTo>
                    <a:pt x="33" y="77"/>
                    <a:pt x="33" y="77"/>
                    <a:pt x="33" y="77"/>
                  </a:cubicBezTo>
                  <a:close/>
                  <a:moveTo>
                    <a:pt x="55" y="87"/>
                  </a:moveTo>
                  <a:cubicBezTo>
                    <a:pt x="50" y="85"/>
                    <a:pt x="45" y="83"/>
                    <a:pt x="40" y="81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44" y="85"/>
                    <a:pt x="49" y="87"/>
                    <a:pt x="54" y="90"/>
                  </a:cubicBezTo>
                  <a:lnTo>
                    <a:pt x="55" y="87"/>
                  </a:lnTo>
                  <a:close/>
                  <a:moveTo>
                    <a:pt x="77" y="96"/>
                  </a:moveTo>
                  <a:cubicBezTo>
                    <a:pt x="72" y="94"/>
                    <a:pt x="67" y="92"/>
                    <a:pt x="62" y="91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6" y="95"/>
                    <a:pt x="71" y="97"/>
                    <a:pt x="76" y="99"/>
                  </a:cubicBezTo>
                  <a:cubicBezTo>
                    <a:pt x="77" y="96"/>
                    <a:pt x="77" y="96"/>
                    <a:pt x="77" y="96"/>
                  </a:cubicBezTo>
                  <a:close/>
                  <a:moveTo>
                    <a:pt x="100" y="104"/>
                  </a:moveTo>
                  <a:cubicBezTo>
                    <a:pt x="95" y="102"/>
                    <a:pt x="89" y="101"/>
                    <a:pt x="85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9" y="103"/>
                    <a:pt x="94" y="105"/>
                    <a:pt x="99" y="106"/>
                  </a:cubicBezTo>
                  <a:cubicBezTo>
                    <a:pt x="100" y="104"/>
                    <a:pt x="100" y="104"/>
                    <a:pt x="100" y="104"/>
                  </a:cubicBezTo>
                  <a:close/>
                  <a:moveTo>
                    <a:pt x="123" y="111"/>
                  </a:moveTo>
                  <a:cubicBezTo>
                    <a:pt x="117" y="110"/>
                    <a:pt x="112" y="108"/>
                    <a:pt x="107" y="107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2" y="110"/>
                    <a:pt x="117" y="112"/>
                    <a:pt x="122" y="114"/>
                  </a:cubicBezTo>
                  <a:lnTo>
                    <a:pt x="123" y="111"/>
                  </a:lnTo>
                  <a:close/>
                  <a:moveTo>
                    <a:pt x="146" y="118"/>
                  </a:moveTo>
                  <a:cubicBezTo>
                    <a:pt x="140" y="116"/>
                    <a:pt x="135" y="115"/>
                    <a:pt x="130" y="114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5" y="117"/>
                    <a:pt x="140" y="119"/>
                    <a:pt x="145" y="120"/>
                  </a:cubicBezTo>
                  <a:cubicBezTo>
                    <a:pt x="146" y="118"/>
                    <a:pt x="146" y="118"/>
                    <a:pt x="146" y="118"/>
                  </a:cubicBezTo>
                  <a:close/>
                  <a:moveTo>
                    <a:pt x="169" y="124"/>
                  </a:moveTo>
                  <a:cubicBezTo>
                    <a:pt x="164" y="123"/>
                    <a:pt x="159" y="121"/>
                    <a:pt x="153" y="120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8" y="124"/>
                    <a:pt x="163" y="125"/>
                    <a:pt x="168" y="126"/>
                  </a:cubicBezTo>
                  <a:cubicBezTo>
                    <a:pt x="169" y="124"/>
                    <a:pt x="169" y="124"/>
                    <a:pt x="169" y="124"/>
                  </a:cubicBezTo>
                  <a:close/>
                  <a:moveTo>
                    <a:pt x="192" y="129"/>
                  </a:moveTo>
                  <a:cubicBezTo>
                    <a:pt x="187" y="128"/>
                    <a:pt x="182" y="127"/>
                    <a:pt x="177" y="126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81" y="129"/>
                    <a:pt x="186" y="131"/>
                    <a:pt x="192" y="132"/>
                  </a:cubicBezTo>
                  <a:cubicBezTo>
                    <a:pt x="192" y="129"/>
                    <a:pt x="192" y="129"/>
                    <a:pt x="192" y="129"/>
                  </a:cubicBezTo>
                  <a:close/>
                  <a:moveTo>
                    <a:pt x="216" y="135"/>
                  </a:moveTo>
                  <a:cubicBezTo>
                    <a:pt x="210" y="134"/>
                    <a:pt x="205" y="132"/>
                    <a:pt x="200" y="131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205" y="135"/>
                    <a:pt x="210" y="136"/>
                    <a:pt x="215" y="137"/>
                  </a:cubicBezTo>
                  <a:cubicBezTo>
                    <a:pt x="216" y="135"/>
                    <a:pt x="216" y="135"/>
                    <a:pt x="216" y="135"/>
                  </a:cubicBezTo>
                  <a:close/>
                  <a:moveTo>
                    <a:pt x="239" y="140"/>
                  </a:moveTo>
                  <a:cubicBezTo>
                    <a:pt x="234" y="139"/>
                    <a:pt x="229" y="137"/>
                    <a:pt x="223" y="136"/>
                  </a:cubicBezTo>
                  <a:cubicBezTo>
                    <a:pt x="223" y="139"/>
                    <a:pt x="223" y="139"/>
                    <a:pt x="223" y="139"/>
                  </a:cubicBezTo>
                  <a:cubicBezTo>
                    <a:pt x="228" y="140"/>
                    <a:pt x="233" y="141"/>
                    <a:pt x="239" y="142"/>
                  </a:cubicBezTo>
                  <a:cubicBezTo>
                    <a:pt x="239" y="140"/>
                    <a:pt x="239" y="140"/>
                    <a:pt x="239" y="140"/>
                  </a:cubicBezTo>
                  <a:close/>
                  <a:moveTo>
                    <a:pt x="263" y="144"/>
                  </a:moveTo>
                  <a:cubicBezTo>
                    <a:pt x="257" y="143"/>
                    <a:pt x="252" y="142"/>
                    <a:pt x="247" y="141"/>
                  </a:cubicBezTo>
                  <a:cubicBezTo>
                    <a:pt x="247" y="144"/>
                    <a:pt x="247" y="144"/>
                    <a:pt x="247" y="144"/>
                  </a:cubicBezTo>
                  <a:cubicBezTo>
                    <a:pt x="252" y="145"/>
                    <a:pt x="257" y="146"/>
                    <a:pt x="262" y="147"/>
                  </a:cubicBezTo>
                  <a:lnTo>
                    <a:pt x="263" y="144"/>
                  </a:lnTo>
                  <a:close/>
                  <a:moveTo>
                    <a:pt x="286" y="149"/>
                  </a:moveTo>
                  <a:cubicBezTo>
                    <a:pt x="281" y="148"/>
                    <a:pt x="276" y="147"/>
                    <a:pt x="271" y="146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75" y="149"/>
                    <a:pt x="281" y="150"/>
                    <a:pt x="286" y="151"/>
                  </a:cubicBezTo>
                  <a:cubicBezTo>
                    <a:pt x="286" y="149"/>
                    <a:pt x="286" y="149"/>
                    <a:pt x="286" y="149"/>
                  </a:cubicBezTo>
                  <a:close/>
                  <a:moveTo>
                    <a:pt x="310" y="153"/>
                  </a:moveTo>
                  <a:cubicBezTo>
                    <a:pt x="305" y="152"/>
                    <a:pt x="299" y="151"/>
                    <a:pt x="294" y="150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9" y="153"/>
                    <a:pt x="304" y="154"/>
                    <a:pt x="310" y="155"/>
                  </a:cubicBezTo>
                  <a:cubicBezTo>
                    <a:pt x="310" y="153"/>
                    <a:pt x="310" y="153"/>
                    <a:pt x="310" y="153"/>
                  </a:cubicBezTo>
                  <a:close/>
                  <a:moveTo>
                    <a:pt x="334" y="156"/>
                  </a:moveTo>
                  <a:cubicBezTo>
                    <a:pt x="328" y="156"/>
                    <a:pt x="323" y="155"/>
                    <a:pt x="318" y="154"/>
                  </a:cubicBezTo>
                  <a:cubicBezTo>
                    <a:pt x="317" y="156"/>
                    <a:pt x="317" y="156"/>
                    <a:pt x="317" y="156"/>
                  </a:cubicBezTo>
                  <a:cubicBezTo>
                    <a:pt x="323" y="157"/>
                    <a:pt x="328" y="158"/>
                    <a:pt x="333" y="159"/>
                  </a:cubicBezTo>
                  <a:cubicBezTo>
                    <a:pt x="334" y="156"/>
                    <a:pt x="334" y="156"/>
                    <a:pt x="334" y="156"/>
                  </a:cubicBezTo>
                  <a:close/>
                  <a:moveTo>
                    <a:pt x="357" y="160"/>
                  </a:moveTo>
                  <a:cubicBezTo>
                    <a:pt x="352" y="159"/>
                    <a:pt x="347" y="158"/>
                    <a:pt x="342" y="158"/>
                  </a:cubicBezTo>
                  <a:cubicBezTo>
                    <a:pt x="341" y="160"/>
                    <a:pt x="341" y="160"/>
                    <a:pt x="341" y="160"/>
                  </a:cubicBezTo>
                  <a:cubicBezTo>
                    <a:pt x="346" y="161"/>
                    <a:pt x="352" y="162"/>
                    <a:pt x="357" y="162"/>
                  </a:cubicBezTo>
                  <a:cubicBezTo>
                    <a:pt x="357" y="160"/>
                    <a:pt x="357" y="160"/>
                    <a:pt x="357" y="160"/>
                  </a:cubicBezTo>
                  <a:close/>
                  <a:moveTo>
                    <a:pt x="381" y="163"/>
                  </a:moveTo>
                  <a:cubicBezTo>
                    <a:pt x="376" y="163"/>
                    <a:pt x="371" y="162"/>
                    <a:pt x="365" y="161"/>
                  </a:cubicBezTo>
                  <a:cubicBezTo>
                    <a:pt x="365" y="164"/>
                    <a:pt x="365" y="164"/>
                    <a:pt x="365" y="164"/>
                  </a:cubicBezTo>
                  <a:cubicBezTo>
                    <a:pt x="370" y="164"/>
                    <a:pt x="375" y="165"/>
                    <a:pt x="381" y="166"/>
                  </a:cubicBezTo>
                  <a:cubicBezTo>
                    <a:pt x="381" y="163"/>
                    <a:pt x="381" y="163"/>
                    <a:pt x="381" y="163"/>
                  </a:cubicBezTo>
                  <a:close/>
                  <a:moveTo>
                    <a:pt x="405" y="166"/>
                  </a:moveTo>
                  <a:cubicBezTo>
                    <a:pt x="400" y="166"/>
                    <a:pt x="394" y="165"/>
                    <a:pt x="389" y="164"/>
                  </a:cubicBezTo>
                  <a:cubicBezTo>
                    <a:pt x="389" y="167"/>
                    <a:pt x="389" y="167"/>
                    <a:pt x="389" y="167"/>
                  </a:cubicBezTo>
                  <a:cubicBezTo>
                    <a:pt x="394" y="167"/>
                    <a:pt x="399" y="168"/>
                    <a:pt x="405" y="169"/>
                  </a:cubicBezTo>
                  <a:cubicBezTo>
                    <a:pt x="405" y="166"/>
                    <a:pt x="405" y="166"/>
                    <a:pt x="405" y="166"/>
                  </a:cubicBezTo>
                  <a:close/>
                  <a:moveTo>
                    <a:pt x="429" y="169"/>
                  </a:moveTo>
                  <a:cubicBezTo>
                    <a:pt x="423" y="169"/>
                    <a:pt x="418" y="168"/>
                    <a:pt x="413" y="167"/>
                  </a:cubicBezTo>
                  <a:cubicBezTo>
                    <a:pt x="413" y="170"/>
                    <a:pt x="413" y="170"/>
                    <a:pt x="413" y="170"/>
                  </a:cubicBezTo>
                  <a:cubicBezTo>
                    <a:pt x="418" y="170"/>
                    <a:pt x="423" y="171"/>
                    <a:pt x="428" y="172"/>
                  </a:cubicBezTo>
                  <a:cubicBezTo>
                    <a:pt x="429" y="169"/>
                    <a:pt x="429" y="169"/>
                    <a:pt x="429" y="169"/>
                  </a:cubicBezTo>
                  <a:close/>
                  <a:moveTo>
                    <a:pt x="453" y="172"/>
                  </a:moveTo>
                  <a:cubicBezTo>
                    <a:pt x="451" y="172"/>
                    <a:pt x="449" y="172"/>
                    <a:pt x="448" y="172"/>
                  </a:cubicBezTo>
                  <a:cubicBezTo>
                    <a:pt x="444" y="171"/>
                    <a:pt x="440" y="171"/>
                    <a:pt x="437" y="170"/>
                  </a:cubicBezTo>
                  <a:cubicBezTo>
                    <a:pt x="436" y="173"/>
                    <a:pt x="436" y="173"/>
                    <a:pt x="436" y="173"/>
                  </a:cubicBezTo>
                  <a:cubicBezTo>
                    <a:pt x="440" y="173"/>
                    <a:pt x="444" y="174"/>
                    <a:pt x="448" y="174"/>
                  </a:cubicBezTo>
                  <a:cubicBezTo>
                    <a:pt x="449" y="174"/>
                    <a:pt x="451" y="174"/>
                    <a:pt x="452" y="174"/>
                  </a:cubicBezTo>
                  <a:cubicBezTo>
                    <a:pt x="453" y="172"/>
                    <a:pt x="453" y="172"/>
                    <a:pt x="453" y="172"/>
                  </a:cubicBezTo>
                  <a:close/>
                  <a:moveTo>
                    <a:pt x="476" y="175"/>
                  </a:moveTo>
                  <a:cubicBezTo>
                    <a:pt x="471" y="174"/>
                    <a:pt x="466" y="173"/>
                    <a:pt x="461" y="173"/>
                  </a:cubicBezTo>
                  <a:cubicBezTo>
                    <a:pt x="460" y="175"/>
                    <a:pt x="460" y="175"/>
                    <a:pt x="460" y="175"/>
                  </a:cubicBezTo>
                  <a:cubicBezTo>
                    <a:pt x="466" y="176"/>
                    <a:pt x="471" y="176"/>
                    <a:pt x="476" y="177"/>
                  </a:cubicBezTo>
                  <a:lnTo>
                    <a:pt x="476" y="175"/>
                  </a:lnTo>
                  <a:close/>
                  <a:moveTo>
                    <a:pt x="500" y="177"/>
                  </a:moveTo>
                  <a:cubicBezTo>
                    <a:pt x="495" y="176"/>
                    <a:pt x="490" y="176"/>
                    <a:pt x="484" y="175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9" y="178"/>
                    <a:pt x="495" y="179"/>
                    <a:pt x="500" y="179"/>
                  </a:cubicBezTo>
                  <a:lnTo>
                    <a:pt x="500" y="177"/>
                  </a:lnTo>
                  <a:close/>
                  <a:moveTo>
                    <a:pt x="524" y="179"/>
                  </a:moveTo>
                  <a:cubicBezTo>
                    <a:pt x="519" y="178"/>
                    <a:pt x="514" y="178"/>
                    <a:pt x="508" y="178"/>
                  </a:cubicBezTo>
                  <a:cubicBezTo>
                    <a:pt x="508" y="180"/>
                    <a:pt x="508" y="180"/>
                    <a:pt x="508" y="180"/>
                  </a:cubicBezTo>
                  <a:cubicBezTo>
                    <a:pt x="513" y="180"/>
                    <a:pt x="519" y="181"/>
                    <a:pt x="524" y="181"/>
                  </a:cubicBezTo>
                  <a:cubicBezTo>
                    <a:pt x="524" y="179"/>
                    <a:pt x="524" y="179"/>
                    <a:pt x="524" y="179"/>
                  </a:cubicBezTo>
                  <a:close/>
                  <a:moveTo>
                    <a:pt x="548" y="181"/>
                  </a:moveTo>
                  <a:cubicBezTo>
                    <a:pt x="543" y="180"/>
                    <a:pt x="538" y="180"/>
                    <a:pt x="532" y="179"/>
                  </a:cubicBezTo>
                  <a:cubicBezTo>
                    <a:pt x="532" y="182"/>
                    <a:pt x="532" y="182"/>
                    <a:pt x="532" y="182"/>
                  </a:cubicBezTo>
                  <a:cubicBezTo>
                    <a:pt x="537" y="182"/>
                    <a:pt x="543" y="183"/>
                    <a:pt x="548" y="183"/>
                  </a:cubicBezTo>
                  <a:cubicBezTo>
                    <a:pt x="548" y="181"/>
                    <a:pt x="548" y="181"/>
                    <a:pt x="548" y="181"/>
                  </a:cubicBezTo>
                  <a:close/>
                  <a:moveTo>
                    <a:pt x="572" y="182"/>
                  </a:moveTo>
                  <a:cubicBezTo>
                    <a:pt x="567" y="182"/>
                    <a:pt x="561" y="182"/>
                    <a:pt x="556" y="181"/>
                  </a:cubicBezTo>
                  <a:cubicBezTo>
                    <a:pt x="556" y="184"/>
                    <a:pt x="556" y="184"/>
                    <a:pt x="556" y="184"/>
                  </a:cubicBezTo>
                  <a:cubicBezTo>
                    <a:pt x="561" y="184"/>
                    <a:pt x="567" y="184"/>
                    <a:pt x="572" y="185"/>
                  </a:cubicBezTo>
                  <a:cubicBezTo>
                    <a:pt x="572" y="182"/>
                    <a:pt x="572" y="182"/>
                    <a:pt x="572" y="182"/>
                  </a:cubicBezTo>
                  <a:close/>
                  <a:moveTo>
                    <a:pt x="596" y="184"/>
                  </a:moveTo>
                  <a:cubicBezTo>
                    <a:pt x="591" y="183"/>
                    <a:pt x="585" y="183"/>
                    <a:pt x="580" y="183"/>
                  </a:cubicBezTo>
                  <a:cubicBezTo>
                    <a:pt x="580" y="185"/>
                    <a:pt x="580" y="185"/>
                    <a:pt x="580" y="185"/>
                  </a:cubicBezTo>
                  <a:cubicBezTo>
                    <a:pt x="585" y="185"/>
                    <a:pt x="591" y="186"/>
                    <a:pt x="596" y="186"/>
                  </a:cubicBezTo>
                  <a:lnTo>
                    <a:pt x="596" y="184"/>
                  </a:lnTo>
                  <a:close/>
                  <a:moveTo>
                    <a:pt x="620" y="185"/>
                  </a:moveTo>
                  <a:cubicBezTo>
                    <a:pt x="615" y="184"/>
                    <a:pt x="609" y="184"/>
                    <a:pt x="604" y="184"/>
                  </a:cubicBezTo>
                  <a:cubicBezTo>
                    <a:pt x="604" y="186"/>
                    <a:pt x="604" y="186"/>
                    <a:pt x="604" y="186"/>
                  </a:cubicBezTo>
                  <a:cubicBezTo>
                    <a:pt x="609" y="187"/>
                    <a:pt x="615" y="187"/>
                    <a:pt x="620" y="187"/>
                  </a:cubicBezTo>
                  <a:lnTo>
                    <a:pt x="620" y="185"/>
                  </a:lnTo>
                  <a:close/>
                  <a:moveTo>
                    <a:pt x="644" y="185"/>
                  </a:moveTo>
                  <a:cubicBezTo>
                    <a:pt x="639" y="185"/>
                    <a:pt x="633" y="185"/>
                    <a:pt x="628" y="185"/>
                  </a:cubicBezTo>
                  <a:cubicBezTo>
                    <a:pt x="628" y="187"/>
                    <a:pt x="628" y="187"/>
                    <a:pt x="628" y="187"/>
                  </a:cubicBezTo>
                  <a:cubicBezTo>
                    <a:pt x="633" y="188"/>
                    <a:pt x="639" y="188"/>
                    <a:pt x="644" y="188"/>
                  </a:cubicBezTo>
                  <a:cubicBezTo>
                    <a:pt x="644" y="185"/>
                    <a:pt x="644" y="185"/>
                    <a:pt x="644" y="185"/>
                  </a:cubicBezTo>
                  <a:close/>
                  <a:moveTo>
                    <a:pt x="668" y="186"/>
                  </a:moveTo>
                  <a:cubicBezTo>
                    <a:pt x="663" y="186"/>
                    <a:pt x="657" y="186"/>
                    <a:pt x="652" y="186"/>
                  </a:cubicBezTo>
                  <a:cubicBezTo>
                    <a:pt x="652" y="188"/>
                    <a:pt x="652" y="188"/>
                    <a:pt x="652" y="188"/>
                  </a:cubicBezTo>
                  <a:cubicBezTo>
                    <a:pt x="657" y="188"/>
                    <a:pt x="663" y="188"/>
                    <a:pt x="668" y="188"/>
                  </a:cubicBezTo>
                  <a:cubicBezTo>
                    <a:pt x="668" y="186"/>
                    <a:pt x="668" y="186"/>
                    <a:pt x="668" y="186"/>
                  </a:cubicBezTo>
                  <a:close/>
                  <a:moveTo>
                    <a:pt x="692" y="186"/>
                  </a:moveTo>
                  <a:cubicBezTo>
                    <a:pt x="687" y="186"/>
                    <a:pt x="681" y="186"/>
                    <a:pt x="676" y="186"/>
                  </a:cubicBezTo>
                  <a:cubicBezTo>
                    <a:pt x="676" y="188"/>
                    <a:pt x="676" y="188"/>
                    <a:pt x="676" y="188"/>
                  </a:cubicBezTo>
                  <a:cubicBezTo>
                    <a:pt x="681" y="189"/>
                    <a:pt x="687" y="189"/>
                    <a:pt x="692" y="189"/>
                  </a:cubicBezTo>
                  <a:lnTo>
                    <a:pt x="692" y="186"/>
                  </a:lnTo>
                  <a:close/>
                  <a:moveTo>
                    <a:pt x="716" y="186"/>
                  </a:moveTo>
                  <a:cubicBezTo>
                    <a:pt x="711" y="186"/>
                    <a:pt x="705" y="186"/>
                    <a:pt x="700" y="186"/>
                  </a:cubicBezTo>
                  <a:cubicBezTo>
                    <a:pt x="700" y="189"/>
                    <a:pt x="700" y="189"/>
                    <a:pt x="700" y="189"/>
                  </a:cubicBezTo>
                  <a:cubicBezTo>
                    <a:pt x="705" y="189"/>
                    <a:pt x="711" y="188"/>
                    <a:pt x="716" y="188"/>
                  </a:cubicBezTo>
                  <a:cubicBezTo>
                    <a:pt x="716" y="186"/>
                    <a:pt x="716" y="186"/>
                    <a:pt x="716" y="186"/>
                  </a:cubicBezTo>
                  <a:close/>
                  <a:moveTo>
                    <a:pt x="740" y="185"/>
                  </a:moveTo>
                  <a:cubicBezTo>
                    <a:pt x="735" y="186"/>
                    <a:pt x="729" y="186"/>
                    <a:pt x="724" y="186"/>
                  </a:cubicBezTo>
                  <a:cubicBezTo>
                    <a:pt x="724" y="188"/>
                    <a:pt x="724" y="188"/>
                    <a:pt x="724" y="188"/>
                  </a:cubicBezTo>
                  <a:cubicBezTo>
                    <a:pt x="729" y="188"/>
                    <a:pt x="735" y="188"/>
                    <a:pt x="740" y="188"/>
                  </a:cubicBezTo>
                  <a:cubicBezTo>
                    <a:pt x="740" y="185"/>
                    <a:pt x="740" y="185"/>
                    <a:pt x="740" y="185"/>
                  </a:cubicBezTo>
                  <a:close/>
                  <a:moveTo>
                    <a:pt x="764" y="184"/>
                  </a:moveTo>
                  <a:cubicBezTo>
                    <a:pt x="759" y="185"/>
                    <a:pt x="753" y="185"/>
                    <a:pt x="748" y="185"/>
                  </a:cubicBezTo>
                  <a:cubicBezTo>
                    <a:pt x="748" y="188"/>
                    <a:pt x="748" y="188"/>
                    <a:pt x="748" y="188"/>
                  </a:cubicBezTo>
                  <a:cubicBezTo>
                    <a:pt x="753" y="187"/>
                    <a:pt x="759" y="187"/>
                    <a:pt x="764" y="187"/>
                  </a:cubicBezTo>
                  <a:cubicBezTo>
                    <a:pt x="764" y="184"/>
                    <a:pt x="764" y="184"/>
                    <a:pt x="764" y="184"/>
                  </a:cubicBezTo>
                  <a:close/>
                  <a:moveTo>
                    <a:pt x="788" y="183"/>
                  </a:moveTo>
                  <a:cubicBezTo>
                    <a:pt x="783" y="183"/>
                    <a:pt x="777" y="184"/>
                    <a:pt x="772" y="184"/>
                  </a:cubicBezTo>
                  <a:cubicBezTo>
                    <a:pt x="772" y="186"/>
                    <a:pt x="772" y="186"/>
                    <a:pt x="772" y="186"/>
                  </a:cubicBezTo>
                  <a:cubicBezTo>
                    <a:pt x="777" y="186"/>
                    <a:pt x="783" y="186"/>
                    <a:pt x="788" y="185"/>
                  </a:cubicBezTo>
                  <a:cubicBezTo>
                    <a:pt x="788" y="183"/>
                    <a:pt x="788" y="183"/>
                    <a:pt x="788" y="183"/>
                  </a:cubicBezTo>
                  <a:close/>
                  <a:moveTo>
                    <a:pt x="812" y="181"/>
                  </a:moveTo>
                  <a:cubicBezTo>
                    <a:pt x="806" y="181"/>
                    <a:pt x="801" y="182"/>
                    <a:pt x="796" y="182"/>
                  </a:cubicBezTo>
                  <a:cubicBezTo>
                    <a:pt x="796" y="185"/>
                    <a:pt x="796" y="185"/>
                    <a:pt x="796" y="185"/>
                  </a:cubicBezTo>
                  <a:cubicBezTo>
                    <a:pt x="801" y="184"/>
                    <a:pt x="807" y="184"/>
                    <a:pt x="812" y="183"/>
                  </a:cubicBezTo>
                  <a:cubicBezTo>
                    <a:pt x="812" y="181"/>
                    <a:pt x="812" y="181"/>
                    <a:pt x="812" y="181"/>
                  </a:cubicBezTo>
                  <a:close/>
                  <a:moveTo>
                    <a:pt x="835" y="177"/>
                  </a:moveTo>
                  <a:cubicBezTo>
                    <a:pt x="830" y="178"/>
                    <a:pt x="825" y="179"/>
                    <a:pt x="820" y="180"/>
                  </a:cubicBezTo>
                  <a:cubicBezTo>
                    <a:pt x="820" y="182"/>
                    <a:pt x="820" y="182"/>
                    <a:pt x="820" y="182"/>
                  </a:cubicBezTo>
                  <a:cubicBezTo>
                    <a:pt x="825" y="181"/>
                    <a:pt x="831" y="181"/>
                    <a:pt x="836" y="180"/>
                  </a:cubicBezTo>
                  <a:cubicBezTo>
                    <a:pt x="835" y="177"/>
                    <a:pt x="835" y="177"/>
                    <a:pt x="835" y="177"/>
                  </a:cubicBezTo>
                  <a:close/>
                  <a:moveTo>
                    <a:pt x="859" y="173"/>
                  </a:moveTo>
                  <a:cubicBezTo>
                    <a:pt x="854" y="174"/>
                    <a:pt x="849" y="175"/>
                    <a:pt x="843" y="176"/>
                  </a:cubicBezTo>
                  <a:cubicBezTo>
                    <a:pt x="844" y="178"/>
                    <a:pt x="844" y="178"/>
                    <a:pt x="844" y="178"/>
                  </a:cubicBezTo>
                  <a:cubicBezTo>
                    <a:pt x="849" y="177"/>
                    <a:pt x="854" y="176"/>
                    <a:pt x="859" y="175"/>
                  </a:cubicBezTo>
                  <a:lnTo>
                    <a:pt x="859" y="173"/>
                  </a:lnTo>
                  <a:close/>
                  <a:moveTo>
                    <a:pt x="882" y="166"/>
                  </a:moveTo>
                  <a:cubicBezTo>
                    <a:pt x="877" y="168"/>
                    <a:pt x="872" y="170"/>
                    <a:pt x="867" y="171"/>
                  </a:cubicBezTo>
                  <a:cubicBezTo>
                    <a:pt x="867" y="173"/>
                    <a:pt x="867" y="173"/>
                    <a:pt x="867" y="173"/>
                  </a:cubicBezTo>
                  <a:cubicBezTo>
                    <a:pt x="873" y="172"/>
                    <a:pt x="878" y="170"/>
                    <a:pt x="883" y="169"/>
                  </a:cubicBezTo>
                  <a:cubicBezTo>
                    <a:pt x="882" y="166"/>
                    <a:pt x="882" y="166"/>
                    <a:pt x="882" y="166"/>
                  </a:cubicBezTo>
                  <a:close/>
                  <a:moveTo>
                    <a:pt x="903" y="156"/>
                  </a:moveTo>
                  <a:cubicBezTo>
                    <a:pt x="899" y="158"/>
                    <a:pt x="895" y="161"/>
                    <a:pt x="889" y="164"/>
                  </a:cubicBezTo>
                  <a:cubicBezTo>
                    <a:pt x="890" y="166"/>
                    <a:pt x="890" y="166"/>
                    <a:pt x="890" y="166"/>
                  </a:cubicBezTo>
                  <a:cubicBezTo>
                    <a:pt x="896" y="163"/>
                    <a:pt x="901" y="160"/>
                    <a:pt x="904" y="157"/>
                  </a:cubicBezTo>
                  <a:cubicBezTo>
                    <a:pt x="903" y="156"/>
                    <a:pt x="903" y="156"/>
                    <a:pt x="903" y="156"/>
                  </a:cubicBezTo>
                  <a:close/>
                  <a:moveTo>
                    <a:pt x="906" y="137"/>
                  </a:moveTo>
                  <a:cubicBezTo>
                    <a:pt x="908" y="139"/>
                    <a:pt x="909" y="142"/>
                    <a:pt x="909" y="144"/>
                  </a:cubicBezTo>
                  <a:cubicBezTo>
                    <a:pt x="909" y="144"/>
                    <a:pt x="909" y="144"/>
                    <a:pt x="909" y="144"/>
                  </a:cubicBezTo>
                  <a:cubicBezTo>
                    <a:pt x="909" y="144"/>
                    <a:pt x="909" y="144"/>
                    <a:pt x="909" y="144"/>
                  </a:cubicBezTo>
                  <a:cubicBezTo>
                    <a:pt x="909" y="146"/>
                    <a:pt x="909" y="148"/>
                    <a:pt x="907" y="150"/>
                  </a:cubicBezTo>
                  <a:cubicBezTo>
                    <a:pt x="910" y="151"/>
                    <a:pt x="910" y="151"/>
                    <a:pt x="910" y="151"/>
                  </a:cubicBezTo>
                  <a:cubicBezTo>
                    <a:pt x="911" y="149"/>
                    <a:pt x="912" y="147"/>
                    <a:pt x="912" y="144"/>
                  </a:cubicBezTo>
                  <a:cubicBezTo>
                    <a:pt x="912" y="144"/>
                    <a:pt x="912" y="144"/>
                    <a:pt x="912" y="144"/>
                  </a:cubicBezTo>
                  <a:cubicBezTo>
                    <a:pt x="912" y="144"/>
                    <a:pt x="912" y="144"/>
                    <a:pt x="912" y="144"/>
                  </a:cubicBezTo>
                  <a:cubicBezTo>
                    <a:pt x="912" y="141"/>
                    <a:pt x="910" y="138"/>
                    <a:pt x="908" y="135"/>
                  </a:cubicBezTo>
                  <a:cubicBezTo>
                    <a:pt x="906" y="137"/>
                    <a:pt x="906" y="137"/>
                    <a:pt x="906" y="137"/>
                  </a:cubicBezTo>
                  <a:close/>
                  <a:moveTo>
                    <a:pt x="887" y="124"/>
                  </a:moveTo>
                  <a:cubicBezTo>
                    <a:pt x="892" y="126"/>
                    <a:pt x="897" y="129"/>
                    <a:pt x="900" y="132"/>
                  </a:cubicBezTo>
                  <a:cubicBezTo>
                    <a:pt x="902" y="130"/>
                    <a:pt x="902" y="130"/>
                    <a:pt x="902" y="130"/>
                  </a:cubicBezTo>
                  <a:cubicBezTo>
                    <a:pt x="898" y="127"/>
                    <a:pt x="893" y="124"/>
                    <a:pt x="888" y="121"/>
                  </a:cubicBezTo>
                  <a:cubicBezTo>
                    <a:pt x="887" y="124"/>
                    <a:pt x="887" y="124"/>
                    <a:pt x="887" y="124"/>
                  </a:cubicBezTo>
                  <a:close/>
                  <a:moveTo>
                    <a:pt x="865" y="114"/>
                  </a:moveTo>
                  <a:cubicBezTo>
                    <a:pt x="870" y="116"/>
                    <a:pt x="875" y="118"/>
                    <a:pt x="880" y="120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76" y="116"/>
                    <a:pt x="871" y="114"/>
                    <a:pt x="866" y="111"/>
                  </a:cubicBezTo>
                  <a:cubicBezTo>
                    <a:pt x="865" y="114"/>
                    <a:pt x="865" y="114"/>
                    <a:pt x="865" y="114"/>
                  </a:cubicBezTo>
                  <a:close/>
                  <a:moveTo>
                    <a:pt x="843" y="105"/>
                  </a:moveTo>
                  <a:cubicBezTo>
                    <a:pt x="848" y="107"/>
                    <a:pt x="853" y="109"/>
                    <a:pt x="858" y="111"/>
                  </a:cubicBezTo>
                  <a:cubicBezTo>
                    <a:pt x="858" y="108"/>
                    <a:pt x="858" y="108"/>
                    <a:pt x="858" y="108"/>
                  </a:cubicBezTo>
                  <a:cubicBezTo>
                    <a:pt x="854" y="106"/>
                    <a:pt x="849" y="105"/>
                    <a:pt x="843" y="103"/>
                  </a:cubicBezTo>
                  <a:cubicBezTo>
                    <a:pt x="843" y="105"/>
                    <a:pt x="843" y="105"/>
                    <a:pt x="843" y="105"/>
                  </a:cubicBezTo>
                  <a:close/>
                  <a:moveTo>
                    <a:pt x="820" y="97"/>
                  </a:moveTo>
                  <a:cubicBezTo>
                    <a:pt x="825" y="99"/>
                    <a:pt x="830" y="101"/>
                    <a:pt x="835" y="102"/>
                  </a:cubicBezTo>
                  <a:cubicBezTo>
                    <a:pt x="836" y="100"/>
                    <a:pt x="836" y="100"/>
                    <a:pt x="836" y="100"/>
                  </a:cubicBezTo>
                  <a:cubicBezTo>
                    <a:pt x="831" y="98"/>
                    <a:pt x="826" y="97"/>
                    <a:pt x="821" y="95"/>
                  </a:cubicBezTo>
                  <a:cubicBezTo>
                    <a:pt x="820" y="97"/>
                    <a:pt x="820" y="97"/>
                    <a:pt x="820" y="97"/>
                  </a:cubicBezTo>
                  <a:close/>
                  <a:moveTo>
                    <a:pt x="797" y="90"/>
                  </a:moveTo>
                  <a:cubicBezTo>
                    <a:pt x="802" y="91"/>
                    <a:pt x="807" y="93"/>
                    <a:pt x="812" y="95"/>
                  </a:cubicBezTo>
                  <a:cubicBezTo>
                    <a:pt x="813" y="92"/>
                    <a:pt x="813" y="92"/>
                    <a:pt x="813" y="92"/>
                  </a:cubicBezTo>
                  <a:cubicBezTo>
                    <a:pt x="808" y="91"/>
                    <a:pt x="803" y="89"/>
                    <a:pt x="798" y="87"/>
                  </a:cubicBezTo>
                  <a:cubicBezTo>
                    <a:pt x="797" y="90"/>
                    <a:pt x="797" y="90"/>
                    <a:pt x="797" y="90"/>
                  </a:cubicBezTo>
                  <a:close/>
                  <a:moveTo>
                    <a:pt x="774" y="83"/>
                  </a:moveTo>
                  <a:cubicBezTo>
                    <a:pt x="779" y="84"/>
                    <a:pt x="784" y="86"/>
                    <a:pt x="790" y="87"/>
                  </a:cubicBezTo>
                  <a:cubicBezTo>
                    <a:pt x="790" y="85"/>
                    <a:pt x="790" y="85"/>
                    <a:pt x="790" y="85"/>
                  </a:cubicBezTo>
                  <a:cubicBezTo>
                    <a:pt x="785" y="83"/>
                    <a:pt x="780" y="82"/>
                    <a:pt x="775" y="80"/>
                  </a:cubicBezTo>
                  <a:cubicBezTo>
                    <a:pt x="774" y="83"/>
                    <a:pt x="774" y="83"/>
                    <a:pt x="774" y="83"/>
                  </a:cubicBezTo>
                  <a:close/>
                  <a:moveTo>
                    <a:pt x="751" y="76"/>
                  </a:moveTo>
                  <a:cubicBezTo>
                    <a:pt x="756" y="78"/>
                    <a:pt x="761" y="79"/>
                    <a:pt x="766" y="80"/>
                  </a:cubicBezTo>
                  <a:cubicBezTo>
                    <a:pt x="767" y="78"/>
                    <a:pt x="767" y="78"/>
                    <a:pt x="767" y="78"/>
                  </a:cubicBezTo>
                  <a:cubicBezTo>
                    <a:pt x="762" y="77"/>
                    <a:pt x="757" y="75"/>
                    <a:pt x="752" y="74"/>
                  </a:cubicBezTo>
                  <a:cubicBezTo>
                    <a:pt x="751" y="76"/>
                    <a:pt x="751" y="76"/>
                    <a:pt x="751" y="76"/>
                  </a:cubicBezTo>
                  <a:close/>
                  <a:moveTo>
                    <a:pt x="728" y="70"/>
                  </a:moveTo>
                  <a:cubicBezTo>
                    <a:pt x="733" y="71"/>
                    <a:pt x="738" y="73"/>
                    <a:pt x="743" y="74"/>
                  </a:cubicBezTo>
                  <a:cubicBezTo>
                    <a:pt x="744" y="72"/>
                    <a:pt x="744" y="72"/>
                    <a:pt x="744" y="72"/>
                  </a:cubicBezTo>
                  <a:cubicBezTo>
                    <a:pt x="739" y="70"/>
                    <a:pt x="734" y="69"/>
                    <a:pt x="729" y="67"/>
                  </a:cubicBezTo>
                  <a:cubicBezTo>
                    <a:pt x="728" y="70"/>
                    <a:pt x="728" y="70"/>
                    <a:pt x="728" y="70"/>
                  </a:cubicBezTo>
                  <a:close/>
                  <a:moveTo>
                    <a:pt x="705" y="64"/>
                  </a:moveTo>
                  <a:cubicBezTo>
                    <a:pt x="710" y="65"/>
                    <a:pt x="715" y="66"/>
                    <a:pt x="720" y="68"/>
                  </a:cubicBezTo>
                  <a:cubicBezTo>
                    <a:pt x="721" y="65"/>
                    <a:pt x="721" y="65"/>
                    <a:pt x="721" y="65"/>
                  </a:cubicBezTo>
                  <a:cubicBezTo>
                    <a:pt x="716" y="64"/>
                    <a:pt x="710" y="63"/>
                    <a:pt x="705" y="61"/>
                  </a:cubicBezTo>
                  <a:lnTo>
                    <a:pt x="705" y="64"/>
                  </a:lnTo>
                  <a:close/>
                  <a:moveTo>
                    <a:pt x="681" y="58"/>
                  </a:moveTo>
                  <a:cubicBezTo>
                    <a:pt x="687" y="59"/>
                    <a:pt x="692" y="60"/>
                    <a:pt x="697" y="62"/>
                  </a:cubicBezTo>
                  <a:cubicBezTo>
                    <a:pt x="698" y="59"/>
                    <a:pt x="698" y="59"/>
                    <a:pt x="698" y="59"/>
                  </a:cubicBezTo>
                  <a:cubicBezTo>
                    <a:pt x="692" y="58"/>
                    <a:pt x="687" y="57"/>
                    <a:pt x="682" y="55"/>
                  </a:cubicBezTo>
                  <a:cubicBezTo>
                    <a:pt x="681" y="58"/>
                    <a:pt x="681" y="58"/>
                    <a:pt x="681" y="58"/>
                  </a:cubicBezTo>
                  <a:close/>
                  <a:moveTo>
                    <a:pt x="658" y="52"/>
                  </a:moveTo>
                  <a:cubicBezTo>
                    <a:pt x="663" y="53"/>
                    <a:pt x="668" y="54"/>
                    <a:pt x="674" y="56"/>
                  </a:cubicBezTo>
                  <a:cubicBezTo>
                    <a:pt x="674" y="53"/>
                    <a:pt x="674" y="53"/>
                    <a:pt x="674" y="53"/>
                  </a:cubicBezTo>
                  <a:cubicBezTo>
                    <a:pt x="669" y="52"/>
                    <a:pt x="664" y="51"/>
                    <a:pt x="659" y="49"/>
                  </a:cubicBezTo>
                  <a:lnTo>
                    <a:pt x="658" y="52"/>
                  </a:lnTo>
                  <a:close/>
                  <a:moveTo>
                    <a:pt x="635" y="46"/>
                  </a:moveTo>
                  <a:cubicBezTo>
                    <a:pt x="639" y="47"/>
                    <a:pt x="639" y="47"/>
                    <a:pt x="639" y="47"/>
                  </a:cubicBezTo>
                  <a:cubicBezTo>
                    <a:pt x="639" y="47"/>
                    <a:pt x="639" y="47"/>
                    <a:pt x="639" y="47"/>
                  </a:cubicBezTo>
                  <a:cubicBezTo>
                    <a:pt x="639" y="47"/>
                    <a:pt x="639" y="47"/>
                    <a:pt x="639" y="47"/>
                  </a:cubicBezTo>
                  <a:cubicBezTo>
                    <a:pt x="643" y="48"/>
                    <a:pt x="647" y="49"/>
                    <a:pt x="650" y="50"/>
                  </a:cubicBezTo>
                  <a:cubicBezTo>
                    <a:pt x="651" y="48"/>
                    <a:pt x="651" y="48"/>
                    <a:pt x="651" y="48"/>
                  </a:cubicBezTo>
                  <a:cubicBezTo>
                    <a:pt x="647" y="47"/>
                    <a:pt x="643" y="46"/>
                    <a:pt x="640" y="45"/>
                  </a:cubicBezTo>
                  <a:cubicBezTo>
                    <a:pt x="639" y="46"/>
                    <a:pt x="639" y="46"/>
                    <a:pt x="639" y="46"/>
                  </a:cubicBezTo>
                  <a:cubicBezTo>
                    <a:pt x="640" y="45"/>
                    <a:pt x="640" y="45"/>
                    <a:pt x="640" y="45"/>
                  </a:cubicBezTo>
                  <a:cubicBezTo>
                    <a:pt x="635" y="44"/>
                    <a:pt x="635" y="44"/>
                    <a:pt x="635" y="44"/>
                  </a:cubicBezTo>
                  <a:cubicBezTo>
                    <a:pt x="635" y="46"/>
                    <a:pt x="635" y="46"/>
                    <a:pt x="635" y="46"/>
                  </a:cubicBezTo>
                  <a:close/>
                  <a:moveTo>
                    <a:pt x="612" y="40"/>
                  </a:moveTo>
                  <a:cubicBezTo>
                    <a:pt x="627" y="44"/>
                    <a:pt x="627" y="44"/>
                    <a:pt x="627" y="44"/>
                  </a:cubicBezTo>
                  <a:cubicBezTo>
                    <a:pt x="628" y="42"/>
                    <a:pt x="628" y="42"/>
                    <a:pt x="628" y="42"/>
                  </a:cubicBezTo>
                  <a:cubicBezTo>
                    <a:pt x="612" y="38"/>
                    <a:pt x="612" y="38"/>
                    <a:pt x="612" y="38"/>
                  </a:cubicBezTo>
                  <a:lnTo>
                    <a:pt x="612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0" name="Freeform 154">
              <a:extLst>
                <a:ext uri="{FF2B5EF4-FFF2-40B4-BE49-F238E27FC236}">
                  <a16:creationId xmlns:a16="http://schemas.microsoft.com/office/drawing/2014/main" id="{DD326826-22EF-443F-ACC2-AA701D9F7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356" y="3663156"/>
              <a:ext cx="222250" cy="242887"/>
            </a:xfrm>
            <a:custGeom>
              <a:avLst/>
              <a:gdLst>
                <a:gd name="T0" fmla="*/ 147 w 150"/>
                <a:gd name="T1" fmla="*/ 115 h 165"/>
                <a:gd name="T2" fmla="*/ 125 w 150"/>
                <a:gd name="T3" fmla="*/ 55 h 165"/>
                <a:gd name="T4" fmla="*/ 131 w 150"/>
                <a:gd name="T5" fmla="*/ 53 h 165"/>
                <a:gd name="T6" fmla="*/ 135 w 150"/>
                <a:gd name="T7" fmla="*/ 44 h 165"/>
                <a:gd name="T8" fmla="*/ 121 w 150"/>
                <a:gd name="T9" fmla="*/ 7 h 165"/>
                <a:gd name="T10" fmla="*/ 112 w 150"/>
                <a:gd name="T11" fmla="*/ 3 h 165"/>
                <a:gd name="T12" fmla="*/ 105 w 150"/>
                <a:gd name="T13" fmla="*/ 6 h 165"/>
                <a:gd name="T14" fmla="*/ 90 w 150"/>
                <a:gd name="T15" fmla="*/ 2 h 165"/>
                <a:gd name="T16" fmla="*/ 10 w 150"/>
                <a:gd name="T17" fmla="*/ 32 h 165"/>
                <a:gd name="T18" fmla="*/ 2 w 150"/>
                <a:gd name="T19" fmla="*/ 49 h 165"/>
                <a:gd name="T20" fmla="*/ 42 w 150"/>
                <a:gd name="T21" fmla="*/ 155 h 165"/>
                <a:gd name="T22" fmla="*/ 59 w 150"/>
                <a:gd name="T23" fmla="*/ 163 h 165"/>
                <a:gd name="T24" fmla="*/ 140 w 150"/>
                <a:gd name="T25" fmla="*/ 132 h 165"/>
                <a:gd name="T26" fmla="*/ 147 w 150"/>
                <a:gd name="T27" fmla="*/ 11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165">
                  <a:moveTo>
                    <a:pt x="147" y="115"/>
                  </a:moveTo>
                  <a:cubicBezTo>
                    <a:pt x="125" y="55"/>
                    <a:pt x="125" y="55"/>
                    <a:pt x="125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4" y="52"/>
                    <a:pt x="136" y="48"/>
                    <a:pt x="135" y="44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9" y="4"/>
                    <a:pt x="115" y="2"/>
                    <a:pt x="112" y="3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2" y="1"/>
                    <a:pt x="96" y="0"/>
                    <a:pt x="90" y="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3" y="34"/>
                    <a:pt x="0" y="42"/>
                    <a:pt x="2" y="49"/>
                  </a:cubicBezTo>
                  <a:cubicBezTo>
                    <a:pt x="42" y="155"/>
                    <a:pt x="42" y="155"/>
                    <a:pt x="42" y="155"/>
                  </a:cubicBezTo>
                  <a:cubicBezTo>
                    <a:pt x="45" y="162"/>
                    <a:pt x="53" y="165"/>
                    <a:pt x="59" y="163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7" y="130"/>
                    <a:pt x="150" y="122"/>
                    <a:pt x="147" y="115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1" name="Freeform 155">
              <a:extLst>
                <a:ext uri="{FF2B5EF4-FFF2-40B4-BE49-F238E27FC236}">
                  <a16:creationId xmlns:a16="http://schemas.microsoft.com/office/drawing/2014/main" id="{1C26E9BE-05BE-4418-B61E-36F1F34A6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6343" y="3677444"/>
              <a:ext cx="180975" cy="207962"/>
            </a:xfrm>
            <a:custGeom>
              <a:avLst/>
              <a:gdLst>
                <a:gd name="T0" fmla="*/ 74 w 114"/>
                <a:gd name="T1" fmla="*/ 0 h 131"/>
                <a:gd name="T2" fmla="*/ 0 w 114"/>
                <a:gd name="T3" fmla="*/ 28 h 131"/>
                <a:gd name="T4" fmla="*/ 39 w 114"/>
                <a:gd name="T5" fmla="*/ 131 h 131"/>
                <a:gd name="T6" fmla="*/ 114 w 114"/>
                <a:gd name="T7" fmla="*/ 103 h 131"/>
                <a:gd name="T8" fmla="*/ 74 w 114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31">
                  <a:moveTo>
                    <a:pt x="74" y="0"/>
                  </a:moveTo>
                  <a:lnTo>
                    <a:pt x="0" y="28"/>
                  </a:lnTo>
                  <a:lnTo>
                    <a:pt x="39" y="131"/>
                  </a:lnTo>
                  <a:lnTo>
                    <a:pt x="114" y="10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2" name="Freeform 156">
              <a:extLst>
                <a:ext uri="{FF2B5EF4-FFF2-40B4-BE49-F238E27FC236}">
                  <a16:creationId xmlns:a16="http://schemas.microsoft.com/office/drawing/2014/main" id="{5194A893-40D3-457F-945F-3D571385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356" y="3698081"/>
              <a:ext cx="211137" cy="209550"/>
            </a:xfrm>
            <a:custGeom>
              <a:avLst/>
              <a:gdLst>
                <a:gd name="T0" fmla="*/ 60 w 143"/>
                <a:gd name="T1" fmla="*/ 142 h 143"/>
                <a:gd name="T2" fmla="*/ 42 w 143"/>
                <a:gd name="T3" fmla="*/ 131 h 143"/>
                <a:gd name="T4" fmla="*/ 2 w 143"/>
                <a:gd name="T5" fmla="*/ 25 h 143"/>
                <a:gd name="T6" fmla="*/ 11 w 143"/>
                <a:gd name="T7" fmla="*/ 11 h 143"/>
                <a:gd name="T8" fmla="*/ 83 w 143"/>
                <a:gd name="T9" fmla="*/ 1 h 143"/>
                <a:gd name="T10" fmla="*/ 101 w 143"/>
                <a:gd name="T11" fmla="*/ 11 h 143"/>
                <a:gd name="T12" fmla="*/ 141 w 143"/>
                <a:gd name="T13" fmla="*/ 117 h 143"/>
                <a:gd name="T14" fmla="*/ 132 w 143"/>
                <a:gd name="T15" fmla="*/ 132 h 143"/>
                <a:gd name="T16" fmla="*/ 60 w 143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143">
                  <a:moveTo>
                    <a:pt x="60" y="142"/>
                  </a:moveTo>
                  <a:cubicBezTo>
                    <a:pt x="53" y="143"/>
                    <a:pt x="45" y="138"/>
                    <a:pt x="42" y="13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18"/>
                    <a:pt x="3" y="12"/>
                    <a:pt x="11" y="1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90" y="0"/>
                    <a:pt x="98" y="5"/>
                    <a:pt x="101" y="11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3" y="124"/>
                    <a:pt x="139" y="131"/>
                    <a:pt x="132" y="132"/>
                  </a:cubicBezTo>
                  <a:lnTo>
                    <a:pt x="60" y="142"/>
                  </a:lnTo>
                  <a:close/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Freeform 157">
              <a:extLst>
                <a:ext uri="{FF2B5EF4-FFF2-40B4-BE49-F238E27FC236}">
                  <a16:creationId xmlns:a16="http://schemas.microsoft.com/office/drawing/2014/main" id="{E7D56678-5914-4625-B6F4-4E71CA72C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3131" y="4042569"/>
              <a:ext cx="271462" cy="192087"/>
            </a:xfrm>
            <a:custGeom>
              <a:avLst/>
              <a:gdLst>
                <a:gd name="T0" fmla="*/ 164 w 184"/>
                <a:gd name="T1" fmla="*/ 126 h 131"/>
                <a:gd name="T2" fmla="*/ 157 w 184"/>
                <a:gd name="T3" fmla="*/ 130 h 131"/>
                <a:gd name="T4" fmla="*/ 5 w 184"/>
                <a:gd name="T5" fmla="*/ 94 h 131"/>
                <a:gd name="T6" fmla="*/ 1 w 184"/>
                <a:gd name="T7" fmla="*/ 87 h 131"/>
                <a:gd name="T8" fmla="*/ 20 w 184"/>
                <a:gd name="T9" fmla="*/ 5 h 131"/>
                <a:gd name="T10" fmla="*/ 28 w 184"/>
                <a:gd name="T11" fmla="*/ 0 h 131"/>
                <a:gd name="T12" fmla="*/ 179 w 184"/>
                <a:gd name="T13" fmla="*/ 37 h 131"/>
                <a:gd name="T14" fmla="*/ 184 w 184"/>
                <a:gd name="T15" fmla="*/ 44 h 131"/>
                <a:gd name="T16" fmla="*/ 164 w 184"/>
                <a:gd name="T17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31">
                  <a:moveTo>
                    <a:pt x="164" y="126"/>
                  </a:moveTo>
                  <a:cubicBezTo>
                    <a:pt x="163" y="129"/>
                    <a:pt x="160" y="131"/>
                    <a:pt x="157" y="130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2" y="93"/>
                    <a:pt x="0" y="90"/>
                    <a:pt x="1" y="87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2"/>
                    <a:pt x="24" y="0"/>
                    <a:pt x="28" y="0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82" y="38"/>
                    <a:pt x="184" y="41"/>
                    <a:pt x="184" y="44"/>
                  </a:cubicBezTo>
                  <a:cubicBezTo>
                    <a:pt x="164" y="126"/>
                    <a:pt x="164" y="126"/>
                    <a:pt x="164" y="126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Freeform 158">
              <a:extLst>
                <a:ext uri="{FF2B5EF4-FFF2-40B4-BE49-F238E27FC236}">
                  <a16:creationId xmlns:a16="http://schemas.microsoft.com/office/drawing/2014/main" id="{B449771F-C328-48E1-AF88-D92E0BB64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556" y="4080669"/>
              <a:ext cx="131762" cy="130175"/>
            </a:xfrm>
            <a:custGeom>
              <a:avLst/>
              <a:gdLst>
                <a:gd name="T0" fmla="*/ 6 w 89"/>
                <a:gd name="T1" fmla="*/ 34 h 89"/>
                <a:gd name="T2" fmla="*/ 55 w 89"/>
                <a:gd name="T3" fmla="*/ 5 h 89"/>
                <a:gd name="T4" fmla="*/ 84 w 89"/>
                <a:gd name="T5" fmla="*/ 54 h 89"/>
                <a:gd name="T6" fmla="*/ 35 w 89"/>
                <a:gd name="T7" fmla="*/ 83 h 89"/>
                <a:gd name="T8" fmla="*/ 6 w 89"/>
                <a:gd name="T9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9">
                  <a:moveTo>
                    <a:pt x="6" y="34"/>
                  </a:moveTo>
                  <a:cubicBezTo>
                    <a:pt x="11" y="13"/>
                    <a:pt x="33" y="0"/>
                    <a:pt x="55" y="5"/>
                  </a:cubicBezTo>
                  <a:cubicBezTo>
                    <a:pt x="76" y="11"/>
                    <a:pt x="89" y="33"/>
                    <a:pt x="84" y="54"/>
                  </a:cubicBezTo>
                  <a:cubicBezTo>
                    <a:pt x="78" y="76"/>
                    <a:pt x="56" y="89"/>
                    <a:pt x="35" y="83"/>
                  </a:cubicBezTo>
                  <a:cubicBezTo>
                    <a:pt x="13" y="78"/>
                    <a:pt x="0" y="56"/>
                    <a:pt x="6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Freeform 159">
              <a:extLst>
                <a:ext uri="{FF2B5EF4-FFF2-40B4-BE49-F238E27FC236}">
                  <a16:creationId xmlns:a16="http://schemas.microsoft.com/office/drawing/2014/main" id="{22A90753-6B6A-48C9-8CC7-38FDB3A3B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493" y="4085431"/>
              <a:ext cx="115887" cy="119062"/>
            </a:xfrm>
            <a:custGeom>
              <a:avLst/>
              <a:gdLst>
                <a:gd name="T0" fmla="*/ 5 w 79"/>
                <a:gd name="T1" fmla="*/ 31 h 80"/>
                <a:gd name="T2" fmla="*/ 49 w 79"/>
                <a:gd name="T3" fmla="*/ 5 h 80"/>
                <a:gd name="T4" fmla="*/ 74 w 79"/>
                <a:gd name="T5" fmla="*/ 49 h 80"/>
                <a:gd name="T6" fmla="*/ 31 w 79"/>
                <a:gd name="T7" fmla="*/ 75 h 80"/>
                <a:gd name="T8" fmla="*/ 5 w 79"/>
                <a:gd name="T9" fmla="*/ 3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5" y="31"/>
                  </a:moveTo>
                  <a:cubicBezTo>
                    <a:pt x="10" y="12"/>
                    <a:pt x="29" y="0"/>
                    <a:pt x="49" y="5"/>
                  </a:cubicBezTo>
                  <a:cubicBezTo>
                    <a:pt x="68" y="10"/>
                    <a:pt x="79" y="30"/>
                    <a:pt x="74" y="49"/>
                  </a:cubicBezTo>
                  <a:cubicBezTo>
                    <a:pt x="70" y="68"/>
                    <a:pt x="50" y="80"/>
                    <a:pt x="31" y="75"/>
                  </a:cubicBezTo>
                  <a:cubicBezTo>
                    <a:pt x="12" y="70"/>
                    <a:pt x="0" y="50"/>
                    <a:pt x="5" y="31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Freeform 160">
              <a:extLst>
                <a:ext uri="{FF2B5EF4-FFF2-40B4-BE49-F238E27FC236}">
                  <a16:creationId xmlns:a16="http://schemas.microsoft.com/office/drawing/2014/main" id="{3891BEDC-DEDB-49FA-96B4-641FEB34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218" y="4037806"/>
              <a:ext cx="39687" cy="19050"/>
            </a:xfrm>
            <a:custGeom>
              <a:avLst/>
              <a:gdLst>
                <a:gd name="T0" fmla="*/ 23 w 25"/>
                <a:gd name="T1" fmla="*/ 12 h 12"/>
                <a:gd name="T2" fmla="*/ 0 w 25"/>
                <a:gd name="T3" fmla="*/ 6 h 12"/>
                <a:gd name="T4" fmla="*/ 1 w 25"/>
                <a:gd name="T5" fmla="*/ 0 h 12"/>
                <a:gd name="T6" fmla="*/ 25 w 25"/>
                <a:gd name="T7" fmla="*/ 5 h 12"/>
                <a:gd name="T8" fmla="*/ 23 w 2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">
                  <a:moveTo>
                    <a:pt x="23" y="12"/>
                  </a:moveTo>
                  <a:lnTo>
                    <a:pt x="0" y="6"/>
                  </a:lnTo>
                  <a:lnTo>
                    <a:pt x="1" y="0"/>
                  </a:lnTo>
                  <a:lnTo>
                    <a:pt x="25" y="5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Freeform 161">
              <a:extLst>
                <a:ext uri="{FF2B5EF4-FFF2-40B4-BE49-F238E27FC236}">
                  <a16:creationId xmlns:a16="http://schemas.microsoft.com/office/drawing/2014/main" id="{1C194D4C-CC93-4458-988C-948E35730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218" y="4037806"/>
              <a:ext cx="39687" cy="19050"/>
            </a:xfrm>
            <a:custGeom>
              <a:avLst/>
              <a:gdLst>
                <a:gd name="T0" fmla="*/ 23 w 25"/>
                <a:gd name="T1" fmla="*/ 12 h 12"/>
                <a:gd name="T2" fmla="*/ 0 w 25"/>
                <a:gd name="T3" fmla="*/ 6 h 12"/>
                <a:gd name="T4" fmla="*/ 1 w 25"/>
                <a:gd name="T5" fmla="*/ 0 h 12"/>
                <a:gd name="T6" fmla="*/ 25 w 25"/>
                <a:gd name="T7" fmla="*/ 5 h 12"/>
                <a:gd name="T8" fmla="*/ 23 w 2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">
                  <a:moveTo>
                    <a:pt x="23" y="12"/>
                  </a:moveTo>
                  <a:lnTo>
                    <a:pt x="0" y="6"/>
                  </a:lnTo>
                  <a:lnTo>
                    <a:pt x="1" y="0"/>
                  </a:lnTo>
                  <a:lnTo>
                    <a:pt x="25" y="5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Freeform 162">
              <a:extLst>
                <a:ext uri="{FF2B5EF4-FFF2-40B4-BE49-F238E27FC236}">
                  <a16:creationId xmlns:a16="http://schemas.microsoft.com/office/drawing/2014/main" id="{43486CA8-612A-42DF-BDB2-F2276B166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106" y="4067969"/>
              <a:ext cx="42862" cy="31750"/>
            </a:xfrm>
            <a:custGeom>
              <a:avLst/>
              <a:gdLst>
                <a:gd name="T0" fmla="*/ 23 w 27"/>
                <a:gd name="T1" fmla="*/ 20 h 20"/>
                <a:gd name="T2" fmla="*/ 0 w 27"/>
                <a:gd name="T3" fmla="*/ 13 h 20"/>
                <a:gd name="T4" fmla="*/ 3 w 27"/>
                <a:gd name="T5" fmla="*/ 0 h 20"/>
                <a:gd name="T6" fmla="*/ 27 w 27"/>
                <a:gd name="T7" fmla="*/ 6 h 20"/>
                <a:gd name="T8" fmla="*/ 23 w 2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23" y="20"/>
                  </a:moveTo>
                  <a:lnTo>
                    <a:pt x="0" y="13"/>
                  </a:lnTo>
                  <a:lnTo>
                    <a:pt x="3" y="0"/>
                  </a:lnTo>
                  <a:lnTo>
                    <a:pt x="27" y="6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6C1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Freeform 163">
              <a:extLst>
                <a:ext uri="{FF2B5EF4-FFF2-40B4-BE49-F238E27FC236}">
                  <a16:creationId xmlns:a16="http://schemas.microsoft.com/office/drawing/2014/main" id="{72B47043-1F15-485D-AD3C-E30B08F8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106" y="4067969"/>
              <a:ext cx="42862" cy="31750"/>
            </a:xfrm>
            <a:custGeom>
              <a:avLst/>
              <a:gdLst>
                <a:gd name="T0" fmla="*/ 23 w 27"/>
                <a:gd name="T1" fmla="*/ 20 h 20"/>
                <a:gd name="T2" fmla="*/ 0 w 27"/>
                <a:gd name="T3" fmla="*/ 13 h 20"/>
                <a:gd name="T4" fmla="*/ 3 w 27"/>
                <a:gd name="T5" fmla="*/ 0 h 20"/>
                <a:gd name="T6" fmla="*/ 27 w 27"/>
                <a:gd name="T7" fmla="*/ 6 h 20"/>
                <a:gd name="T8" fmla="*/ 23 w 2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23" y="20"/>
                  </a:moveTo>
                  <a:lnTo>
                    <a:pt x="0" y="13"/>
                  </a:lnTo>
                  <a:lnTo>
                    <a:pt x="3" y="0"/>
                  </a:lnTo>
                  <a:lnTo>
                    <a:pt x="27" y="6"/>
                  </a:lnTo>
                  <a:lnTo>
                    <a:pt x="23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Freeform 164">
              <a:extLst>
                <a:ext uri="{FF2B5EF4-FFF2-40B4-BE49-F238E27FC236}">
                  <a16:creationId xmlns:a16="http://schemas.microsoft.com/office/drawing/2014/main" id="{6F0B158F-10B7-4CC6-8792-9449D559B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6956" y="4106069"/>
              <a:ext cx="80962" cy="79375"/>
            </a:xfrm>
            <a:custGeom>
              <a:avLst/>
              <a:gdLst>
                <a:gd name="T0" fmla="*/ 4 w 55"/>
                <a:gd name="T1" fmla="*/ 21 h 54"/>
                <a:gd name="T2" fmla="*/ 34 w 55"/>
                <a:gd name="T3" fmla="*/ 3 h 54"/>
                <a:gd name="T4" fmla="*/ 52 w 55"/>
                <a:gd name="T5" fmla="*/ 33 h 54"/>
                <a:gd name="T6" fmla="*/ 22 w 55"/>
                <a:gd name="T7" fmla="*/ 51 h 54"/>
                <a:gd name="T8" fmla="*/ 4 w 55"/>
                <a:gd name="T9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4" y="21"/>
                  </a:moveTo>
                  <a:cubicBezTo>
                    <a:pt x="7" y="8"/>
                    <a:pt x="21" y="0"/>
                    <a:pt x="34" y="3"/>
                  </a:cubicBezTo>
                  <a:cubicBezTo>
                    <a:pt x="47" y="6"/>
                    <a:pt x="55" y="20"/>
                    <a:pt x="52" y="33"/>
                  </a:cubicBezTo>
                  <a:cubicBezTo>
                    <a:pt x="48" y="46"/>
                    <a:pt x="35" y="54"/>
                    <a:pt x="22" y="51"/>
                  </a:cubicBezTo>
                  <a:cubicBezTo>
                    <a:pt x="8" y="48"/>
                    <a:pt x="0" y="34"/>
                    <a:pt x="4" y="21"/>
                  </a:cubicBezTo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Freeform 165">
              <a:extLst>
                <a:ext uri="{FF2B5EF4-FFF2-40B4-BE49-F238E27FC236}">
                  <a16:creationId xmlns:a16="http://schemas.microsoft.com/office/drawing/2014/main" id="{51B7EDC5-A63E-420B-A863-A2309CAE3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0931" y="4125119"/>
              <a:ext cx="14287" cy="12700"/>
            </a:xfrm>
            <a:custGeom>
              <a:avLst/>
              <a:gdLst>
                <a:gd name="T0" fmla="*/ 0 w 9"/>
                <a:gd name="T1" fmla="*/ 4 h 9"/>
                <a:gd name="T2" fmla="*/ 6 w 9"/>
                <a:gd name="T3" fmla="*/ 0 h 9"/>
                <a:gd name="T4" fmla="*/ 9 w 9"/>
                <a:gd name="T5" fmla="*/ 6 h 9"/>
                <a:gd name="T6" fmla="*/ 3 w 9"/>
                <a:gd name="T7" fmla="*/ 9 h 9"/>
                <a:gd name="T8" fmla="*/ 0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4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8" y="1"/>
                    <a:pt x="9" y="3"/>
                    <a:pt x="9" y="6"/>
                  </a:cubicBezTo>
                  <a:cubicBezTo>
                    <a:pt x="8" y="8"/>
                    <a:pt x="6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Freeform 166">
              <a:extLst>
                <a:ext uri="{FF2B5EF4-FFF2-40B4-BE49-F238E27FC236}">
                  <a16:creationId xmlns:a16="http://schemas.microsoft.com/office/drawing/2014/main" id="{FF847ED2-BD3A-441F-9337-9BAEB164C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8531" y="4042569"/>
              <a:ext cx="12700" cy="22225"/>
            </a:xfrm>
            <a:custGeom>
              <a:avLst/>
              <a:gdLst>
                <a:gd name="T0" fmla="*/ 8 w 8"/>
                <a:gd name="T1" fmla="*/ 0 h 15"/>
                <a:gd name="T2" fmla="*/ 2 w 8"/>
                <a:gd name="T3" fmla="*/ 5 h 15"/>
                <a:gd name="T4" fmla="*/ 0 w 8"/>
                <a:gd name="T5" fmla="*/ 15 h 15"/>
                <a:gd name="T6" fmla="*/ 0 w 8"/>
                <a:gd name="T7" fmla="*/ 15 h 15"/>
                <a:gd name="T8" fmla="*/ 2 w 8"/>
                <a:gd name="T9" fmla="*/ 5 h 15"/>
                <a:gd name="T10" fmla="*/ 8 w 8"/>
                <a:gd name="T11" fmla="*/ 0 h 15"/>
                <a:gd name="T12" fmla="*/ 8 w 8"/>
                <a:gd name="T13" fmla="*/ 0 h 15"/>
                <a:gd name="T14" fmla="*/ 8 w 8"/>
                <a:gd name="T15" fmla="*/ 0 h 15"/>
                <a:gd name="T16" fmla="*/ 8 w 8"/>
                <a:gd name="T17" fmla="*/ 0 h 15"/>
                <a:gd name="T18" fmla="*/ 8 w 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5">
                  <a:moveTo>
                    <a:pt x="8" y="0"/>
                  </a:moveTo>
                  <a:cubicBezTo>
                    <a:pt x="5" y="0"/>
                    <a:pt x="3" y="2"/>
                    <a:pt x="2" y="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5" y="0"/>
                    <a:pt x="8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Freeform 167">
              <a:extLst>
                <a:ext uri="{FF2B5EF4-FFF2-40B4-BE49-F238E27FC236}">
                  <a16:creationId xmlns:a16="http://schemas.microsoft.com/office/drawing/2014/main" id="{99C326A8-710F-44CF-AE8E-E801C1228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4906" y="42330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Freeform 168">
              <a:extLst>
                <a:ext uri="{FF2B5EF4-FFF2-40B4-BE49-F238E27FC236}">
                  <a16:creationId xmlns:a16="http://schemas.microsoft.com/office/drawing/2014/main" id="{023E8249-738E-4FBA-922A-2621F66BE6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3131" y="4042569"/>
              <a:ext cx="233362" cy="190500"/>
            </a:xfrm>
            <a:custGeom>
              <a:avLst/>
              <a:gdLst>
                <a:gd name="T0" fmla="*/ 62 w 158"/>
                <a:gd name="T1" fmla="*/ 39 h 130"/>
                <a:gd name="T2" fmla="*/ 37 w 158"/>
                <a:gd name="T3" fmla="*/ 32 h 130"/>
                <a:gd name="T4" fmla="*/ 40 w 158"/>
                <a:gd name="T5" fmla="*/ 18 h 130"/>
                <a:gd name="T6" fmla="*/ 66 w 158"/>
                <a:gd name="T7" fmla="*/ 24 h 130"/>
                <a:gd name="T8" fmla="*/ 62 w 158"/>
                <a:gd name="T9" fmla="*/ 39 h 130"/>
                <a:gd name="T10" fmla="*/ 26 w 158"/>
                <a:gd name="T11" fmla="*/ 0 h 130"/>
                <a:gd name="T12" fmla="*/ 26 w 158"/>
                <a:gd name="T13" fmla="*/ 0 h 130"/>
                <a:gd name="T14" fmla="*/ 20 w 158"/>
                <a:gd name="T15" fmla="*/ 5 h 130"/>
                <a:gd name="T16" fmla="*/ 18 w 158"/>
                <a:gd name="T17" fmla="*/ 15 h 130"/>
                <a:gd name="T18" fmla="*/ 17 w 158"/>
                <a:gd name="T19" fmla="*/ 17 h 130"/>
                <a:gd name="T20" fmla="*/ 1 w 158"/>
                <a:gd name="T21" fmla="*/ 87 h 130"/>
                <a:gd name="T22" fmla="*/ 0 w 158"/>
                <a:gd name="T23" fmla="*/ 88 h 130"/>
                <a:gd name="T24" fmla="*/ 5 w 158"/>
                <a:gd name="T25" fmla="*/ 94 h 130"/>
                <a:gd name="T26" fmla="*/ 157 w 158"/>
                <a:gd name="T27" fmla="*/ 130 h 130"/>
                <a:gd name="T28" fmla="*/ 157 w 158"/>
                <a:gd name="T29" fmla="*/ 130 h 130"/>
                <a:gd name="T30" fmla="*/ 157 w 158"/>
                <a:gd name="T31" fmla="*/ 130 h 130"/>
                <a:gd name="T32" fmla="*/ 158 w 158"/>
                <a:gd name="T33" fmla="*/ 130 h 130"/>
                <a:gd name="T34" fmla="*/ 158 w 158"/>
                <a:gd name="T35" fmla="*/ 130 h 130"/>
                <a:gd name="T36" fmla="*/ 136 w 158"/>
                <a:gd name="T37" fmla="*/ 102 h 130"/>
                <a:gd name="T38" fmla="*/ 112 w 158"/>
                <a:gd name="T39" fmla="*/ 110 h 130"/>
                <a:gd name="T40" fmla="*/ 102 w 158"/>
                <a:gd name="T41" fmla="*/ 109 h 130"/>
                <a:gd name="T42" fmla="*/ 73 w 158"/>
                <a:gd name="T43" fmla="*/ 60 h 130"/>
                <a:gd name="T44" fmla="*/ 88 w 158"/>
                <a:gd name="T45" fmla="*/ 38 h 130"/>
                <a:gd name="T46" fmla="*/ 66 w 158"/>
                <a:gd name="T47" fmla="*/ 10 h 130"/>
                <a:gd name="T48" fmla="*/ 28 w 158"/>
                <a:gd name="T49" fmla="*/ 0 h 130"/>
                <a:gd name="T50" fmla="*/ 28 w 158"/>
                <a:gd name="T51" fmla="*/ 0 h 130"/>
                <a:gd name="T52" fmla="*/ 26 w 158"/>
                <a:gd name="T53" fmla="*/ 0 h 130"/>
                <a:gd name="T54" fmla="*/ 26 w 158"/>
                <a:gd name="T5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30">
                  <a:moveTo>
                    <a:pt x="62" y="39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39"/>
                    <a:pt x="62" y="39"/>
                    <a:pt x="62" y="39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1" y="2"/>
                    <a:pt x="20" y="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0" y="88"/>
                    <a:pt x="0" y="88"/>
                  </a:cubicBezTo>
                  <a:cubicBezTo>
                    <a:pt x="0" y="91"/>
                    <a:pt x="2" y="93"/>
                    <a:pt x="5" y="94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8" y="130"/>
                    <a:pt x="158" y="130"/>
                  </a:cubicBezTo>
                  <a:cubicBezTo>
                    <a:pt x="158" y="130"/>
                    <a:pt x="158" y="130"/>
                    <a:pt x="158" y="130"/>
                  </a:cubicBezTo>
                  <a:cubicBezTo>
                    <a:pt x="136" y="102"/>
                    <a:pt x="136" y="102"/>
                    <a:pt x="136" y="102"/>
                  </a:cubicBezTo>
                  <a:cubicBezTo>
                    <a:pt x="129" y="107"/>
                    <a:pt x="121" y="110"/>
                    <a:pt x="112" y="110"/>
                  </a:cubicBezTo>
                  <a:cubicBezTo>
                    <a:pt x="108" y="110"/>
                    <a:pt x="105" y="110"/>
                    <a:pt x="102" y="109"/>
                  </a:cubicBezTo>
                  <a:cubicBezTo>
                    <a:pt x="80" y="104"/>
                    <a:pt x="67" y="82"/>
                    <a:pt x="73" y="60"/>
                  </a:cubicBezTo>
                  <a:cubicBezTo>
                    <a:pt x="75" y="51"/>
                    <a:pt x="80" y="43"/>
                    <a:pt x="88" y="38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5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Freeform 169">
              <a:extLst>
                <a:ext uri="{FF2B5EF4-FFF2-40B4-BE49-F238E27FC236}">
                  <a16:creationId xmlns:a16="http://schemas.microsoft.com/office/drawing/2014/main" id="{C3EC4EA3-EDAD-4439-82EB-D7EA55997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556" y="4098131"/>
              <a:ext cx="101600" cy="106362"/>
            </a:xfrm>
            <a:custGeom>
              <a:avLst/>
              <a:gdLst>
                <a:gd name="T0" fmla="*/ 21 w 69"/>
                <a:gd name="T1" fmla="*/ 0 h 72"/>
                <a:gd name="T2" fmla="*/ 6 w 69"/>
                <a:gd name="T3" fmla="*/ 22 h 72"/>
                <a:gd name="T4" fmla="*/ 35 w 69"/>
                <a:gd name="T5" fmla="*/ 71 h 72"/>
                <a:gd name="T6" fmla="*/ 45 w 69"/>
                <a:gd name="T7" fmla="*/ 72 h 72"/>
                <a:gd name="T8" fmla="*/ 69 w 69"/>
                <a:gd name="T9" fmla="*/ 64 h 72"/>
                <a:gd name="T10" fmla="*/ 67 w 69"/>
                <a:gd name="T11" fmla="*/ 60 h 72"/>
                <a:gd name="T12" fmla="*/ 45 w 69"/>
                <a:gd name="T13" fmla="*/ 68 h 72"/>
                <a:gd name="T14" fmla="*/ 36 w 69"/>
                <a:gd name="T15" fmla="*/ 67 h 72"/>
                <a:gd name="T16" fmla="*/ 10 w 69"/>
                <a:gd name="T17" fmla="*/ 23 h 72"/>
                <a:gd name="T18" fmla="*/ 23 w 69"/>
                <a:gd name="T19" fmla="*/ 3 h 72"/>
                <a:gd name="T20" fmla="*/ 21 w 69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72">
                  <a:moveTo>
                    <a:pt x="21" y="0"/>
                  </a:moveTo>
                  <a:cubicBezTo>
                    <a:pt x="13" y="5"/>
                    <a:pt x="8" y="13"/>
                    <a:pt x="6" y="22"/>
                  </a:cubicBezTo>
                  <a:cubicBezTo>
                    <a:pt x="0" y="44"/>
                    <a:pt x="13" y="66"/>
                    <a:pt x="35" y="71"/>
                  </a:cubicBezTo>
                  <a:cubicBezTo>
                    <a:pt x="38" y="72"/>
                    <a:pt x="41" y="72"/>
                    <a:pt x="45" y="72"/>
                  </a:cubicBezTo>
                  <a:cubicBezTo>
                    <a:pt x="54" y="72"/>
                    <a:pt x="62" y="69"/>
                    <a:pt x="69" y="64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1" y="65"/>
                    <a:pt x="53" y="68"/>
                    <a:pt x="45" y="68"/>
                  </a:cubicBezTo>
                  <a:cubicBezTo>
                    <a:pt x="42" y="68"/>
                    <a:pt x="39" y="68"/>
                    <a:pt x="36" y="67"/>
                  </a:cubicBezTo>
                  <a:cubicBezTo>
                    <a:pt x="17" y="62"/>
                    <a:pt x="5" y="42"/>
                    <a:pt x="10" y="23"/>
                  </a:cubicBezTo>
                  <a:cubicBezTo>
                    <a:pt x="12" y="15"/>
                    <a:pt x="17" y="8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Freeform 170">
              <a:extLst>
                <a:ext uri="{FF2B5EF4-FFF2-40B4-BE49-F238E27FC236}">
                  <a16:creationId xmlns:a16="http://schemas.microsoft.com/office/drawing/2014/main" id="{0BAA7D8F-3941-4A43-A47E-143B7DB3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493" y="4102894"/>
              <a:ext cx="92075" cy="95250"/>
            </a:xfrm>
            <a:custGeom>
              <a:avLst/>
              <a:gdLst>
                <a:gd name="T0" fmla="*/ 18 w 62"/>
                <a:gd name="T1" fmla="*/ 0 h 65"/>
                <a:gd name="T2" fmla="*/ 5 w 62"/>
                <a:gd name="T3" fmla="*/ 20 h 65"/>
                <a:gd name="T4" fmla="*/ 31 w 62"/>
                <a:gd name="T5" fmla="*/ 64 h 65"/>
                <a:gd name="T6" fmla="*/ 40 w 62"/>
                <a:gd name="T7" fmla="*/ 65 h 65"/>
                <a:gd name="T8" fmla="*/ 62 w 62"/>
                <a:gd name="T9" fmla="*/ 57 h 65"/>
                <a:gd name="T10" fmla="*/ 55 w 62"/>
                <a:gd name="T11" fmla="*/ 49 h 65"/>
                <a:gd name="T12" fmla="*/ 40 w 62"/>
                <a:gd name="T13" fmla="*/ 54 h 65"/>
                <a:gd name="T14" fmla="*/ 34 w 62"/>
                <a:gd name="T15" fmla="*/ 53 h 65"/>
                <a:gd name="T16" fmla="*/ 16 w 62"/>
                <a:gd name="T17" fmla="*/ 23 h 65"/>
                <a:gd name="T18" fmla="*/ 25 w 62"/>
                <a:gd name="T19" fmla="*/ 9 h 65"/>
                <a:gd name="T20" fmla="*/ 18 w 62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65">
                  <a:moveTo>
                    <a:pt x="18" y="0"/>
                  </a:moveTo>
                  <a:cubicBezTo>
                    <a:pt x="12" y="5"/>
                    <a:pt x="7" y="12"/>
                    <a:pt x="5" y="20"/>
                  </a:cubicBezTo>
                  <a:cubicBezTo>
                    <a:pt x="0" y="39"/>
                    <a:pt x="12" y="59"/>
                    <a:pt x="31" y="64"/>
                  </a:cubicBezTo>
                  <a:cubicBezTo>
                    <a:pt x="34" y="65"/>
                    <a:pt x="37" y="65"/>
                    <a:pt x="40" y="65"/>
                  </a:cubicBezTo>
                  <a:cubicBezTo>
                    <a:pt x="48" y="65"/>
                    <a:pt x="56" y="62"/>
                    <a:pt x="62" y="57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1" y="52"/>
                    <a:pt x="45" y="54"/>
                    <a:pt x="40" y="54"/>
                  </a:cubicBezTo>
                  <a:cubicBezTo>
                    <a:pt x="38" y="54"/>
                    <a:pt x="36" y="54"/>
                    <a:pt x="34" y="53"/>
                  </a:cubicBezTo>
                  <a:cubicBezTo>
                    <a:pt x="20" y="50"/>
                    <a:pt x="12" y="36"/>
                    <a:pt x="16" y="23"/>
                  </a:cubicBezTo>
                  <a:cubicBezTo>
                    <a:pt x="17" y="17"/>
                    <a:pt x="21" y="12"/>
                    <a:pt x="25" y="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7" name="Freeform 171">
              <a:extLst>
                <a:ext uri="{FF2B5EF4-FFF2-40B4-BE49-F238E27FC236}">
                  <a16:creationId xmlns:a16="http://schemas.microsoft.com/office/drawing/2014/main" id="{EE10F9F6-CA72-4D24-8AC8-E65F32AB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106" y="4067969"/>
              <a:ext cx="42862" cy="31750"/>
            </a:xfrm>
            <a:custGeom>
              <a:avLst/>
              <a:gdLst>
                <a:gd name="T0" fmla="*/ 3 w 27"/>
                <a:gd name="T1" fmla="*/ 0 h 20"/>
                <a:gd name="T2" fmla="*/ 0 w 27"/>
                <a:gd name="T3" fmla="*/ 13 h 20"/>
                <a:gd name="T4" fmla="*/ 23 w 27"/>
                <a:gd name="T5" fmla="*/ 20 h 20"/>
                <a:gd name="T6" fmla="*/ 27 w 27"/>
                <a:gd name="T7" fmla="*/ 6 h 20"/>
                <a:gd name="T8" fmla="*/ 3 w 2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3" y="0"/>
                  </a:moveTo>
                  <a:lnTo>
                    <a:pt x="0" y="13"/>
                  </a:lnTo>
                  <a:lnTo>
                    <a:pt x="23" y="20"/>
                  </a:lnTo>
                  <a:lnTo>
                    <a:pt x="27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10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Freeform 172">
              <a:extLst>
                <a:ext uri="{FF2B5EF4-FFF2-40B4-BE49-F238E27FC236}">
                  <a16:creationId xmlns:a16="http://schemas.microsoft.com/office/drawing/2014/main" id="{21DCE548-3398-4AA9-A2F1-F5E3C5E2B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106" y="4067969"/>
              <a:ext cx="42862" cy="31750"/>
            </a:xfrm>
            <a:custGeom>
              <a:avLst/>
              <a:gdLst>
                <a:gd name="T0" fmla="*/ 3 w 27"/>
                <a:gd name="T1" fmla="*/ 0 h 20"/>
                <a:gd name="T2" fmla="*/ 0 w 27"/>
                <a:gd name="T3" fmla="*/ 13 h 20"/>
                <a:gd name="T4" fmla="*/ 23 w 27"/>
                <a:gd name="T5" fmla="*/ 20 h 20"/>
                <a:gd name="T6" fmla="*/ 27 w 27"/>
                <a:gd name="T7" fmla="*/ 6 h 20"/>
                <a:gd name="T8" fmla="*/ 3 w 2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3" y="0"/>
                  </a:moveTo>
                  <a:lnTo>
                    <a:pt x="0" y="13"/>
                  </a:lnTo>
                  <a:lnTo>
                    <a:pt x="23" y="20"/>
                  </a:lnTo>
                  <a:lnTo>
                    <a:pt x="27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9" name="Freeform 173">
              <a:extLst>
                <a:ext uri="{FF2B5EF4-FFF2-40B4-BE49-F238E27FC236}">
                  <a16:creationId xmlns:a16="http://schemas.microsoft.com/office/drawing/2014/main" id="{A3D93D35-D1BC-4A43-A504-9EAF323ED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6956" y="4115594"/>
              <a:ext cx="63500" cy="66675"/>
            </a:xfrm>
            <a:custGeom>
              <a:avLst/>
              <a:gdLst>
                <a:gd name="T0" fmla="*/ 13 w 43"/>
                <a:gd name="T1" fmla="*/ 0 h 45"/>
                <a:gd name="T2" fmla="*/ 4 w 43"/>
                <a:gd name="T3" fmla="*/ 14 h 45"/>
                <a:gd name="T4" fmla="*/ 22 w 43"/>
                <a:gd name="T5" fmla="*/ 44 h 45"/>
                <a:gd name="T6" fmla="*/ 28 w 43"/>
                <a:gd name="T7" fmla="*/ 45 h 45"/>
                <a:gd name="T8" fmla="*/ 43 w 43"/>
                <a:gd name="T9" fmla="*/ 40 h 45"/>
                <a:gd name="T10" fmla="*/ 13 w 43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5">
                  <a:moveTo>
                    <a:pt x="13" y="0"/>
                  </a:moveTo>
                  <a:cubicBezTo>
                    <a:pt x="9" y="3"/>
                    <a:pt x="5" y="8"/>
                    <a:pt x="4" y="14"/>
                  </a:cubicBezTo>
                  <a:cubicBezTo>
                    <a:pt x="0" y="27"/>
                    <a:pt x="8" y="41"/>
                    <a:pt x="22" y="44"/>
                  </a:cubicBezTo>
                  <a:cubicBezTo>
                    <a:pt x="24" y="45"/>
                    <a:pt x="26" y="45"/>
                    <a:pt x="28" y="45"/>
                  </a:cubicBezTo>
                  <a:cubicBezTo>
                    <a:pt x="33" y="45"/>
                    <a:pt x="39" y="43"/>
                    <a:pt x="43" y="4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A10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0" name="Freeform 174">
              <a:extLst>
                <a:ext uri="{FF2B5EF4-FFF2-40B4-BE49-F238E27FC236}">
                  <a16:creationId xmlns:a16="http://schemas.microsoft.com/office/drawing/2014/main" id="{5214FCE8-0B6D-4F3E-B120-C6075556E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406" y="3305969"/>
              <a:ext cx="280987" cy="225425"/>
            </a:xfrm>
            <a:custGeom>
              <a:avLst/>
              <a:gdLst>
                <a:gd name="T0" fmla="*/ 188 w 190"/>
                <a:gd name="T1" fmla="*/ 117 h 153"/>
                <a:gd name="T2" fmla="*/ 182 w 190"/>
                <a:gd name="T3" fmla="*/ 44 h 153"/>
                <a:gd name="T4" fmla="*/ 152 w 190"/>
                <a:gd name="T5" fmla="*/ 22 h 153"/>
                <a:gd name="T6" fmla="*/ 124 w 190"/>
                <a:gd name="T7" fmla="*/ 16 h 153"/>
                <a:gd name="T8" fmla="*/ 123 w 190"/>
                <a:gd name="T9" fmla="*/ 16 h 153"/>
                <a:gd name="T10" fmla="*/ 122 w 190"/>
                <a:gd name="T11" fmla="*/ 15 h 153"/>
                <a:gd name="T12" fmla="*/ 94 w 190"/>
                <a:gd name="T13" fmla="*/ 7 h 153"/>
                <a:gd name="T14" fmla="*/ 58 w 190"/>
                <a:gd name="T15" fmla="*/ 10 h 153"/>
                <a:gd name="T16" fmla="*/ 16 w 190"/>
                <a:gd name="T17" fmla="*/ 71 h 153"/>
                <a:gd name="T18" fmla="*/ 22 w 190"/>
                <a:gd name="T19" fmla="*/ 113 h 153"/>
                <a:gd name="T20" fmla="*/ 57 w 190"/>
                <a:gd name="T21" fmla="*/ 88 h 153"/>
                <a:gd name="T22" fmla="*/ 74 w 190"/>
                <a:gd name="T23" fmla="*/ 85 h 153"/>
                <a:gd name="T24" fmla="*/ 101 w 190"/>
                <a:gd name="T25" fmla="*/ 92 h 153"/>
                <a:gd name="T26" fmla="*/ 104 w 190"/>
                <a:gd name="T27" fmla="*/ 93 h 153"/>
                <a:gd name="T28" fmla="*/ 131 w 190"/>
                <a:gd name="T29" fmla="*/ 100 h 153"/>
                <a:gd name="T30" fmla="*/ 143 w 190"/>
                <a:gd name="T31" fmla="*/ 111 h 153"/>
                <a:gd name="T32" fmla="*/ 162 w 190"/>
                <a:gd name="T33" fmla="*/ 151 h 153"/>
                <a:gd name="T34" fmla="*/ 188 w 190"/>
                <a:gd name="T35" fmla="*/ 1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153">
                  <a:moveTo>
                    <a:pt x="188" y="117"/>
                  </a:moveTo>
                  <a:cubicBezTo>
                    <a:pt x="190" y="82"/>
                    <a:pt x="183" y="49"/>
                    <a:pt x="182" y="44"/>
                  </a:cubicBezTo>
                  <a:cubicBezTo>
                    <a:pt x="178" y="38"/>
                    <a:pt x="169" y="24"/>
                    <a:pt x="152" y="22"/>
                  </a:cubicBezTo>
                  <a:cubicBezTo>
                    <a:pt x="149" y="23"/>
                    <a:pt x="146" y="22"/>
                    <a:pt x="124" y="16"/>
                  </a:cubicBezTo>
                  <a:cubicBezTo>
                    <a:pt x="124" y="16"/>
                    <a:pt x="124" y="16"/>
                    <a:pt x="123" y="16"/>
                  </a:cubicBezTo>
                  <a:cubicBezTo>
                    <a:pt x="123" y="15"/>
                    <a:pt x="122" y="15"/>
                    <a:pt x="122" y="15"/>
                  </a:cubicBezTo>
                  <a:cubicBezTo>
                    <a:pt x="100" y="9"/>
                    <a:pt x="97" y="9"/>
                    <a:pt x="94" y="7"/>
                  </a:cubicBezTo>
                  <a:cubicBezTo>
                    <a:pt x="79" y="0"/>
                    <a:pt x="64" y="7"/>
                    <a:pt x="58" y="10"/>
                  </a:cubicBezTo>
                  <a:cubicBezTo>
                    <a:pt x="54" y="14"/>
                    <a:pt x="31" y="39"/>
                    <a:pt x="16" y="71"/>
                  </a:cubicBezTo>
                  <a:cubicBezTo>
                    <a:pt x="0" y="103"/>
                    <a:pt x="22" y="113"/>
                    <a:pt x="22" y="113"/>
                  </a:cubicBezTo>
                  <a:cubicBezTo>
                    <a:pt x="33" y="116"/>
                    <a:pt x="51" y="95"/>
                    <a:pt x="57" y="88"/>
                  </a:cubicBezTo>
                  <a:cubicBezTo>
                    <a:pt x="64" y="82"/>
                    <a:pt x="74" y="85"/>
                    <a:pt x="74" y="85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1" y="100"/>
                    <a:pt x="141" y="102"/>
                    <a:pt x="143" y="111"/>
                  </a:cubicBezTo>
                  <a:cubicBezTo>
                    <a:pt x="146" y="121"/>
                    <a:pt x="150" y="148"/>
                    <a:pt x="162" y="151"/>
                  </a:cubicBezTo>
                  <a:cubicBezTo>
                    <a:pt x="162" y="151"/>
                    <a:pt x="185" y="153"/>
                    <a:pt x="188" y="117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Freeform 175">
              <a:extLst>
                <a:ext uri="{FF2B5EF4-FFF2-40B4-BE49-F238E27FC236}">
                  <a16:creationId xmlns:a16="http://schemas.microsoft.com/office/drawing/2014/main" id="{4EF769B1-FF53-4E1A-BC17-40C00773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3656" y="3325019"/>
              <a:ext cx="36512" cy="36512"/>
            </a:xfrm>
            <a:custGeom>
              <a:avLst/>
              <a:gdLst>
                <a:gd name="T0" fmla="*/ 23 w 25"/>
                <a:gd name="T1" fmla="*/ 16 h 25"/>
                <a:gd name="T2" fmla="*/ 10 w 25"/>
                <a:gd name="T3" fmla="*/ 23 h 25"/>
                <a:gd name="T4" fmla="*/ 2 w 25"/>
                <a:gd name="T5" fmla="*/ 10 h 25"/>
                <a:gd name="T6" fmla="*/ 15 w 25"/>
                <a:gd name="T7" fmla="*/ 2 h 25"/>
                <a:gd name="T8" fmla="*/ 23 w 25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3" y="16"/>
                  </a:moveTo>
                  <a:cubicBezTo>
                    <a:pt x="22" y="21"/>
                    <a:pt x="16" y="25"/>
                    <a:pt x="10" y="23"/>
                  </a:cubicBezTo>
                  <a:cubicBezTo>
                    <a:pt x="4" y="22"/>
                    <a:pt x="0" y="16"/>
                    <a:pt x="2" y="10"/>
                  </a:cubicBezTo>
                  <a:cubicBezTo>
                    <a:pt x="4" y="4"/>
                    <a:pt x="10" y="0"/>
                    <a:pt x="15" y="2"/>
                  </a:cubicBezTo>
                  <a:cubicBezTo>
                    <a:pt x="21" y="4"/>
                    <a:pt x="25" y="10"/>
                    <a:pt x="23" y="16"/>
                  </a:cubicBezTo>
                  <a:close/>
                </a:path>
              </a:pathLst>
            </a:cu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Freeform 176">
              <a:extLst>
                <a:ext uri="{FF2B5EF4-FFF2-40B4-BE49-F238E27FC236}">
                  <a16:creationId xmlns:a16="http://schemas.microsoft.com/office/drawing/2014/main" id="{F1CC7AEC-9031-4BDE-8DDB-0B5DE8E2E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856" y="3385344"/>
              <a:ext cx="36512" cy="34925"/>
            </a:xfrm>
            <a:custGeom>
              <a:avLst/>
              <a:gdLst>
                <a:gd name="T0" fmla="*/ 23 w 24"/>
                <a:gd name="T1" fmla="*/ 15 h 24"/>
                <a:gd name="T2" fmla="*/ 9 w 24"/>
                <a:gd name="T3" fmla="*/ 23 h 24"/>
                <a:gd name="T4" fmla="*/ 2 w 24"/>
                <a:gd name="T5" fmla="*/ 9 h 24"/>
                <a:gd name="T6" fmla="*/ 15 w 24"/>
                <a:gd name="T7" fmla="*/ 1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3" y="3"/>
                    <a:pt x="9" y="0"/>
                    <a:pt x="15" y="1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3" name="Freeform 177">
              <a:extLst>
                <a:ext uri="{FF2B5EF4-FFF2-40B4-BE49-F238E27FC236}">
                  <a16:creationId xmlns:a16="http://schemas.microsoft.com/office/drawing/2014/main" id="{020CEE9D-7461-4872-95EB-0CDA1777B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656" y="3352006"/>
              <a:ext cx="15875" cy="15875"/>
            </a:xfrm>
            <a:custGeom>
              <a:avLst/>
              <a:gdLst>
                <a:gd name="T0" fmla="*/ 4 w 11"/>
                <a:gd name="T1" fmla="*/ 11 h 11"/>
                <a:gd name="T2" fmla="*/ 11 w 11"/>
                <a:gd name="T3" fmla="*/ 7 h 11"/>
                <a:gd name="T4" fmla="*/ 7 w 11"/>
                <a:gd name="T5" fmla="*/ 1 h 11"/>
                <a:gd name="T6" fmla="*/ 0 w 11"/>
                <a:gd name="T7" fmla="*/ 4 h 11"/>
                <a:gd name="T8" fmla="*/ 4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11"/>
                  </a:moveTo>
                  <a:cubicBezTo>
                    <a:pt x="7" y="11"/>
                    <a:pt x="10" y="10"/>
                    <a:pt x="11" y="7"/>
                  </a:cubicBezTo>
                  <a:cubicBezTo>
                    <a:pt x="11" y="4"/>
                    <a:pt x="10" y="1"/>
                    <a:pt x="7" y="1"/>
                  </a:cubicBezTo>
                  <a:cubicBezTo>
                    <a:pt x="4" y="0"/>
                    <a:pt x="1" y="1"/>
                    <a:pt x="0" y="4"/>
                  </a:cubicBezTo>
                  <a:cubicBezTo>
                    <a:pt x="0" y="7"/>
                    <a:pt x="1" y="10"/>
                    <a:pt x="4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Freeform 178">
              <a:extLst>
                <a:ext uri="{FF2B5EF4-FFF2-40B4-BE49-F238E27FC236}">
                  <a16:creationId xmlns:a16="http://schemas.microsoft.com/office/drawing/2014/main" id="{151CC059-077E-44C5-BA3B-064D13360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9543" y="3383756"/>
              <a:ext cx="19050" cy="15875"/>
            </a:xfrm>
            <a:custGeom>
              <a:avLst/>
              <a:gdLst>
                <a:gd name="T0" fmla="*/ 4 w 12"/>
                <a:gd name="T1" fmla="*/ 11 h 11"/>
                <a:gd name="T2" fmla="*/ 11 w 12"/>
                <a:gd name="T3" fmla="*/ 7 h 11"/>
                <a:gd name="T4" fmla="*/ 7 w 12"/>
                <a:gd name="T5" fmla="*/ 1 h 11"/>
                <a:gd name="T6" fmla="*/ 1 w 12"/>
                <a:gd name="T7" fmla="*/ 4 h 11"/>
                <a:gd name="T8" fmla="*/ 4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11"/>
                  </a:moveTo>
                  <a:cubicBezTo>
                    <a:pt x="7" y="11"/>
                    <a:pt x="10" y="10"/>
                    <a:pt x="11" y="7"/>
                  </a:cubicBezTo>
                  <a:cubicBezTo>
                    <a:pt x="12" y="4"/>
                    <a:pt x="10" y="1"/>
                    <a:pt x="7" y="1"/>
                  </a:cubicBezTo>
                  <a:cubicBezTo>
                    <a:pt x="5" y="0"/>
                    <a:pt x="2" y="1"/>
                    <a:pt x="1" y="4"/>
                  </a:cubicBezTo>
                  <a:cubicBezTo>
                    <a:pt x="0" y="7"/>
                    <a:pt x="2" y="10"/>
                    <a:pt x="4" y="11"/>
                  </a:cubicBezTo>
                </a:path>
              </a:pathLst>
            </a:cu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5" name="Freeform 179">
              <a:extLst>
                <a:ext uri="{FF2B5EF4-FFF2-40B4-BE49-F238E27FC236}">
                  <a16:creationId xmlns:a16="http://schemas.microsoft.com/office/drawing/2014/main" id="{9E429821-2591-422D-A4F1-E98A3F74D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8431" y="3361531"/>
              <a:ext cx="17462" cy="17462"/>
            </a:xfrm>
            <a:custGeom>
              <a:avLst/>
              <a:gdLst>
                <a:gd name="T0" fmla="*/ 11 w 12"/>
                <a:gd name="T1" fmla="*/ 8 h 12"/>
                <a:gd name="T2" fmla="*/ 8 w 12"/>
                <a:gd name="T3" fmla="*/ 1 h 12"/>
                <a:gd name="T4" fmla="*/ 1 w 12"/>
                <a:gd name="T5" fmla="*/ 5 h 12"/>
                <a:gd name="T6" fmla="*/ 5 w 12"/>
                <a:gd name="T7" fmla="*/ 11 h 12"/>
                <a:gd name="T8" fmla="*/ 1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8"/>
                  </a:moveTo>
                  <a:cubicBezTo>
                    <a:pt x="12" y="5"/>
                    <a:pt x="10" y="2"/>
                    <a:pt x="8" y="1"/>
                  </a:cubicBezTo>
                  <a:cubicBezTo>
                    <a:pt x="5" y="0"/>
                    <a:pt x="2" y="2"/>
                    <a:pt x="1" y="5"/>
                  </a:cubicBezTo>
                  <a:cubicBezTo>
                    <a:pt x="0" y="8"/>
                    <a:pt x="2" y="10"/>
                    <a:pt x="5" y="11"/>
                  </a:cubicBezTo>
                  <a:cubicBezTo>
                    <a:pt x="7" y="12"/>
                    <a:pt x="10" y="11"/>
                    <a:pt x="11" y="8"/>
                  </a:cubicBezTo>
                </a:path>
              </a:pathLst>
            </a:cu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6" name="Freeform 180">
              <a:extLst>
                <a:ext uri="{FF2B5EF4-FFF2-40B4-BE49-F238E27FC236}">
                  <a16:creationId xmlns:a16="http://schemas.microsoft.com/office/drawing/2014/main" id="{0866CFA1-4BC5-4B21-B2FD-AD23F4137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0181" y="3372644"/>
              <a:ext cx="19050" cy="17462"/>
            </a:xfrm>
            <a:custGeom>
              <a:avLst/>
              <a:gdLst>
                <a:gd name="T0" fmla="*/ 11 w 12"/>
                <a:gd name="T1" fmla="*/ 7 h 12"/>
                <a:gd name="T2" fmla="*/ 8 w 12"/>
                <a:gd name="T3" fmla="*/ 1 h 12"/>
                <a:gd name="T4" fmla="*/ 1 w 12"/>
                <a:gd name="T5" fmla="*/ 4 h 12"/>
                <a:gd name="T6" fmla="*/ 5 w 12"/>
                <a:gd name="T7" fmla="*/ 1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5"/>
                    <a:pt x="10" y="2"/>
                    <a:pt x="8" y="1"/>
                  </a:cubicBezTo>
                  <a:cubicBezTo>
                    <a:pt x="5" y="0"/>
                    <a:pt x="2" y="2"/>
                    <a:pt x="1" y="4"/>
                  </a:cubicBezTo>
                  <a:cubicBezTo>
                    <a:pt x="0" y="7"/>
                    <a:pt x="2" y="10"/>
                    <a:pt x="5" y="11"/>
                  </a:cubicBezTo>
                  <a:cubicBezTo>
                    <a:pt x="7" y="12"/>
                    <a:pt x="10" y="10"/>
                    <a:pt x="11" y="7"/>
                  </a:cubicBezTo>
                </a:path>
              </a:pathLst>
            </a:cu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7" name="Freeform 181">
              <a:extLst>
                <a:ext uri="{FF2B5EF4-FFF2-40B4-BE49-F238E27FC236}">
                  <a16:creationId xmlns:a16="http://schemas.microsoft.com/office/drawing/2014/main" id="{A0531837-1849-45C6-A572-8CE5A312F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6356" y="3371056"/>
              <a:ext cx="42862" cy="41275"/>
            </a:xfrm>
            <a:custGeom>
              <a:avLst/>
              <a:gdLst>
                <a:gd name="T0" fmla="*/ 28 w 29"/>
                <a:gd name="T1" fmla="*/ 15 h 29"/>
                <a:gd name="T2" fmla="*/ 27 w 29"/>
                <a:gd name="T3" fmla="*/ 13 h 29"/>
                <a:gd name="T4" fmla="*/ 22 w 29"/>
                <a:gd name="T5" fmla="*/ 11 h 29"/>
                <a:gd name="T6" fmla="*/ 21 w 29"/>
                <a:gd name="T7" fmla="*/ 9 h 29"/>
                <a:gd name="T8" fmla="*/ 22 w 29"/>
                <a:gd name="T9" fmla="*/ 4 h 29"/>
                <a:gd name="T10" fmla="*/ 21 w 29"/>
                <a:gd name="T11" fmla="*/ 2 h 29"/>
                <a:gd name="T12" fmla="*/ 15 w 29"/>
                <a:gd name="T13" fmla="*/ 0 h 29"/>
                <a:gd name="T14" fmla="*/ 13 w 29"/>
                <a:gd name="T15" fmla="*/ 1 h 29"/>
                <a:gd name="T16" fmla="*/ 11 w 29"/>
                <a:gd name="T17" fmla="*/ 7 h 29"/>
                <a:gd name="T18" fmla="*/ 9 w 29"/>
                <a:gd name="T19" fmla="*/ 8 h 29"/>
                <a:gd name="T20" fmla="*/ 4 w 29"/>
                <a:gd name="T21" fmla="*/ 6 h 29"/>
                <a:gd name="T22" fmla="*/ 2 w 29"/>
                <a:gd name="T23" fmla="*/ 8 h 29"/>
                <a:gd name="T24" fmla="*/ 0 w 29"/>
                <a:gd name="T25" fmla="*/ 14 h 29"/>
                <a:gd name="T26" fmla="*/ 1 w 29"/>
                <a:gd name="T27" fmla="*/ 16 h 29"/>
                <a:gd name="T28" fmla="*/ 7 w 29"/>
                <a:gd name="T29" fmla="*/ 17 h 29"/>
                <a:gd name="T30" fmla="*/ 8 w 29"/>
                <a:gd name="T31" fmla="*/ 19 h 29"/>
                <a:gd name="T32" fmla="*/ 6 w 29"/>
                <a:gd name="T33" fmla="*/ 25 h 29"/>
                <a:gd name="T34" fmla="*/ 7 w 29"/>
                <a:gd name="T35" fmla="*/ 27 h 29"/>
                <a:gd name="T36" fmla="*/ 14 w 29"/>
                <a:gd name="T37" fmla="*/ 28 h 29"/>
                <a:gd name="T38" fmla="*/ 16 w 29"/>
                <a:gd name="T39" fmla="*/ 27 h 29"/>
                <a:gd name="T40" fmla="*/ 17 w 29"/>
                <a:gd name="T41" fmla="*/ 22 h 29"/>
                <a:gd name="T42" fmla="*/ 19 w 29"/>
                <a:gd name="T43" fmla="*/ 21 h 29"/>
                <a:gd name="T44" fmla="*/ 25 w 29"/>
                <a:gd name="T45" fmla="*/ 22 h 29"/>
                <a:gd name="T46" fmla="*/ 27 w 29"/>
                <a:gd name="T47" fmla="*/ 21 h 29"/>
                <a:gd name="T48" fmla="*/ 28 w 29"/>
                <a:gd name="T4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" h="29">
                  <a:moveTo>
                    <a:pt x="28" y="15"/>
                  </a:moveTo>
                  <a:cubicBezTo>
                    <a:pt x="29" y="14"/>
                    <a:pt x="28" y="13"/>
                    <a:pt x="27" y="1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0" y="10"/>
                    <a:pt x="21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0"/>
                    <a:pt x="19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2"/>
                    <a:pt x="26" y="22"/>
                    <a:pt x="27" y="21"/>
                  </a:cubicBezTo>
                  <a:lnTo>
                    <a:pt x="28" y="15"/>
                  </a:lnTo>
                  <a:close/>
                </a:path>
              </a:pathLst>
            </a:custGeom>
            <a:solidFill>
              <a:srgbClr val="B30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8" name="Freeform 182">
              <a:extLst>
                <a:ext uri="{FF2B5EF4-FFF2-40B4-BE49-F238E27FC236}">
                  <a16:creationId xmlns:a16="http://schemas.microsoft.com/office/drawing/2014/main" id="{4FD16EA2-F5CF-487A-97EA-B3C85A7E2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0168" y="3312319"/>
              <a:ext cx="87312" cy="25400"/>
            </a:xfrm>
            <a:custGeom>
              <a:avLst/>
              <a:gdLst>
                <a:gd name="T0" fmla="*/ 29 w 59"/>
                <a:gd name="T1" fmla="*/ 9 h 17"/>
                <a:gd name="T2" fmla="*/ 29 w 59"/>
                <a:gd name="T3" fmla="*/ 9 h 17"/>
                <a:gd name="T4" fmla="*/ 33 w 59"/>
                <a:gd name="T5" fmla="*/ 10 h 17"/>
                <a:gd name="T6" fmla="*/ 34 w 59"/>
                <a:gd name="T7" fmla="*/ 11 h 17"/>
                <a:gd name="T8" fmla="*/ 35 w 59"/>
                <a:gd name="T9" fmla="*/ 11 h 17"/>
                <a:gd name="T10" fmla="*/ 59 w 59"/>
                <a:gd name="T11" fmla="*/ 17 h 17"/>
                <a:gd name="T12" fmla="*/ 58 w 59"/>
                <a:gd name="T13" fmla="*/ 17 h 17"/>
                <a:gd name="T14" fmla="*/ 34 w 59"/>
                <a:gd name="T15" fmla="*/ 10 h 17"/>
                <a:gd name="T16" fmla="*/ 29 w 59"/>
                <a:gd name="T17" fmla="*/ 9 h 17"/>
                <a:gd name="T18" fmla="*/ 9 w 59"/>
                <a:gd name="T19" fmla="*/ 4 h 17"/>
                <a:gd name="T20" fmla="*/ 26 w 59"/>
                <a:gd name="T21" fmla="*/ 8 h 17"/>
                <a:gd name="T22" fmla="*/ 26 w 59"/>
                <a:gd name="T23" fmla="*/ 8 h 17"/>
                <a:gd name="T24" fmla="*/ 10 w 59"/>
                <a:gd name="T25" fmla="*/ 4 h 17"/>
                <a:gd name="T26" fmla="*/ 9 w 59"/>
                <a:gd name="T27" fmla="*/ 4 h 17"/>
                <a:gd name="T28" fmla="*/ 0 w 59"/>
                <a:gd name="T29" fmla="*/ 0 h 17"/>
                <a:gd name="T30" fmla="*/ 4 w 59"/>
                <a:gd name="T31" fmla="*/ 1 h 17"/>
                <a:gd name="T32" fmla="*/ 0 w 59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7"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1" y="10"/>
                    <a:pt x="33" y="10"/>
                  </a:cubicBezTo>
                  <a:cubicBezTo>
                    <a:pt x="33" y="10"/>
                    <a:pt x="34" y="10"/>
                    <a:pt x="3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50" y="15"/>
                    <a:pt x="55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9" y="4"/>
                  </a:moveTo>
                  <a:cubicBezTo>
                    <a:pt x="12" y="5"/>
                    <a:pt x="16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0" y="0"/>
                  </a:moveTo>
                  <a:cubicBezTo>
                    <a:pt x="1" y="0"/>
                    <a:pt x="3" y="1"/>
                    <a:pt x="4" y="1"/>
                  </a:cubicBezTo>
                  <a:cubicBezTo>
                    <a:pt x="3" y="1"/>
                    <a:pt x="2" y="0"/>
                    <a:pt x="0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9" name="Freeform 183">
              <a:extLst>
                <a:ext uri="{FF2B5EF4-FFF2-40B4-BE49-F238E27FC236}">
                  <a16:creationId xmlns:a16="http://schemas.microsoft.com/office/drawing/2014/main" id="{C65C1AA5-E52A-4A49-8466-A9306BCAD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8268" y="3325019"/>
              <a:ext cx="4762" cy="1587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3 w 3"/>
                <a:gd name="T5" fmla="*/ 1 h 1"/>
                <a:gd name="T6" fmla="*/ 3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0" name="Freeform 184">
              <a:extLst>
                <a:ext uri="{FF2B5EF4-FFF2-40B4-BE49-F238E27FC236}">
                  <a16:creationId xmlns:a16="http://schemas.microsoft.com/office/drawing/2014/main" id="{CAA5FC15-7281-4E10-A45E-764528C4A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006" y="3337719"/>
              <a:ext cx="4762" cy="1587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3" y="1"/>
                    <a:pt x="4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1" name="Freeform 185">
              <a:extLst>
                <a:ext uri="{FF2B5EF4-FFF2-40B4-BE49-F238E27FC236}">
                  <a16:creationId xmlns:a16="http://schemas.microsoft.com/office/drawing/2014/main" id="{D6113F22-3E12-4D65-B034-0B1CF6AA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68" y="3312319"/>
              <a:ext cx="101600" cy="41275"/>
            </a:xfrm>
            <a:custGeom>
              <a:avLst/>
              <a:gdLst>
                <a:gd name="T0" fmla="*/ 0 w 69"/>
                <a:gd name="T1" fmla="*/ 0 h 28"/>
                <a:gd name="T2" fmla="*/ 11 w 69"/>
                <a:gd name="T3" fmla="*/ 17 h 28"/>
                <a:gd name="T4" fmla="*/ 51 w 69"/>
                <a:gd name="T5" fmla="*/ 28 h 28"/>
                <a:gd name="T6" fmla="*/ 51 w 69"/>
                <a:gd name="T7" fmla="*/ 28 h 28"/>
                <a:gd name="T8" fmla="*/ 69 w 69"/>
                <a:gd name="T9" fmla="*/ 19 h 28"/>
                <a:gd name="T10" fmla="*/ 69 w 69"/>
                <a:gd name="T11" fmla="*/ 18 h 28"/>
                <a:gd name="T12" fmla="*/ 65 w 69"/>
                <a:gd name="T13" fmla="*/ 18 h 28"/>
                <a:gd name="T14" fmla="*/ 65 w 69"/>
                <a:gd name="T15" fmla="*/ 18 h 28"/>
                <a:gd name="T16" fmla="*/ 63 w 69"/>
                <a:gd name="T17" fmla="*/ 18 h 28"/>
                <a:gd name="T18" fmla="*/ 59 w 69"/>
                <a:gd name="T19" fmla="*/ 17 h 28"/>
                <a:gd name="T20" fmla="*/ 35 w 69"/>
                <a:gd name="T21" fmla="*/ 11 h 28"/>
                <a:gd name="T22" fmla="*/ 34 w 69"/>
                <a:gd name="T23" fmla="*/ 11 h 28"/>
                <a:gd name="T24" fmla="*/ 33 w 69"/>
                <a:gd name="T25" fmla="*/ 10 h 28"/>
                <a:gd name="T26" fmla="*/ 29 w 69"/>
                <a:gd name="T27" fmla="*/ 9 h 28"/>
                <a:gd name="T28" fmla="*/ 26 w 69"/>
                <a:gd name="T29" fmla="*/ 8 h 28"/>
                <a:gd name="T30" fmla="*/ 9 w 69"/>
                <a:gd name="T31" fmla="*/ 4 h 28"/>
                <a:gd name="T32" fmla="*/ 4 w 69"/>
                <a:gd name="T33" fmla="*/ 1 h 28"/>
                <a:gd name="T34" fmla="*/ 4 w 69"/>
                <a:gd name="T35" fmla="*/ 1 h 28"/>
                <a:gd name="T36" fmla="*/ 0 w 69"/>
                <a:gd name="T37" fmla="*/ 0 h 28"/>
                <a:gd name="T38" fmla="*/ 0 w 69"/>
                <a:gd name="T3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28">
                  <a:moveTo>
                    <a:pt x="0" y="0"/>
                  </a:moveTo>
                  <a:cubicBezTo>
                    <a:pt x="3" y="7"/>
                    <a:pt x="8" y="16"/>
                    <a:pt x="11" y="17"/>
                  </a:cubicBezTo>
                  <a:cubicBezTo>
                    <a:pt x="15" y="20"/>
                    <a:pt x="45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4" y="28"/>
                    <a:pt x="63" y="23"/>
                    <a:pt x="69" y="19"/>
                  </a:cubicBezTo>
                  <a:cubicBezTo>
                    <a:pt x="69" y="19"/>
                    <a:pt x="69" y="19"/>
                    <a:pt x="69" y="18"/>
                  </a:cubicBezTo>
                  <a:cubicBezTo>
                    <a:pt x="68" y="18"/>
                    <a:pt x="66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3" y="18"/>
                    <a:pt x="63" y="18"/>
                  </a:cubicBezTo>
                  <a:cubicBezTo>
                    <a:pt x="61" y="18"/>
                    <a:pt x="60" y="17"/>
                    <a:pt x="59" y="17"/>
                  </a:cubicBezTo>
                  <a:cubicBezTo>
                    <a:pt x="55" y="17"/>
                    <a:pt x="50" y="15"/>
                    <a:pt x="35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4" y="10"/>
                    <a:pt x="33" y="10"/>
                    <a:pt x="33" y="10"/>
                  </a:cubicBezTo>
                  <a:cubicBezTo>
                    <a:pt x="31" y="10"/>
                    <a:pt x="30" y="9"/>
                    <a:pt x="29" y="9"/>
                  </a:cubicBezTo>
                  <a:cubicBezTo>
                    <a:pt x="28" y="9"/>
                    <a:pt x="27" y="9"/>
                    <a:pt x="26" y="8"/>
                  </a:cubicBezTo>
                  <a:cubicBezTo>
                    <a:pt x="16" y="6"/>
                    <a:pt x="12" y="5"/>
                    <a:pt x="9" y="4"/>
                  </a:cubicBezTo>
                  <a:cubicBezTo>
                    <a:pt x="8" y="3"/>
                    <a:pt x="6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2" name="Freeform 186">
              <a:extLst>
                <a:ext uri="{FF2B5EF4-FFF2-40B4-BE49-F238E27FC236}">
                  <a16:creationId xmlns:a16="http://schemas.microsoft.com/office/drawing/2014/main" id="{545BDA88-4C52-4DE3-8A80-98E59BFD8D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0156" y="3472656"/>
              <a:ext cx="207962" cy="55562"/>
            </a:xfrm>
            <a:custGeom>
              <a:avLst/>
              <a:gdLst>
                <a:gd name="T0" fmla="*/ 141 w 141"/>
                <a:gd name="T1" fmla="*/ 38 h 38"/>
                <a:gd name="T2" fmla="*/ 141 w 141"/>
                <a:gd name="T3" fmla="*/ 38 h 38"/>
                <a:gd name="T4" fmla="*/ 141 w 141"/>
                <a:gd name="T5" fmla="*/ 38 h 38"/>
                <a:gd name="T6" fmla="*/ 141 w 141"/>
                <a:gd name="T7" fmla="*/ 38 h 38"/>
                <a:gd name="T8" fmla="*/ 0 w 141"/>
                <a:gd name="T9" fmla="*/ 0 h 38"/>
                <a:gd name="T10" fmla="*/ 0 w 141"/>
                <a:gd name="T11" fmla="*/ 0 h 38"/>
                <a:gd name="T12" fmla="*/ 1 w 141"/>
                <a:gd name="T13" fmla="*/ 0 h 38"/>
                <a:gd name="T14" fmla="*/ 0 w 141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8"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38"/>
                    <a:pt x="141" y="3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530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3" name="Freeform 187">
              <a:extLst>
                <a:ext uri="{FF2B5EF4-FFF2-40B4-BE49-F238E27FC236}">
                  <a16:creationId xmlns:a16="http://schemas.microsoft.com/office/drawing/2014/main" id="{3900AF7F-4B1C-4107-AC0E-ACE0D44A4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0156" y="3423444"/>
              <a:ext cx="209550" cy="104775"/>
            </a:xfrm>
            <a:custGeom>
              <a:avLst/>
              <a:gdLst>
                <a:gd name="T0" fmla="*/ 48 w 142"/>
                <a:gd name="T1" fmla="*/ 0 h 71"/>
                <a:gd name="T2" fmla="*/ 23 w 142"/>
                <a:gd name="T3" fmla="*/ 13 h 71"/>
                <a:gd name="T4" fmla="*/ 0 w 142"/>
                <a:gd name="T5" fmla="*/ 33 h 71"/>
                <a:gd name="T6" fmla="*/ 1 w 142"/>
                <a:gd name="T7" fmla="*/ 33 h 71"/>
                <a:gd name="T8" fmla="*/ 1 w 142"/>
                <a:gd name="T9" fmla="*/ 33 h 71"/>
                <a:gd name="T10" fmla="*/ 3 w 142"/>
                <a:gd name="T11" fmla="*/ 33 h 71"/>
                <a:gd name="T12" fmla="*/ 36 w 142"/>
                <a:gd name="T13" fmla="*/ 8 h 71"/>
                <a:gd name="T14" fmla="*/ 48 w 142"/>
                <a:gd name="T15" fmla="*/ 4 h 71"/>
                <a:gd name="T16" fmla="*/ 53 w 142"/>
                <a:gd name="T17" fmla="*/ 5 h 71"/>
                <a:gd name="T18" fmla="*/ 80 w 142"/>
                <a:gd name="T19" fmla="*/ 12 h 71"/>
                <a:gd name="T20" fmla="*/ 83 w 142"/>
                <a:gd name="T21" fmla="*/ 13 h 71"/>
                <a:gd name="T22" fmla="*/ 110 w 142"/>
                <a:gd name="T23" fmla="*/ 20 h 71"/>
                <a:gd name="T24" fmla="*/ 122 w 142"/>
                <a:gd name="T25" fmla="*/ 31 h 71"/>
                <a:gd name="T26" fmla="*/ 141 w 142"/>
                <a:gd name="T27" fmla="*/ 71 h 71"/>
                <a:gd name="T28" fmla="*/ 141 w 142"/>
                <a:gd name="T29" fmla="*/ 71 h 71"/>
                <a:gd name="T30" fmla="*/ 141 w 142"/>
                <a:gd name="T31" fmla="*/ 71 h 71"/>
                <a:gd name="T32" fmla="*/ 132 w 142"/>
                <a:gd name="T33" fmla="*/ 42 h 71"/>
                <a:gd name="T34" fmla="*/ 108 w 142"/>
                <a:gd name="T35" fmla="*/ 15 h 71"/>
                <a:gd name="T36" fmla="*/ 57 w 142"/>
                <a:gd name="T37" fmla="*/ 2 h 71"/>
                <a:gd name="T38" fmla="*/ 48 w 142"/>
                <a:gd name="T3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" h="71">
                  <a:moveTo>
                    <a:pt x="48" y="0"/>
                  </a:moveTo>
                  <a:cubicBezTo>
                    <a:pt x="41" y="0"/>
                    <a:pt x="37" y="4"/>
                    <a:pt x="23" y="13"/>
                  </a:cubicBezTo>
                  <a:cubicBezTo>
                    <a:pt x="5" y="23"/>
                    <a:pt x="1" y="31"/>
                    <a:pt x="0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3"/>
                    <a:pt x="3" y="33"/>
                  </a:cubicBezTo>
                  <a:cubicBezTo>
                    <a:pt x="14" y="33"/>
                    <a:pt x="30" y="14"/>
                    <a:pt x="36" y="8"/>
                  </a:cubicBezTo>
                  <a:cubicBezTo>
                    <a:pt x="40" y="5"/>
                    <a:pt x="44" y="4"/>
                    <a:pt x="48" y="4"/>
                  </a:cubicBezTo>
                  <a:cubicBezTo>
                    <a:pt x="50" y="4"/>
                    <a:pt x="53" y="5"/>
                    <a:pt x="53" y="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20" y="22"/>
                    <a:pt x="122" y="31"/>
                  </a:cubicBezTo>
                  <a:cubicBezTo>
                    <a:pt x="125" y="41"/>
                    <a:pt x="129" y="68"/>
                    <a:pt x="141" y="71"/>
                  </a:cubicBezTo>
                  <a:cubicBezTo>
                    <a:pt x="141" y="71"/>
                    <a:pt x="141" y="71"/>
                    <a:pt x="141" y="71"/>
                  </a:cubicBezTo>
                  <a:cubicBezTo>
                    <a:pt x="141" y="71"/>
                    <a:pt x="141" y="71"/>
                    <a:pt x="141" y="71"/>
                  </a:cubicBezTo>
                  <a:cubicBezTo>
                    <a:pt x="141" y="69"/>
                    <a:pt x="142" y="60"/>
                    <a:pt x="132" y="42"/>
                  </a:cubicBezTo>
                  <a:cubicBezTo>
                    <a:pt x="121" y="22"/>
                    <a:pt x="121" y="19"/>
                    <a:pt x="108" y="15"/>
                  </a:cubicBezTo>
                  <a:cubicBezTo>
                    <a:pt x="98" y="13"/>
                    <a:pt x="66" y="4"/>
                    <a:pt x="57" y="2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E5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4072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DB24-30EA-43BB-BBAB-14DFCA69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Behind The Scenes – Backend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7F47-9155-46B5-A626-8469EC1CD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973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What goes under the hood? </a:t>
            </a:r>
          </a:p>
          <a:p>
            <a:r>
              <a:rPr lang="en-AU" dirty="0"/>
              <a:t>Process, store and serve data using databases</a:t>
            </a:r>
          </a:p>
          <a:p>
            <a:r>
              <a:rPr lang="en-AU" dirty="0"/>
              <a:t>Ensure security &amp; privacy of the web app and its users  </a:t>
            </a:r>
          </a:p>
          <a:p>
            <a:r>
              <a:rPr lang="en-AU" dirty="0"/>
              <a:t>Handle request-response of APIs </a:t>
            </a:r>
          </a:p>
          <a:p>
            <a:r>
              <a:rPr lang="en-AU" dirty="0"/>
              <a:t>Provide interaction with users as well as third-party web services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BECE13-FCE6-4BC7-A67B-79BE96E83778}"/>
              </a:ext>
            </a:extLst>
          </p:cNvPr>
          <p:cNvGrpSpPr/>
          <p:nvPr/>
        </p:nvGrpSpPr>
        <p:grpSpPr>
          <a:xfrm>
            <a:off x="7975213" y="1432305"/>
            <a:ext cx="3221955" cy="4422615"/>
            <a:chOff x="1300163" y="4518025"/>
            <a:chExt cx="1393826" cy="1885950"/>
          </a:xfrm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7349BACE-8091-4C8A-8D1B-C3102757C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338" y="4587875"/>
              <a:ext cx="792163" cy="1203325"/>
            </a:xfrm>
            <a:custGeom>
              <a:avLst/>
              <a:gdLst>
                <a:gd name="T0" fmla="*/ 261 w 261"/>
                <a:gd name="T1" fmla="*/ 73 h 399"/>
                <a:gd name="T2" fmla="*/ 242 w 261"/>
                <a:gd name="T3" fmla="*/ 53 h 399"/>
                <a:gd name="T4" fmla="*/ 223 w 261"/>
                <a:gd name="T5" fmla="*/ 72 h 399"/>
                <a:gd name="T6" fmla="*/ 223 w 261"/>
                <a:gd name="T7" fmla="*/ 174 h 399"/>
                <a:gd name="T8" fmla="*/ 218 w 261"/>
                <a:gd name="T9" fmla="*/ 179 h 399"/>
                <a:gd name="T10" fmla="*/ 218 w 261"/>
                <a:gd name="T11" fmla="*/ 179 h 399"/>
                <a:gd name="T12" fmla="*/ 214 w 261"/>
                <a:gd name="T13" fmla="*/ 174 h 399"/>
                <a:gd name="T14" fmla="*/ 214 w 261"/>
                <a:gd name="T15" fmla="*/ 52 h 399"/>
                <a:gd name="T16" fmla="*/ 196 w 261"/>
                <a:gd name="T17" fmla="*/ 32 h 399"/>
                <a:gd name="T18" fmla="*/ 176 w 261"/>
                <a:gd name="T19" fmla="*/ 51 h 399"/>
                <a:gd name="T20" fmla="*/ 176 w 261"/>
                <a:gd name="T21" fmla="*/ 163 h 399"/>
                <a:gd name="T22" fmla="*/ 171 w 261"/>
                <a:gd name="T23" fmla="*/ 168 h 399"/>
                <a:gd name="T24" fmla="*/ 171 w 261"/>
                <a:gd name="T25" fmla="*/ 168 h 399"/>
                <a:gd name="T26" fmla="*/ 166 w 261"/>
                <a:gd name="T27" fmla="*/ 163 h 399"/>
                <a:gd name="T28" fmla="*/ 166 w 261"/>
                <a:gd name="T29" fmla="*/ 20 h 399"/>
                <a:gd name="T30" fmla="*/ 147 w 261"/>
                <a:gd name="T31" fmla="*/ 0 h 399"/>
                <a:gd name="T32" fmla="*/ 128 w 261"/>
                <a:gd name="T33" fmla="*/ 19 h 399"/>
                <a:gd name="T34" fmla="*/ 128 w 261"/>
                <a:gd name="T35" fmla="*/ 152 h 399"/>
                <a:gd name="T36" fmla="*/ 123 w 261"/>
                <a:gd name="T37" fmla="*/ 156 h 399"/>
                <a:gd name="T38" fmla="*/ 123 w 261"/>
                <a:gd name="T39" fmla="*/ 156 h 399"/>
                <a:gd name="T40" fmla="*/ 118 w 261"/>
                <a:gd name="T41" fmla="*/ 152 h 399"/>
                <a:gd name="T42" fmla="*/ 118 w 261"/>
                <a:gd name="T43" fmla="*/ 101 h 399"/>
                <a:gd name="T44" fmla="*/ 118 w 261"/>
                <a:gd name="T45" fmla="*/ 41 h 399"/>
                <a:gd name="T46" fmla="*/ 96 w 261"/>
                <a:gd name="T47" fmla="*/ 23 h 399"/>
                <a:gd name="T48" fmla="*/ 80 w 261"/>
                <a:gd name="T49" fmla="*/ 42 h 399"/>
                <a:gd name="T50" fmla="*/ 80 w 261"/>
                <a:gd name="T51" fmla="*/ 179 h 399"/>
                <a:gd name="T52" fmla="*/ 80 w 261"/>
                <a:gd name="T53" fmla="*/ 179 h 399"/>
                <a:gd name="T54" fmla="*/ 80 w 261"/>
                <a:gd name="T55" fmla="*/ 225 h 399"/>
                <a:gd name="T56" fmla="*/ 38 w 261"/>
                <a:gd name="T57" fmla="*/ 143 h 399"/>
                <a:gd name="T58" fmla="*/ 12 w 261"/>
                <a:gd name="T59" fmla="*/ 137 h 399"/>
                <a:gd name="T60" fmla="*/ 6 w 261"/>
                <a:gd name="T61" fmla="*/ 164 h 399"/>
                <a:gd name="T62" fmla="*/ 55 w 261"/>
                <a:gd name="T63" fmla="*/ 266 h 399"/>
                <a:gd name="T64" fmla="*/ 105 w 261"/>
                <a:gd name="T65" fmla="*/ 336 h 399"/>
                <a:gd name="T66" fmla="*/ 105 w 261"/>
                <a:gd name="T67" fmla="*/ 399 h 399"/>
                <a:gd name="T68" fmla="*/ 246 w 261"/>
                <a:gd name="T69" fmla="*/ 399 h 399"/>
                <a:gd name="T70" fmla="*/ 245 w 261"/>
                <a:gd name="T71" fmla="*/ 338 h 399"/>
                <a:gd name="T72" fmla="*/ 261 w 261"/>
                <a:gd name="T73" fmla="*/ 267 h 399"/>
                <a:gd name="T74" fmla="*/ 261 w 261"/>
                <a:gd name="T75" fmla="*/ 73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1" h="399">
                  <a:moveTo>
                    <a:pt x="261" y="73"/>
                  </a:moveTo>
                  <a:cubicBezTo>
                    <a:pt x="261" y="62"/>
                    <a:pt x="253" y="52"/>
                    <a:pt x="242" y="53"/>
                  </a:cubicBezTo>
                  <a:cubicBezTo>
                    <a:pt x="231" y="53"/>
                    <a:pt x="223" y="61"/>
                    <a:pt x="223" y="72"/>
                  </a:cubicBezTo>
                  <a:cubicBezTo>
                    <a:pt x="223" y="174"/>
                    <a:pt x="223" y="174"/>
                    <a:pt x="223" y="174"/>
                  </a:cubicBezTo>
                  <a:cubicBezTo>
                    <a:pt x="223" y="177"/>
                    <a:pt x="221" y="179"/>
                    <a:pt x="218" y="179"/>
                  </a:cubicBezTo>
                  <a:cubicBezTo>
                    <a:pt x="218" y="179"/>
                    <a:pt x="218" y="179"/>
                    <a:pt x="218" y="179"/>
                  </a:cubicBezTo>
                  <a:cubicBezTo>
                    <a:pt x="216" y="179"/>
                    <a:pt x="214" y="177"/>
                    <a:pt x="214" y="174"/>
                  </a:cubicBezTo>
                  <a:cubicBezTo>
                    <a:pt x="214" y="52"/>
                    <a:pt x="214" y="52"/>
                    <a:pt x="214" y="52"/>
                  </a:cubicBezTo>
                  <a:cubicBezTo>
                    <a:pt x="214" y="42"/>
                    <a:pt x="206" y="33"/>
                    <a:pt x="196" y="32"/>
                  </a:cubicBezTo>
                  <a:cubicBezTo>
                    <a:pt x="185" y="31"/>
                    <a:pt x="176" y="40"/>
                    <a:pt x="176" y="51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76" y="165"/>
                    <a:pt x="173" y="168"/>
                    <a:pt x="171" y="168"/>
                  </a:cubicBezTo>
                  <a:cubicBezTo>
                    <a:pt x="171" y="168"/>
                    <a:pt x="171" y="168"/>
                    <a:pt x="171" y="168"/>
                  </a:cubicBezTo>
                  <a:cubicBezTo>
                    <a:pt x="168" y="168"/>
                    <a:pt x="166" y="165"/>
                    <a:pt x="166" y="163"/>
                  </a:cubicBezTo>
                  <a:cubicBezTo>
                    <a:pt x="166" y="20"/>
                    <a:pt x="166" y="20"/>
                    <a:pt x="166" y="20"/>
                  </a:cubicBezTo>
                  <a:cubicBezTo>
                    <a:pt x="166" y="9"/>
                    <a:pt x="157" y="0"/>
                    <a:pt x="147" y="0"/>
                  </a:cubicBezTo>
                  <a:cubicBezTo>
                    <a:pt x="136" y="0"/>
                    <a:pt x="128" y="9"/>
                    <a:pt x="128" y="19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54"/>
                    <a:pt x="126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0" y="156"/>
                    <a:pt x="118" y="154"/>
                    <a:pt x="118" y="152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8" y="30"/>
                    <a:pt x="108" y="21"/>
                    <a:pt x="96" y="23"/>
                  </a:cubicBezTo>
                  <a:cubicBezTo>
                    <a:pt x="87" y="24"/>
                    <a:pt x="80" y="33"/>
                    <a:pt x="80" y="42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2" y="134"/>
                    <a:pt x="21" y="132"/>
                    <a:pt x="12" y="137"/>
                  </a:cubicBezTo>
                  <a:cubicBezTo>
                    <a:pt x="3" y="143"/>
                    <a:pt x="0" y="155"/>
                    <a:pt x="6" y="164"/>
                  </a:cubicBezTo>
                  <a:cubicBezTo>
                    <a:pt x="55" y="266"/>
                    <a:pt x="55" y="266"/>
                    <a:pt x="55" y="266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99"/>
                    <a:pt x="105" y="399"/>
                    <a:pt x="105" y="399"/>
                  </a:cubicBezTo>
                  <a:cubicBezTo>
                    <a:pt x="246" y="399"/>
                    <a:pt x="246" y="399"/>
                    <a:pt x="246" y="399"/>
                  </a:cubicBezTo>
                  <a:cubicBezTo>
                    <a:pt x="245" y="338"/>
                    <a:pt x="245" y="338"/>
                    <a:pt x="245" y="338"/>
                  </a:cubicBezTo>
                  <a:cubicBezTo>
                    <a:pt x="261" y="267"/>
                    <a:pt x="261" y="267"/>
                    <a:pt x="261" y="267"/>
                  </a:cubicBezTo>
                  <a:lnTo>
                    <a:pt x="261" y="73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75">
              <a:extLst>
                <a:ext uri="{FF2B5EF4-FFF2-40B4-BE49-F238E27FC236}">
                  <a16:creationId xmlns:a16="http://schemas.microsoft.com/office/drawing/2014/main" id="{84A0762E-0986-4070-A184-D54642A3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3" y="5791200"/>
              <a:ext cx="496888" cy="171450"/>
            </a:xfrm>
            <a:prstGeom prst="rect">
              <a:avLst/>
            </a:prstGeom>
            <a:solidFill>
              <a:srgbClr val="C7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176">
              <a:extLst>
                <a:ext uri="{FF2B5EF4-FFF2-40B4-BE49-F238E27FC236}">
                  <a16:creationId xmlns:a16="http://schemas.microsoft.com/office/drawing/2014/main" id="{DF369551-D5CF-4D2B-80F2-DFFF4E879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213" y="5905500"/>
              <a:ext cx="522288" cy="498475"/>
            </a:xfrm>
            <a:prstGeom prst="rect">
              <a:avLst/>
            </a:pr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77">
              <a:extLst>
                <a:ext uri="{FF2B5EF4-FFF2-40B4-BE49-F238E27FC236}">
                  <a16:creationId xmlns:a16="http://schemas.microsoft.com/office/drawing/2014/main" id="{148C6FC8-B248-42F2-A85D-611C277D5E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026" y="5529263"/>
              <a:ext cx="363538" cy="161925"/>
            </a:xfrm>
            <a:custGeom>
              <a:avLst/>
              <a:gdLst>
                <a:gd name="T0" fmla="*/ 23 w 120"/>
                <a:gd name="T1" fmla="*/ 27 h 54"/>
                <a:gd name="T2" fmla="*/ 16 w 120"/>
                <a:gd name="T3" fmla="*/ 35 h 54"/>
                <a:gd name="T4" fmla="*/ 9 w 120"/>
                <a:gd name="T5" fmla="*/ 27 h 54"/>
                <a:gd name="T6" fmla="*/ 16 w 120"/>
                <a:gd name="T7" fmla="*/ 19 h 54"/>
                <a:gd name="T8" fmla="*/ 23 w 120"/>
                <a:gd name="T9" fmla="*/ 27 h 54"/>
                <a:gd name="T10" fmla="*/ 0 w 120"/>
                <a:gd name="T11" fmla="*/ 27 h 54"/>
                <a:gd name="T12" fmla="*/ 12 w 120"/>
                <a:gd name="T13" fmla="*/ 49 h 54"/>
                <a:gd name="T14" fmla="*/ 27 w 120"/>
                <a:gd name="T15" fmla="*/ 54 h 54"/>
                <a:gd name="T16" fmla="*/ 52 w 120"/>
                <a:gd name="T17" fmla="*/ 38 h 54"/>
                <a:gd name="T18" fmla="*/ 61 w 120"/>
                <a:gd name="T19" fmla="*/ 38 h 54"/>
                <a:gd name="T20" fmla="*/ 61 w 120"/>
                <a:gd name="T21" fmla="*/ 32 h 54"/>
                <a:gd name="T22" fmla="*/ 67 w 120"/>
                <a:gd name="T23" fmla="*/ 36 h 54"/>
                <a:gd name="T24" fmla="*/ 74 w 120"/>
                <a:gd name="T25" fmla="*/ 31 h 54"/>
                <a:gd name="T26" fmla="*/ 79 w 120"/>
                <a:gd name="T27" fmla="*/ 36 h 54"/>
                <a:gd name="T28" fmla="*/ 85 w 120"/>
                <a:gd name="T29" fmla="*/ 31 h 54"/>
                <a:gd name="T30" fmla="*/ 90 w 120"/>
                <a:gd name="T31" fmla="*/ 36 h 54"/>
                <a:gd name="T32" fmla="*/ 102 w 120"/>
                <a:gd name="T33" fmla="*/ 30 h 54"/>
                <a:gd name="T34" fmla="*/ 105 w 120"/>
                <a:gd name="T35" fmla="*/ 35 h 54"/>
                <a:gd name="T36" fmla="*/ 110 w 120"/>
                <a:gd name="T37" fmla="*/ 35 h 54"/>
                <a:gd name="T38" fmla="*/ 120 w 120"/>
                <a:gd name="T39" fmla="*/ 21 h 54"/>
                <a:gd name="T40" fmla="*/ 120 w 120"/>
                <a:gd name="T41" fmla="*/ 16 h 54"/>
                <a:gd name="T42" fmla="*/ 52 w 120"/>
                <a:gd name="T43" fmla="*/ 16 h 54"/>
                <a:gd name="T44" fmla="*/ 50 w 120"/>
                <a:gd name="T45" fmla="*/ 13 h 54"/>
                <a:gd name="T46" fmla="*/ 27 w 120"/>
                <a:gd name="T47" fmla="*/ 0 h 54"/>
                <a:gd name="T48" fmla="*/ 0 w 120"/>
                <a:gd name="T4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54">
                  <a:moveTo>
                    <a:pt x="23" y="27"/>
                  </a:moveTo>
                  <a:cubicBezTo>
                    <a:pt x="23" y="32"/>
                    <a:pt x="20" y="35"/>
                    <a:pt x="16" y="35"/>
                  </a:cubicBezTo>
                  <a:cubicBezTo>
                    <a:pt x="12" y="35"/>
                    <a:pt x="9" y="32"/>
                    <a:pt x="9" y="27"/>
                  </a:cubicBezTo>
                  <a:cubicBezTo>
                    <a:pt x="9" y="23"/>
                    <a:pt x="12" y="19"/>
                    <a:pt x="16" y="19"/>
                  </a:cubicBezTo>
                  <a:cubicBezTo>
                    <a:pt x="20" y="19"/>
                    <a:pt x="23" y="23"/>
                    <a:pt x="23" y="27"/>
                  </a:cubicBezTo>
                  <a:moveTo>
                    <a:pt x="0" y="27"/>
                  </a:moveTo>
                  <a:cubicBezTo>
                    <a:pt x="0" y="36"/>
                    <a:pt x="5" y="44"/>
                    <a:pt x="12" y="49"/>
                  </a:cubicBezTo>
                  <a:cubicBezTo>
                    <a:pt x="16" y="52"/>
                    <a:pt x="21" y="54"/>
                    <a:pt x="27" y="54"/>
                  </a:cubicBezTo>
                  <a:cubicBezTo>
                    <a:pt x="38" y="54"/>
                    <a:pt x="48" y="47"/>
                    <a:pt x="5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5"/>
                    <a:pt x="51" y="14"/>
                    <a:pt x="50" y="13"/>
                  </a:cubicBezTo>
                  <a:cubicBezTo>
                    <a:pt x="46" y="5"/>
                    <a:pt x="3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</a:path>
              </a:pathLst>
            </a:custGeom>
            <a:solidFill>
              <a:srgbClr val="A57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78">
              <a:extLst>
                <a:ext uri="{FF2B5EF4-FFF2-40B4-BE49-F238E27FC236}">
                  <a16:creationId xmlns:a16="http://schemas.microsoft.com/office/drawing/2014/main" id="{C80D5596-5A2F-4A29-A85C-427ACFA4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126" y="4964113"/>
              <a:ext cx="254000" cy="254000"/>
            </a:xfrm>
            <a:prstGeom prst="rect">
              <a:avLst/>
            </a:prstGeom>
            <a:solidFill>
              <a:srgbClr val="A57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9">
              <a:extLst>
                <a:ext uri="{FF2B5EF4-FFF2-40B4-BE49-F238E27FC236}">
                  <a16:creationId xmlns:a16="http://schemas.microsoft.com/office/drawing/2014/main" id="{BB0D5446-3C4B-45BC-9D6E-48BE08FB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0788" y="5013325"/>
              <a:ext cx="66675" cy="63500"/>
            </a:xfrm>
            <a:custGeom>
              <a:avLst/>
              <a:gdLst>
                <a:gd name="T0" fmla="*/ 11 w 22"/>
                <a:gd name="T1" fmla="*/ 21 h 21"/>
                <a:gd name="T2" fmla="*/ 0 w 22"/>
                <a:gd name="T3" fmla="*/ 10 h 21"/>
                <a:gd name="T4" fmla="*/ 11 w 22"/>
                <a:gd name="T5" fmla="*/ 0 h 21"/>
                <a:gd name="T6" fmla="*/ 22 w 22"/>
                <a:gd name="T7" fmla="*/ 10 h 21"/>
                <a:gd name="T8" fmla="*/ 11 w 22"/>
                <a:gd name="T9" fmla="*/ 21 h 21"/>
                <a:gd name="T10" fmla="*/ 11 w 22"/>
                <a:gd name="T11" fmla="*/ 3 h 21"/>
                <a:gd name="T12" fmla="*/ 4 w 22"/>
                <a:gd name="T13" fmla="*/ 10 h 21"/>
                <a:gd name="T14" fmla="*/ 11 w 22"/>
                <a:gd name="T15" fmla="*/ 17 h 21"/>
                <a:gd name="T16" fmla="*/ 18 w 22"/>
                <a:gd name="T17" fmla="*/ 10 h 21"/>
                <a:gd name="T18" fmla="*/ 11 w 22"/>
                <a:gd name="T1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21"/>
                  </a:move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cubicBezTo>
                    <a:pt x="22" y="16"/>
                    <a:pt x="17" y="21"/>
                    <a:pt x="11" y="21"/>
                  </a:cubicBezTo>
                  <a:moveTo>
                    <a:pt x="11" y="3"/>
                  </a:moveTo>
                  <a:cubicBezTo>
                    <a:pt x="7" y="3"/>
                    <a:pt x="4" y="6"/>
                    <a:pt x="4" y="10"/>
                  </a:cubicBezTo>
                  <a:cubicBezTo>
                    <a:pt x="4" y="14"/>
                    <a:pt x="7" y="17"/>
                    <a:pt x="11" y="17"/>
                  </a:cubicBezTo>
                  <a:cubicBezTo>
                    <a:pt x="15" y="17"/>
                    <a:pt x="18" y="14"/>
                    <a:pt x="18" y="10"/>
                  </a:cubicBezTo>
                  <a:cubicBezTo>
                    <a:pt x="18" y="6"/>
                    <a:pt x="15" y="3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0">
              <a:extLst>
                <a:ext uri="{FF2B5EF4-FFF2-40B4-BE49-F238E27FC236}">
                  <a16:creationId xmlns:a16="http://schemas.microsoft.com/office/drawing/2014/main" id="{D3FB028B-2047-49CF-9C2C-1152F207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851" y="5064125"/>
              <a:ext cx="84138" cy="46038"/>
            </a:xfrm>
            <a:custGeom>
              <a:avLst/>
              <a:gdLst>
                <a:gd name="T0" fmla="*/ 28 w 28"/>
                <a:gd name="T1" fmla="*/ 15 h 15"/>
                <a:gd name="T2" fmla="*/ 25 w 28"/>
                <a:gd name="T3" fmla="*/ 15 h 15"/>
                <a:gd name="T4" fmla="*/ 14 w 28"/>
                <a:gd name="T5" fmla="*/ 4 h 15"/>
                <a:gd name="T6" fmla="*/ 3 w 28"/>
                <a:gd name="T7" fmla="*/ 15 h 15"/>
                <a:gd name="T8" fmla="*/ 0 w 28"/>
                <a:gd name="T9" fmla="*/ 15 h 15"/>
                <a:gd name="T10" fmla="*/ 14 w 28"/>
                <a:gd name="T11" fmla="*/ 0 h 15"/>
                <a:gd name="T12" fmla="*/ 28 w 28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5">
                  <a:moveTo>
                    <a:pt x="28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9"/>
                    <a:pt x="20" y="4"/>
                    <a:pt x="14" y="4"/>
                  </a:cubicBezTo>
                  <a:cubicBezTo>
                    <a:pt x="8" y="4"/>
                    <a:pt x="3" y="9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1">
              <a:extLst>
                <a:ext uri="{FF2B5EF4-FFF2-40B4-BE49-F238E27FC236}">
                  <a16:creationId xmlns:a16="http://schemas.microsoft.com/office/drawing/2014/main" id="{CE1C5153-02DB-440F-8951-092A22EBD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7288" y="5076825"/>
              <a:ext cx="63500" cy="63500"/>
            </a:xfrm>
            <a:custGeom>
              <a:avLst/>
              <a:gdLst>
                <a:gd name="T0" fmla="*/ 11 w 21"/>
                <a:gd name="T1" fmla="*/ 21 h 21"/>
                <a:gd name="T2" fmla="*/ 0 w 21"/>
                <a:gd name="T3" fmla="*/ 11 h 21"/>
                <a:gd name="T4" fmla="*/ 11 w 21"/>
                <a:gd name="T5" fmla="*/ 0 h 21"/>
                <a:gd name="T6" fmla="*/ 21 w 21"/>
                <a:gd name="T7" fmla="*/ 11 h 21"/>
                <a:gd name="T8" fmla="*/ 11 w 21"/>
                <a:gd name="T9" fmla="*/ 21 h 21"/>
                <a:gd name="T10" fmla="*/ 11 w 21"/>
                <a:gd name="T11" fmla="*/ 4 h 21"/>
                <a:gd name="T12" fmla="*/ 4 w 21"/>
                <a:gd name="T13" fmla="*/ 11 h 21"/>
                <a:gd name="T14" fmla="*/ 11 w 21"/>
                <a:gd name="T15" fmla="*/ 17 h 21"/>
                <a:gd name="T16" fmla="*/ 18 w 21"/>
                <a:gd name="T17" fmla="*/ 11 h 21"/>
                <a:gd name="T18" fmla="*/ 11 w 21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ubicBezTo>
                    <a:pt x="21" y="16"/>
                    <a:pt x="17" y="21"/>
                    <a:pt x="11" y="21"/>
                  </a:cubicBezTo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14"/>
                    <a:pt x="7" y="17"/>
                    <a:pt x="11" y="17"/>
                  </a:cubicBezTo>
                  <a:cubicBezTo>
                    <a:pt x="15" y="17"/>
                    <a:pt x="18" y="14"/>
                    <a:pt x="18" y="11"/>
                  </a:cubicBezTo>
                  <a:cubicBezTo>
                    <a:pt x="18" y="7"/>
                    <a:pt x="15" y="4"/>
                    <a:pt x="11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2">
              <a:extLst>
                <a:ext uri="{FF2B5EF4-FFF2-40B4-BE49-F238E27FC236}">
                  <a16:creationId xmlns:a16="http://schemas.microsoft.com/office/drawing/2014/main" id="{FC367887-D5C9-4F1E-99E7-AFBC4047D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176" y="5127625"/>
              <a:ext cx="87313" cy="44450"/>
            </a:xfrm>
            <a:custGeom>
              <a:avLst/>
              <a:gdLst>
                <a:gd name="T0" fmla="*/ 29 w 29"/>
                <a:gd name="T1" fmla="*/ 15 h 15"/>
                <a:gd name="T2" fmla="*/ 25 w 29"/>
                <a:gd name="T3" fmla="*/ 15 h 15"/>
                <a:gd name="T4" fmla="*/ 15 w 29"/>
                <a:gd name="T5" fmla="*/ 4 h 15"/>
                <a:gd name="T6" fmla="*/ 4 w 29"/>
                <a:gd name="T7" fmla="*/ 15 h 15"/>
                <a:gd name="T8" fmla="*/ 0 w 29"/>
                <a:gd name="T9" fmla="*/ 15 h 15"/>
                <a:gd name="T10" fmla="*/ 15 w 29"/>
                <a:gd name="T11" fmla="*/ 0 h 15"/>
                <a:gd name="T12" fmla="*/ 29 w 29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5">
                  <a:moveTo>
                    <a:pt x="29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9"/>
                    <a:pt x="21" y="4"/>
                    <a:pt x="15" y="4"/>
                  </a:cubicBezTo>
                  <a:cubicBezTo>
                    <a:pt x="9" y="4"/>
                    <a:pt x="4" y="9"/>
                    <a:pt x="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29" y="7"/>
                    <a:pt x="29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3">
              <a:extLst>
                <a:ext uri="{FF2B5EF4-FFF2-40B4-BE49-F238E27FC236}">
                  <a16:creationId xmlns:a16="http://schemas.microsoft.com/office/drawing/2014/main" id="{C43A5EEE-8F91-40F7-A3C5-614FA6F437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463" y="5076825"/>
              <a:ext cx="63500" cy="63500"/>
            </a:xfrm>
            <a:custGeom>
              <a:avLst/>
              <a:gdLst>
                <a:gd name="T0" fmla="*/ 10 w 21"/>
                <a:gd name="T1" fmla="*/ 21 h 21"/>
                <a:gd name="T2" fmla="*/ 0 w 21"/>
                <a:gd name="T3" fmla="*/ 11 h 21"/>
                <a:gd name="T4" fmla="*/ 10 w 21"/>
                <a:gd name="T5" fmla="*/ 0 h 21"/>
                <a:gd name="T6" fmla="*/ 21 w 21"/>
                <a:gd name="T7" fmla="*/ 11 h 21"/>
                <a:gd name="T8" fmla="*/ 10 w 21"/>
                <a:gd name="T9" fmla="*/ 21 h 21"/>
                <a:gd name="T10" fmla="*/ 10 w 21"/>
                <a:gd name="T11" fmla="*/ 4 h 21"/>
                <a:gd name="T12" fmla="*/ 3 w 21"/>
                <a:gd name="T13" fmla="*/ 11 h 21"/>
                <a:gd name="T14" fmla="*/ 10 w 21"/>
                <a:gd name="T15" fmla="*/ 17 h 21"/>
                <a:gd name="T16" fmla="*/ 17 w 21"/>
                <a:gd name="T17" fmla="*/ 11 h 21"/>
                <a:gd name="T18" fmla="*/ 10 w 21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21"/>
                  </a:moveTo>
                  <a:cubicBezTo>
                    <a:pt x="4" y="21"/>
                    <a:pt x="0" y="16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ubicBezTo>
                    <a:pt x="21" y="16"/>
                    <a:pt x="16" y="21"/>
                    <a:pt x="10" y="21"/>
                  </a:cubicBezTo>
                  <a:moveTo>
                    <a:pt x="10" y="4"/>
                  </a:moveTo>
                  <a:cubicBezTo>
                    <a:pt x="6" y="4"/>
                    <a:pt x="3" y="7"/>
                    <a:pt x="3" y="11"/>
                  </a:cubicBezTo>
                  <a:cubicBezTo>
                    <a:pt x="3" y="14"/>
                    <a:pt x="6" y="17"/>
                    <a:pt x="10" y="17"/>
                  </a:cubicBezTo>
                  <a:cubicBezTo>
                    <a:pt x="14" y="17"/>
                    <a:pt x="17" y="14"/>
                    <a:pt x="17" y="11"/>
                  </a:cubicBezTo>
                  <a:cubicBezTo>
                    <a:pt x="17" y="7"/>
                    <a:pt x="14" y="4"/>
                    <a:pt x="1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4">
              <a:extLst>
                <a:ext uri="{FF2B5EF4-FFF2-40B4-BE49-F238E27FC236}">
                  <a16:creationId xmlns:a16="http://schemas.microsoft.com/office/drawing/2014/main" id="{E65A1E73-8039-41A3-9C06-5772B9DB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351" y="5127625"/>
              <a:ext cx="87313" cy="44450"/>
            </a:xfrm>
            <a:custGeom>
              <a:avLst/>
              <a:gdLst>
                <a:gd name="T0" fmla="*/ 29 w 29"/>
                <a:gd name="T1" fmla="*/ 15 h 15"/>
                <a:gd name="T2" fmla="*/ 25 w 29"/>
                <a:gd name="T3" fmla="*/ 15 h 15"/>
                <a:gd name="T4" fmla="*/ 14 w 29"/>
                <a:gd name="T5" fmla="*/ 4 h 15"/>
                <a:gd name="T6" fmla="*/ 4 w 29"/>
                <a:gd name="T7" fmla="*/ 15 h 15"/>
                <a:gd name="T8" fmla="*/ 0 w 29"/>
                <a:gd name="T9" fmla="*/ 15 h 15"/>
                <a:gd name="T10" fmla="*/ 14 w 29"/>
                <a:gd name="T11" fmla="*/ 0 h 15"/>
                <a:gd name="T12" fmla="*/ 29 w 29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5">
                  <a:moveTo>
                    <a:pt x="29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9"/>
                    <a:pt x="20" y="4"/>
                    <a:pt x="14" y="4"/>
                  </a:cubicBezTo>
                  <a:cubicBezTo>
                    <a:pt x="8" y="4"/>
                    <a:pt x="4" y="9"/>
                    <a:pt x="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5">
              <a:extLst>
                <a:ext uri="{FF2B5EF4-FFF2-40B4-BE49-F238E27FC236}">
                  <a16:creationId xmlns:a16="http://schemas.microsoft.com/office/drawing/2014/main" id="{E066D731-5508-4EC5-B6CA-3DFE88500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518025"/>
              <a:ext cx="327025" cy="193675"/>
            </a:xfrm>
            <a:custGeom>
              <a:avLst/>
              <a:gdLst>
                <a:gd name="T0" fmla="*/ 11 w 108"/>
                <a:gd name="T1" fmla="*/ 32 h 64"/>
                <a:gd name="T2" fmla="*/ 29 w 108"/>
                <a:gd name="T3" fmla="*/ 18 h 64"/>
                <a:gd name="T4" fmla="*/ 47 w 108"/>
                <a:gd name="T5" fmla="*/ 0 h 64"/>
                <a:gd name="T6" fmla="*/ 63 w 108"/>
                <a:gd name="T7" fmla="*/ 10 h 64"/>
                <a:gd name="T8" fmla="*/ 69 w 108"/>
                <a:gd name="T9" fmla="*/ 9 h 64"/>
                <a:gd name="T10" fmla="*/ 86 w 108"/>
                <a:gd name="T11" fmla="*/ 26 h 64"/>
                <a:gd name="T12" fmla="*/ 88 w 108"/>
                <a:gd name="T13" fmla="*/ 26 h 64"/>
                <a:gd name="T14" fmla="*/ 108 w 108"/>
                <a:gd name="T15" fmla="*/ 45 h 64"/>
                <a:gd name="T16" fmla="*/ 88 w 108"/>
                <a:gd name="T17" fmla="*/ 64 h 64"/>
                <a:gd name="T18" fmla="*/ 17 w 108"/>
                <a:gd name="T19" fmla="*/ 64 h 64"/>
                <a:gd name="T20" fmla="*/ 0 w 108"/>
                <a:gd name="T21" fmla="*/ 48 h 64"/>
                <a:gd name="T22" fmla="*/ 11 w 108"/>
                <a:gd name="T2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64">
                  <a:moveTo>
                    <a:pt x="11" y="32"/>
                  </a:moveTo>
                  <a:cubicBezTo>
                    <a:pt x="13" y="24"/>
                    <a:pt x="20" y="18"/>
                    <a:pt x="29" y="18"/>
                  </a:cubicBezTo>
                  <a:cubicBezTo>
                    <a:pt x="29" y="8"/>
                    <a:pt x="37" y="0"/>
                    <a:pt x="47" y="0"/>
                  </a:cubicBezTo>
                  <a:cubicBezTo>
                    <a:pt x="54" y="0"/>
                    <a:pt x="60" y="4"/>
                    <a:pt x="63" y="10"/>
                  </a:cubicBezTo>
                  <a:cubicBezTo>
                    <a:pt x="65" y="9"/>
                    <a:pt x="67" y="9"/>
                    <a:pt x="69" y="9"/>
                  </a:cubicBezTo>
                  <a:cubicBezTo>
                    <a:pt x="78" y="9"/>
                    <a:pt x="86" y="16"/>
                    <a:pt x="86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99" y="26"/>
                    <a:pt x="108" y="34"/>
                    <a:pt x="108" y="45"/>
                  </a:cubicBezTo>
                  <a:cubicBezTo>
                    <a:pt x="108" y="56"/>
                    <a:pt x="99" y="64"/>
                    <a:pt x="88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8" y="64"/>
                    <a:pt x="0" y="57"/>
                    <a:pt x="0" y="48"/>
                  </a:cubicBezTo>
                  <a:cubicBezTo>
                    <a:pt x="0" y="41"/>
                    <a:pt x="5" y="35"/>
                    <a:pt x="11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6">
              <a:extLst>
                <a:ext uri="{FF2B5EF4-FFF2-40B4-BE49-F238E27FC236}">
                  <a16:creationId xmlns:a16="http://schemas.microsoft.com/office/drawing/2014/main" id="{DCB8AED6-802C-4AC1-B1BA-97EE3651D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4768850"/>
              <a:ext cx="142875" cy="131763"/>
            </a:xfrm>
            <a:custGeom>
              <a:avLst/>
              <a:gdLst>
                <a:gd name="T0" fmla="*/ 11 w 47"/>
                <a:gd name="T1" fmla="*/ 42 h 44"/>
                <a:gd name="T2" fmla="*/ 47 w 47"/>
                <a:gd name="T3" fmla="*/ 8 h 44"/>
                <a:gd name="T4" fmla="*/ 38 w 47"/>
                <a:gd name="T5" fmla="*/ 0 h 44"/>
                <a:gd name="T6" fmla="*/ 2 w 47"/>
                <a:gd name="T7" fmla="*/ 34 h 44"/>
                <a:gd name="T8" fmla="*/ 2 w 47"/>
                <a:gd name="T9" fmla="*/ 42 h 44"/>
                <a:gd name="T10" fmla="*/ 11 w 47"/>
                <a:gd name="T11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4">
                  <a:moveTo>
                    <a:pt x="11" y="42"/>
                  </a:moveTo>
                  <a:cubicBezTo>
                    <a:pt x="47" y="8"/>
                    <a:pt x="47" y="8"/>
                    <a:pt x="47" y="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6"/>
                    <a:pt x="0" y="40"/>
                    <a:pt x="2" y="42"/>
                  </a:cubicBezTo>
                  <a:cubicBezTo>
                    <a:pt x="5" y="44"/>
                    <a:pt x="8" y="44"/>
                    <a:pt x="11" y="42"/>
                  </a:cubicBezTo>
                </a:path>
              </a:pathLst>
            </a:custGeom>
            <a:solidFill>
              <a:srgbClr val="A57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7">
              <a:extLst>
                <a:ext uri="{FF2B5EF4-FFF2-40B4-BE49-F238E27FC236}">
                  <a16:creationId xmlns:a16="http://schemas.microsoft.com/office/drawing/2014/main" id="{02DA8D8C-35D9-4273-82C1-97A029112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763" y="5456238"/>
              <a:ext cx="212725" cy="211138"/>
            </a:xfrm>
            <a:custGeom>
              <a:avLst/>
              <a:gdLst>
                <a:gd name="T0" fmla="*/ 62 w 70"/>
                <a:gd name="T1" fmla="*/ 0 h 70"/>
                <a:gd name="T2" fmla="*/ 9 w 70"/>
                <a:gd name="T3" fmla="*/ 0 h 70"/>
                <a:gd name="T4" fmla="*/ 0 w 70"/>
                <a:gd name="T5" fmla="*/ 10 h 70"/>
                <a:gd name="T6" fmla="*/ 0 w 70"/>
                <a:gd name="T7" fmla="*/ 45 h 70"/>
                <a:gd name="T8" fmla="*/ 9 w 70"/>
                <a:gd name="T9" fmla="*/ 55 h 70"/>
                <a:gd name="T10" fmla="*/ 20 w 70"/>
                <a:gd name="T11" fmla="*/ 55 h 70"/>
                <a:gd name="T12" fmla="*/ 20 w 70"/>
                <a:gd name="T13" fmla="*/ 70 h 70"/>
                <a:gd name="T14" fmla="*/ 34 w 70"/>
                <a:gd name="T15" fmla="*/ 55 h 70"/>
                <a:gd name="T16" fmla="*/ 62 w 70"/>
                <a:gd name="T17" fmla="*/ 55 h 70"/>
                <a:gd name="T18" fmla="*/ 70 w 70"/>
                <a:gd name="T19" fmla="*/ 45 h 70"/>
                <a:gd name="T20" fmla="*/ 70 w 70"/>
                <a:gd name="T21" fmla="*/ 10 h 70"/>
                <a:gd name="T22" fmla="*/ 62 w 7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6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0"/>
                    <a:pt x="4" y="55"/>
                    <a:pt x="9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7" y="55"/>
                    <a:pt x="70" y="50"/>
                    <a:pt x="70" y="45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5"/>
                    <a:pt x="67" y="0"/>
                    <a:pt x="62" y="0"/>
                  </a:cubicBezTo>
                </a:path>
              </a:pathLst>
            </a:custGeom>
            <a:solidFill>
              <a:srgbClr val="A57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8">
              <a:extLst>
                <a:ext uri="{FF2B5EF4-FFF2-40B4-BE49-F238E27FC236}">
                  <a16:creationId xmlns:a16="http://schemas.microsoft.com/office/drawing/2014/main" id="{63A15590-D688-4B7B-8FC8-0FB05D472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6" y="5546725"/>
              <a:ext cx="220663" cy="207963"/>
            </a:xfrm>
            <a:custGeom>
              <a:avLst/>
              <a:gdLst>
                <a:gd name="T0" fmla="*/ 62 w 73"/>
                <a:gd name="T1" fmla="*/ 0 h 69"/>
                <a:gd name="T2" fmla="*/ 15 w 73"/>
                <a:gd name="T3" fmla="*/ 0 h 69"/>
                <a:gd name="T4" fmla="*/ 15 w 73"/>
                <a:gd name="T5" fmla="*/ 19 h 69"/>
                <a:gd name="T6" fmla="*/ 3 w 73"/>
                <a:gd name="T7" fmla="*/ 31 h 69"/>
                <a:gd name="T8" fmla="*/ 0 w 73"/>
                <a:gd name="T9" fmla="*/ 31 h 69"/>
                <a:gd name="T10" fmla="*/ 0 w 73"/>
                <a:gd name="T11" fmla="*/ 44 h 69"/>
                <a:gd name="T12" fmla="*/ 9 w 73"/>
                <a:gd name="T13" fmla="*/ 53 h 69"/>
                <a:gd name="T14" fmla="*/ 37 w 73"/>
                <a:gd name="T15" fmla="*/ 53 h 69"/>
                <a:gd name="T16" fmla="*/ 53 w 73"/>
                <a:gd name="T17" fmla="*/ 69 h 69"/>
                <a:gd name="T18" fmla="*/ 53 w 73"/>
                <a:gd name="T19" fmla="*/ 53 h 69"/>
                <a:gd name="T20" fmla="*/ 62 w 73"/>
                <a:gd name="T21" fmla="*/ 53 h 69"/>
                <a:gd name="T22" fmla="*/ 73 w 73"/>
                <a:gd name="T23" fmla="*/ 44 h 69"/>
                <a:gd name="T24" fmla="*/ 73 w 73"/>
                <a:gd name="T25" fmla="*/ 8 h 69"/>
                <a:gd name="T26" fmla="*/ 62 w 73"/>
                <a:gd name="T2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9">
                  <a:moveTo>
                    <a:pt x="6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6"/>
                    <a:pt x="9" y="31"/>
                    <a:pt x="3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7" y="53"/>
                    <a:pt x="73" y="49"/>
                    <a:pt x="73" y="44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3"/>
                    <a:pt x="67" y="0"/>
                    <a:pt x="6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9">
              <a:extLst>
                <a:ext uri="{FF2B5EF4-FFF2-40B4-BE49-F238E27FC236}">
                  <a16:creationId xmlns:a16="http://schemas.microsoft.com/office/drawing/2014/main" id="{1293133A-A377-4C2D-BDB2-657AA1F03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5081588"/>
              <a:ext cx="349250" cy="233363"/>
            </a:xfrm>
            <a:custGeom>
              <a:avLst/>
              <a:gdLst>
                <a:gd name="T0" fmla="*/ 115 w 115"/>
                <a:gd name="T1" fmla="*/ 72 h 77"/>
                <a:gd name="T2" fmla="*/ 110 w 115"/>
                <a:gd name="T3" fmla="*/ 77 h 77"/>
                <a:gd name="T4" fmla="*/ 6 w 115"/>
                <a:gd name="T5" fmla="*/ 77 h 77"/>
                <a:gd name="T6" fmla="*/ 0 w 115"/>
                <a:gd name="T7" fmla="*/ 72 h 77"/>
                <a:gd name="T8" fmla="*/ 0 w 115"/>
                <a:gd name="T9" fmla="*/ 5 h 77"/>
                <a:gd name="T10" fmla="*/ 6 w 115"/>
                <a:gd name="T11" fmla="*/ 0 h 77"/>
                <a:gd name="T12" fmla="*/ 110 w 115"/>
                <a:gd name="T13" fmla="*/ 0 h 77"/>
                <a:gd name="T14" fmla="*/ 115 w 115"/>
                <a:gd name="T15" fmla="*/ 5 h 77"/>
                <a:gd name="T16" fmla="*/ 115 w 115"/>
                <a:gd name="T1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77">
                  <a:moveTo>
                    <a:pt x="115" y="72"/>
                  </a:moveTo>
                  <a:cubicBezTo>
                    <a:pt x="115" y="75"/>
                    <a:pt x="113" y="77"/>
                    <a:pt x="110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3" y="77"/>
                    <a:pt x="0" y="75"/>
                    <a:pt x="0" y="7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5" y="2"/>
                    <a:pt x="115" y="5"/>
                  </a:cubicBezTo>
                  <a:lnTo>
                    <a:pt x="115" y="72"/>
                  </a:lnTo>
                  <a:close/>
                </a:path>
              </a:pathLst>
            </a:custGeom>
            <a:solidFill>
              <a:srgbClr val="220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0">
              <a:extLst>
                <a:ext uri="{FF2B5EF4-FFF2-40B4-BE49-F238E27FC236}">
                  <a16:creationId xmlns:a16="http://schemas.microsoft.com/office/drawing/2014/main" id="{42967569-D2CD-4A63-AF75-063FC2CB5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1" y="5103813"/>
              <a:ext cx="306388" cy="188913"/>
            </a:xfrm>
            <a:prstGeom prst="rect">
              <a:avLst/>
            </a:prstGeom>
            <a:solidFill>
              <a:srgbClr val="A57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1">
              <a:extLst>
                <a:ext uri="{FF2B5EF4-FFF2-40B4-BE49-F238E27FC236}">
                  <a16:creationId xmlns:a16="http://schemas.microsoft.com/office/drawing/2014/main" id="{A36A6AC6-FE75-4732-9A14-D0A285308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676" y="5140325"/>
              <a:ext cx="266700" cy="125413"/>
            </a:xfrm>
            <a:custGeom>
              <a:avLst/>
              <a:gdLst>
                <a:gd name="T0" fmla="*/ 0 w 168"/>
                <a:gd name="T1" fmla="*/ 79 h 79"/>
                <a:gd name="T2" fmla="*/ 27 w 168"/>
                <a:gd name="T3" fmla="*/ 64 h 79"/>
                <a:gd name="T4" fmla="*/ 40 w 168"/>
                <a:gd name="T5" fmla="*/ 77 h 79"/>
                <a:gd name="T6" fmla="*/ 67 w 168"/>
                <a:gd name="T7" fmla="*/ 39 h 79"/>
                <a:gd name="T8" fmla="*/ 84 w 168"/>
                <a:gd name="T9" fmla="*/ 47 h 79"/>
                <a:gd name="T10" fmla="*/ 134 w 168"/>
                <a:gd name="T11" fmla="*/ 11 h 79"/>
                <a:gd name="T12" fmla="*/ 151 w 168"/>
                <a:gd name="T13" fmla="*/ 17 h 79"/>
                <a:gd name="T14" fmla="*/ 168 w 168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79">
                  <a:moveTo>
                    <a:pt x="0" y="79"/>
                  </a:moveTo>
                  <a:lnTo>
                    <a:pt x="27" y="64"/>
                  </a:lnTo>
                  <a:lnTo>
                    <a:pt x="40" y="77"/>
                  </a:lnTo>
                  <a:lnTo>
                    <a:pt x="67" y="39"/>
                  </a:lnTo>
                  <a:lnTo>
                    <a:pt x="84" y="47"/>
                  </a:lnTo>
                  <a:lnTo>
                    <a:pt x="134" y="11"/>
                  </a:lnTo>
                  <a:lnTo>
                    <a:pt x="151" y="17"/>
                  </a:lnTo>
                  <a:lnTo>
                    <a:pt x="168" y="0"/>
                  </a:lnTo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92">
              <a:extLst>
                <a:ext uri="{FF2B5EF4-FFF2-40B4-BE49-F238E27FC236}">
                  <a16:creationId xmlns:a16="http://schemas.microsoft.com/office/drawing/2014/main" id="{9E54E263-E17B-40BD-9AD1-08EACF3D1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1" y="5992813"/>
              <a:ext cx="53975" cy="53975"/>
            </a:xfrm>
            <a:prstGeom prst="ellipse">
              <a:avLst/>
            </a:pr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93">
              <a:extLst>
                <a:ext uri="{FF2B5EF4-FFF2-40B4-BE49-F238E27FC236}">
                  <a16:creationId xmlns:a16="http://schemas.microsoft.com/office/drawing/2014/main" id="{BEAC2DE9-63A0-4540-84D5-7E465B62C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1" y="6065838"/>
              <a:ext cx="53975" cy="53975"/>
            </a:xfrm>
            <a:prstGeom prst="ellipse">
              <a:avLst/>
            </a:pr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94">
              <a:extLst>
                <a:ext uri="{FF2B5EF4-FFF2-40B4-BE49-F238E27FC236}">
                  <a16:creationId xmlns:a16="http://schemas.microsoft.com/office/drawing/2014/main" id="{6ED514D2-6AF3-41FC-BC6D-14D761F87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1" y="6137275"/>
              <a:ext cx="53975" cy="55563"/>
            </a:xfrm>
            <a:prstGeom prst="ellipse">
              <a:avLst/>
            </a:pr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56">
              <a:extLst>
                <a:ext uri="{FF2B5EF4-FFF2-40B4-BE49-F238E27FC236}">
                  <a16:creationId xmlns:a16="http://schemas.microsoft.com/office/drawing/2014/main" id="{0BBB75D8-706C-41BE-9CE1-173B615B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1" y="4594225"/>
              <a:ext cx="217488" cy="207963"/>
            </a:xfrm>
            <a:prstGeom prst="ellipse">
              <a:avLst/>
            </a:prstGeom>
            <a:solidFill>
              <a:srgbClr val="85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7">
              <a:extLst>
                <a:ext uri="{FF2B5EF4-FFF2-40B4-BE49-F238E27FC236}">
                  <a16:creationId xmlns:a16="http://schemas.microsoft.com/office/drawing/2014/main" id="{CD1BAB17-DDF1-45C1-BB48-454360530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251" y="4605338"/>
              <a:ext cx="193675" cy="196850"/>
            </a:xfrm>
            <a:custGeom>
              <a:avLst/>
              <a:gdLst>
                <a:gd name="T0" fmla="*/ 63 w 64"/>
                <a:gd name="T1" fmla="*/ 52 h 65"/>
                <a:gd name="T2" fmla="*/ 18 w 64"/>
                <a:gd name="T3" fmla="*/ 10 h 65"/>
                <a:gd name="T4" fmla="*/ 19 w 64"/>
                <a:gd name="T5" fmla="*/ 0 h 65"/>
                <a:gd name="T6" fmla="*/ 0 w 64"/>
                <a:gd name="T7" fmla="*/ 31 h 65"/>
                <a:gd name="T8" fmla="*/ 36 w 64"/>
                <a:gd name="T9" fmla="*/ 65 h 65"/>
                <a:gd name="T10" fmla="*/ 64 w 64"/>
                <a:gd name="T11" fmla="*/ 52 h 65"/>
                <a:gd name="T12" fmla="*/ 63 w 64"/>
                <a:gd name="T13" fmla="*/ 5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5">
                  <a:moveTo>
                    <a:pt x="63" y="52"/>
                  </a:moveTo>
                  <a:cubicBezTo>
                    <a:pt x="38" y="52"/>
                    <a:pt x="18" y="33"/>
                    <a:pt x="18" y="10"/>
                  </a:cubicBezTo>
                  <a:cubicBezTo>
                    <a:pt x="18" y="7"/>
                    <a:pt x="19" y="3"/>
                    <a:pt x="19" y="0"/>
                  </a:cubicBezTo>
                  <a:cubicBezTo>
                    <a:pt x="8" y="6"/>
                    <a:pt x="0" y="17"/>
                    <a:pt x="0" y="31"/>
                  </a:cubicBezTo>
                  <a:cubicBezTo>
                    <a:pt x="0" y="49"/>
                    <a:pt x="17" y="65"/>
                    <a:pt x="36" y="65"/>
                  </a:cubicBezTo>
                  <a:cubicBezTo>
                    <a:pt x="47" y="65"/>
                    <a:pt x="57" y="60"/>
                    <a:pt x="64" y="52"/>
                  </a:cubicBezTo>
                  <a:lnTo>
                    <a:pt x="63" y="52"/>
                  </a:lnTo>
                  <a:close/>
                </a:path>
              </a:pathLst>
            </a:custGeom>
            <a:solidFill>
              <a:srgbClr val="AE9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8">
              <a:extLst>
                <a:ext uri="{FF2B5EF4-FFF2-40B4-BE49-F238E27FC236}">
                  <a16:creationId xmlns:a16="http://schemas.microsoft.com/office/drawing/2014/main" id="{4A7B7DA1-E099-484D-A268-7EA986EF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8" y="4629150"/>
              <a:ext cx="41275" cy="120650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9">
              <a:extLst>
                <a:ext uri="{FF2B5EF4-FFF2-40B4-BE49-F238E27FC236}">
                  <a16:creationId xmlns:a16="http://schemas.microsoft.com/office/drawing/2014/main" id="{9D52D4D3-B328-4FD0-9EA7-03AE2B674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8" y="4629150"/>
              <a:ext cx="4127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0">
              <a:extLst>
                <a:ext uri="{FF2B5EF4-FFF2-40B4-BE49-F238E27FC236}">
                  <a16:creationId xmlns:a16="http://schemas.microsoft.com/office/drawing/2014/main" id="{E8E3C597-27A0-4901-A2E8-3B1B1F0D7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863" y="4657725"/>
              <a:ext cx="39688" cy="9207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1">
              <a:extLst>
                <a:ext uri="{FF2B5EF4-FFF2-40B4-BE49-F238E27FC236}">
                  <a16:creationId xmlns:a16="http://schemas.microsoft.com/office/drawing/2014/main" id="{6C4EDE5B-22C6-4C0C-AE28-EEAAAC1FE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863" y="4657725"/>
              <a:ext cx="39688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62">
              <a:extLst>
                <a:ext uri="{FF2B5EF4-FFF2-40B4-BE49-F238E27FC236}">
                  <a16:creationId xmlns:a16="http://schemas.microsoft.com/office/drawing/2014/main" id="{9AFC9B3D-049F-403D-AA4B-BD181F5B6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1" y="4681538"/>
              <a:ext cx="39688" cy="6826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63">
              <a:extLst>
                <a:ext uri="{FF2B5EF4-FFF2-40B4-BE49-F238E27FC236}">
                  <a16:creationId xmlns:a16="http://schemas.microsoft.com/office/drawing/2014/main" id="{87962BD5-FB34-4465-B054-20B6214EA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1" y="4681538"/>
              <a:ext cx="39688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64">
              <a:extLst>
                <a:ext uri="{FF2B5EF4-FFF2-40B4-BE49-F238E27FC236}">
                  <a16:creationId xmlns:a16="http://schemas.microsoft.com/office/drawing/2014/main" id="{6DB4F5D9-E90E-4F15-A723-CBBFA13A6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226" y="4629150"/>
              <a:ext cx="14288" cy="63500"/>
            </a:xfrm>
            <a:custGeom>
              <a:avLst/>
              <a:gdLst>
                <a:gd name="T0" fmla="*/ 5 w 5"/>
                <a:gd name="T1" fmla="*/ 0 h 21"/>
                <a:gd name="T2" fmla="*/ 0 w 5"/>
                <a:gd name="T3" fmla="*/ 0 h 21"/>
                <a:gd name="T4" fmla="*/ 0 w 5"/>
                <a:gd name="T5" fmla="*/ 2 h 21"/>
                <a:gd name="T6" fmla="*/ 5 w 5"/>
                <a:gd name="T7" fmla="*/ 21 h 21"/>
                <a:gd name="T8" fmla="*/ 5 w 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1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"/>
                    <a:pt x="2" y="15"/>
                    <a:pt x="5" y="2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5">
              <a:extLst>
                <a:ext uri="{FF2B5EF4-FFF2-40B4-BE49-F238E27FC236}">
                  <a16:creationId xmlns:a16="http://schemas.microsoft.com/office/drawing/2014/main" id="{1597387E-A9EB-4191-A26D-82B1C40EE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4657725"/>
              <a:ext cx="39688" cy="84138"/>
            </a:xfrm>
            <a:custGeom>
              <a:avLst/>
              <a:gdLst>
                <a:gd name="T0" fmla="*/ 13 w 13"/>
                <a:gd name="T1" fmla="*/ 0 h 28"/>
                <a:gd name="T2" fmla="*/ 0 w 13"/>
                <a:gd name="T3" fmla="*/ 0 h 28"/>
                <a:gd name="T4" fmla="*/ 0 w 13"/>
                <a:gd name="T5" fmla="*/ 15 h 28"/>
                <a:gd name="T6" fmla="*/ 13 w 13"/>
                <a:gd name="T7" fmla="*/ 28 h 28"/>
                <a:gd name="T8" fmla="*/ 13 w 13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8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20"/>
                    <a:pt x="8" y="25"/>
                    <a:pt x="13" y="28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6">
              <a:extLst>
                <a:ext uri="{FF2B5EF4-FFF2-40B4-BE49-F238E27FC236}">
                  <a16:creationId xmlns:a16="http://schemas.microsoft.com/office/drawing/2014/main" id="{C14675C5-B0A5-4E38-ADBE-64BA88D02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1" y="4681538"/>
              <a:ext cx="39688" cy="68263"/>
            </a:xfrm>
            <a:custGeom>
              <a:avLst/>
              <a:gdLst>
                <a:gd name="T0" fmla="*/ 13 w 13"/>
                <a:gd name="T1" fmla="*/ 0 h 23"/>
                <a:gd name="T2" fmla="*/ 0 w 13"/>
                <a:gd name="T3" fmla="*/ 0 h 23"/>
                <a:gd name="T4" fmla="*/ 0 w 13"/>
                <a:gd name="T5" fmla="*/ 21 h 23"/>
                <a:gd name="T6" fmla="*/ 3 w 13"/>
                <a:gd name="T7" fmla="*/ 23 h 23"/>
                <a:gd name="T8" fmla="*/ 13 w 13"/>
                <a:gd name="T9" fmla="*/ 23 h 23"/>
                <a:gd name="T10" fmla="*/ 13 w 13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3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2"/>
                    <a:pt x="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7">
              <a:extLst>
                <a:ext uri="{FF2B5EF4-FFF2-40B4-BE49-F238E27FC236}">
                  <a16:creationId xmlns:a16="http://schemas.microsoft.com/office/drawing/2014/main" id="{976E218A-8FA4-40AE-913C-70D4D006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238" y="4629150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A08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8">
              <a:extLst>
                <a:ext uri="{FF2B5EF4-FFF2-40B4-BE49-F238E27FC236}">
                  <a16:creationId xmlns:a16="http://schemas.microsoft.com/office/drawing/2014/main" id="{732A968F-9D02-4403-8E99-FA16075CD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238" y="4629150"/>
              <a:ext cx="41275" cy="120650"/>
            </a:xfrm>
            <a:custGeom>
              <a:avLst/>
              <a:gdLst>
                <a:gd name="T0" fmla="*/ 9 w 14"/>
                <a:gd name="T1" fmla="*/ 0 h 40"/>
                <a:gd name="T2" fmla="*/ 1 w 14"/>
                <a:gd name="T3" fmla="*/ 0 h 40"/>
                <a:gd name="T4" fmla="*/ 0 w 14"/>
                <a:gd name="T5" fmla="*/ 2 h 40"/>
                <a:gd name="T6" fmla="*/ 0 w 14"/>
                <a:gd name="T7" fmla="*/ 40 h 40"/>
                <a:gd name="T8" fmla="*/ 14 w 14"/>
                <a:gd name="T9" fmla="*/ 40 h 40"/>
                <a:gd name="T10" fmla="*/ 14 w 14"/>
                <a:gd name="T11" fmla="*/ 21 h 40"/>
                <a:gd name="T12" fmla="*/ 9 w 14"/>
                <a:gd name="T13" fmla="*/ 2 h 40"/>
                <a:gd name="T14" fmla="*/ 9 w 14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15"/>
                    <a:pt x="9" y="8"/>
                    <a:pt x="9" y="2"/>
                  </a:cubicBezTo>
                  <a:cubicBezTo>
                    <a:pt x="9" y="1"/>
                    <a:pt x="9" y="0"/>
                    <a:pt x="9" y="0"/>
                  </a:cubicBezTo>
                </a:path>
              </a:pathLst>
            </a:custGeom>
            <a:solidFill>
              <a:srgbClr val="A08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69">
              <a:extLst>
                <a:ext uri="{FF2B5EF4-FFF2-40B4-BE49-F238E27FC236}">
                  <a16:creationId xmlns:a16="http://schemas.microsoft.com/office/drawing/2014/main" id="{5306BC0A-8834-45BE-B0FF-C41270F3B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4702175"/>
              <a:ext cx="39688" cy="47625"/>
            </a:xfrm>
            <a:custGeom>
              <a:avLst/>
              <a:gdLst>
                <a:gd name="T0" fmla="*/ 0 w 13"/>
                <a:gd name="T1" fmla="*/ 0 h 16"/>
                <a:gd name="T2" fmla="*/ 0 w 13"/>
                <a:gd name="T3" fmla="*/ 16 h 16"/>
                <a:gd name="T4" fmla="*/ 13 w 13"/>
                <a:gd name="T5" fmla="*/ 16 h 16"/>
                <a:gd name="T6" fmla="*/ 13 w 13"/>
                <a:gd name="T7" fmla="*/ 13 h 16"/>
                <a:gd name="T8" fmla="*/ 0 w 1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" y="10"/>
                    <a:pt x="3" y="5"/>
                    <a:pt x="0" y="0"/>
                  </a:cubicBezTo>
                </a:path>
              </a:pathLst>
            </a:custGeom>
            <a:solidFill>
              <a:srgbClr val="816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70">
              <a:extLst>
                <a:ext uri="{FF2B5EF4-FFF2-40B4-BE49-F238E27FC236}">
                  <a16:creationId xmlns:a16="http://schemas.microsoft.com/office/drawing/2014/main" id="{4A37D021-2F78-45B3-A138-E6CD4CF98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1" y="4745038"/>
              <a:ext cx="9525" cy="476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A08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1">
              <a:extLst>
                <a:ext uri="{FF2B5EF4-FFF2-40B4-BE49-F238E27FC236}">
                  <a16:creationId xmlns:a16="http://schemas.microsoft.com/office/drawing/2014/main" id="{89D94653-4E79-4AE3-AF71-CB2E3D9E6F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026" y="4572000"/>
              <a:ext cx="260350" cy="250825"/>
            </a:xfrm>
            <a:custGeom>
              <a:avLst/>
              <a:gdLst>
                <a:gd name="T0" fmla="*/ 43 w 86"/>
                <a:gd name="T1" fmla="*/ 0 h 83"/>
                <a:gd name="T2" fmla="*/ 86 w 86"/>
                <a:gd name="T3" fmla="*/ 42 h 83"/>
                <a:gd name="T4" fmla="*/ 43 w 86"/>
                <a:gd name="T5" fmla="*/ 83 h 83"/>
                <a:gd name="T6" fmla="*/ 0 w 86"/>
                <a:gd name="T7" fmla="*/ 42 h 83"/>
                <a:gd name="T8" fmla="*/ 43 w 86"/>
                <a:gd name="T9" fmla="*/ 0 h 83"/>
                <a:gd name="T10" fmla="*/ 7 w 86"/>
                <a:gd name="T11" fmla="*/ 42 h 83"/>
                <a:gd name="T12" fmla="*/ 43 w 86"/>
                <a:gd name="T13" fmla="*/ 76 h 83"/>
                <a:gd name="T14" fmla="*/ 79 w 86"/>
                <a:gd name="T15" fmla="*/ 42 h 83"/>
                <a:gd name="T16" fmla="*/ 43 w 86"/>
                <a:gd name="T17" fmla="*/ 7 h 83"/>
                <a:gd name="T18" fmla="*/ 7 w 86"/>
                <a:gd name="T19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3">
                  <a:moveTo>
                    <a:pt x="43" y="0"/>
                  </a:moveTo>
                  <a:cubicBezTo>
                    <a:pt x="67" y="0"/>
                    <a:pt x="86" y="19"/>
                    <a:pt x="86" y="42"/>
                  </a:cubicBezTo>
                  <a:cubicBezTo>
                    <a:pt x="86" y="64"/>
                    <a:pt x="67" y="83"/>
                    <a:pt x="43" y="83"/>
                  </a:cubicBezTo>
                  <a:cubicBezTo>
                    <a:pt x="20" y="83"/>
                    <a:pt x="0" y="64"/>
                    <a:pt x="0" y="42"/>
                  </a:cubicBezTo>
                  <a:cubicBezTo>
                    <a:pt x="0" y="19"/>
                    <a:pt x="20" y="0"/>
                    <a:pt x="43" y="0"/>
                  </a:cubicBezTo>
                  <a:moveTo>
                    <a:pt x="7" y="42"/>
                  </a:moveTo>
                  <a:cubicBezTo>
                    <a:pt x="7" y="60"/>
                    <a:pt x="24" y="76"/>
                    <a:pt x="43" y="76"/>
                  </a:cubicBezTo>
                  <a:cubicBezTo>
                    <a:pt x="63" y="76"/>
                    <a:pt x="79" y="60"/>
                    <a:pt x="79" y="42"/>
                  </a:cubicBezTo>
                  <a:cubicBezTo>
                    <a:pt x="79" y="23"/>
                    <a:pt x="63" y="7"/>
                    <a:pt x="43" y="7"/>
                  </a:cubicBezTo>
                  <a:cubicBezTo>
                    <a:pt x="24" y="7"/>
                    <a:pt x="7" y="23"/>
                    <a:pt x="7" y="42"/>
                  </a:cubicBezTo>
                </a:path>
              </a:pathLst>
            </a:custGeom>
            <a:solidFill>
              <a:srgbClr val="A57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0">
              <a:extLst>
                <a:ext uri="{FF2B5EF4-FFF2-40B4-BE49-F238E27FC236}">
                  <a16:creationId xmlns:a16="http://schemas.microsoft.com/office/drawing/2014/main" id="{907D8524-2E2E-403E-A15C-CBD4FD6AB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226" y="4662488"/>
              <a:ext cx="36513" cy="112713"/>
            </a:xfrm>
            <a:custGeom>
              <a:avLst/>
              <a:gdLst>
                <a:gd name="T0" fmla="*/ 0 w 12"/>
                <a:gd name="T1" fmla="*/ 37 h 37"/>
                <a:gd name="T2" fmla="*/ 0 w 12"/>
                <a:gd name="T3" fmla="*/ 17 h 37"/>
                <a:gd name="T4" fmla="*/ 10 w 12"/>
                <a:gd name="T5" fmla="*/ 0 h 37"/>
                <a:gd name="T6" fmla="*/ 12 w 12"/>
                <a:gd name="T7" fmla="*/ 12 h 37"/>
                <a:gd name="T8" fmla="*/ 0 w 1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7">
                  <a:moveTo>
                    <a:pt x="0" y="3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0"/>
                    <a:pt x="4" y="3"/>
                    <a:pt x="10" y="0"/>
                  </a:cubicBezTo>
                  <a:cubicBezTo>
                    <a:pt x="11" y="3"/>
                    <a:pt x="12" y="7"/>
                    <a:pt x="12" y="12"/>
                  </a:cubicBezTo>
                  <a:cubicBezTo>
                    <a:pt x="12" y="22"/>
                    <a:pt x="8" y="31"/>
                    <a:pt x="0" y="37"/>
                  </a:cubicBezTo>
                  <a:close/>
                </a:path>
              </a:pathLst>
            </a:custGeom>
            <a:solidFill>
              <a:srgbClr val="F8D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21">
              <a:extLst>
                <a:ext uri="{FF2B5EF4-FFF2-40B4-BE49-F238E27FC236}">
                  <a16:creationId xmlns:a16="http://schemas.microsoft.com/office/drawing/2014/main" id="{C756A7C6-B7C0-4CA4-B79A-EE259D0A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4711700"/>
              <a:ext cx="38100" cy="38100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34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D6BE-FB54-438F-A931-F424EB7A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APIs?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C0DE-3A44-4D18-839D-F3E62A22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0765" cy="4351338"/>
          </a:xfrm>
        </p:spPr>
        <p:txBody>
          <a:bodyPr/>
          <a:lstStyle/>
          <a:p>
            <a:r>
              <a:rPr lang="en-AU" dirty="0"/>
              <a:t>A method/way for software and web services to use communicate</a:t>
            </a:r>
          </a:p>
          <a:p>
            <a:r>
              <a:rPr lang="en-AU" dirty="0"/>
              <a:t>User interface – not for humans, but for apps and other software</a:t>
            </a:r>
          </a:p>
          <a:p>
            <a:r>
              <a:rPr lang="en-AU" dirty="0"/>
              <a:t> Examples: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524349-76A9-4B75-AEF6-BE98C006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93" y="4184174"/>
            <a:ext cx="2857500" cy="1819275"/>
          </a:xfrm>
          <a:prstGeom prst="rect">
            <a:avLst/>
          </a:prstGeom>
        </p:spPr>
      </p:pic>
      <p:pic>
        <p:nvPicPr>
          <p:cNvPr id="66" name="Picture 6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E352D-4158-484B-91D0-F799DECF8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4279424"/>
            <a:ext cx="2857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2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3690548983D541B83EA8630C5E1038" ma:contentTypeVersion="11" ma:contentTypeDescription="Create a new document." ma:contentTypeScope="" ma:versionID="f764ddc35e57c11165c2c17d456a5761">
  <xsd:schema xmlns:xsd="http://www.w3.org/2001/XMLSchema" xmlns:xs="http://www.w3.org/2001/XMLSchema" xmlns:p="http://schemas.microsoft.com/office/2006/metadata/properties" xmlns:ns3="d77ebe65-9da6-4494-8873-138d745a4c85" xmlns:ns4="ed00abe1-f289-4f76-8e25-8a0ca29ca457" targetNamespace="http://schemas.microsoft.com/office/2006/metadata/properties" ma:root="true" ma:fieldsID="d6aa333d425b5f388cfe6aa14237fc03" ns3:_="" ns4:_="">
    <xsd:import namespace="d77ebe65-9da6-4494-8873-138d745a4c85"/>
    <xsd:import namespace="ed00abe1-f289-4f76-8e25-8a0ca29ca4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ebe65-9da6-4494-8873-138d745a4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0abe1-f289-4f76-8e25-8a0ca29ca45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1C3071-B438-4834-853C-776E67090E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4DC69-F029-4D35-A399-EC5E2E99584C}">
  <ds:schemaRefs>
    <ds:schemaRef ds:uri="ed00abe1-f289-4f76-8e25-8a0ca29ca457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d77ebe65-9da6-4494-8873-138d745a4c8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397BAEC-19A6-44F9-BAE8-F5E7A2805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ebe65-9da6-4494-8873-138d745a4c85"/>
    <ds:schemaRef ds:uri="ed00abe1-f289-4f76-8e25-8a0ca29ca4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616</Words>
  <Application>Microsoft Office PowerPoint</Application>
  <PresentationFormat>Widescreen</PresentationFormat>
  <Paragraphs>123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Light</vt:lpstr>
      <vt:lpstr>Office Theme</vt:lpstr>
      <vt:lpstr>1_Office Theme</vt:lpstr>
      <vt:lpstr>Welcome to MSA Web Apps &amp; APIs Bootcamp</vt:lpstr>
      <vt:lpstr>presents</vt:lpstr>
      <vt:lpstr>Agenda</vt:lpstr>
      <vt:lpstr>PowerPoint Presentation</vt:lpstr>
      <vt:lpstr>Website vs Web Apps </vt:lpstr>
      <vt:lpstr>Web Development Lifecycle   </vt:lpstr>
      <vt:lpstr>Front-End + Back-End = Full-Stack</vt:lpstr>
      <vt:lpstr>Behind The Scenes – Backend </vt:lpstr>
      <vt:lpstr>What are APIs? </vt:lpstr>
      <vt:lpstr>REST APIs </vt:lpstr>
      <vt:lpstr>Characteristics of a REST System</vt:lpstr>
      <vt:lpstr>Hosting a Web Service</vt:lpstr>
      <vt:lpstr>PowerPoint Presentation</vt:lpstr>
      <vt:lpstr>To-Do App </vt:lpstr>
      <vt:lpstr>PowerPoint Presentation</vt:lpstr>
      <vt:lpstr>Submission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MSA Azure &amp; Cloud Fundamentals Bootcamp</dc:title>
  <dc:creator>Kaif Ahsan</dc:creator>
  <cp:lastModifiedBy>Kaif.Ahsan@studentambassadors.com</cp:lastModifiedBy>
  <cp:revision>9</cp:revision>
  <dcterms:created xsi:type="dcterms:W3CDTF">2020-08-04T12:18:51Z</dcterms:created>
  <dcterms:modified xsi:type="dcterms:W3CDTF">2020-08-07T02:46:27Z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0x010100863690548983D541B83EA8630C5E1038</vt:lpwstr>
  </property>
</Properties>
</file>