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3"/>
  </p:notesMasterIdLst>
  <p:sldIdLst>
    <p:sldId id="322" r:id="rId5"/>
    <p:sldId id="288" r:id="rId6"/>
    <p:sldId id="289" r:id="rId7"/>
    <p:sldId id="291" r:id="rId8"/>
    <p:sldId id="329" r:id="rId9"/>
    <p:sldId id="307" r:id="rId10"/>
    <p:sldId id="2509" r:id="rId11"/>
    <p:sldId id="2510" r:id="rId12"/>
    <p:sldId id="2511" r:id="rId13"/>
    <p:sldId id="2512" r:id="rId14"/>
    <p:sldId id="2513" r:id="rId15"/>
    <p:sldId id="321" r:id="rId16"/>
    <p:sldId id="2508" r:id="rId17"/>
    <p:sldId id="292" r:id="rId18"/>
    <p:sldId id="294" r:id="rId19"/>
    <p:sldId id="328" r:id="rId20"/>
    <p:sldId id="296" r:id="rId21"/>
    <p:sldId id="3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D91"/>
    <a:srgbClr val="9442D2"/>
    <a:srgbClr val="E1B0EC"/>
    <a:srgbClr val="5D2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F599C-6E7C-4449-9634-4BAD946DCDC8}" v="269" dt="2020-04-13T23:40:55.552"/>
    <p1510:client id="{97B408F4-02A6-4539-890E-55FA419B8490}" v="2" dt="2020-04-13T04:18:37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uyen" userId="fcc6ce86ece723b1" providerId="LiveId" clId="{9A16A628-1D5F-4C70-B42D-E44D80AFF31D}"/>
    <pc:docChg chg="custSel delSld modSld sldOrd">
      <pc:chgData name="Trung Nguyen" userId="fcc6ce86ece723b1" providerId="LiveId" clId="{9A16A628-1D5F-4C70-B42D-E44D80AFF31D}" dt="2020-04-13T04:49:46.865" v="124"/>
      <pc:docMkLst>
        <pc:docMk/>
      </pc:docMkLst>
      <pc:sldChg chg="delSp modSp mod">
        <pc:chgData name="Trung Nguyen" userId="fcc6ce86ece723b1" providerId="LiveId" clId="{9A16A628-1D5F-4C70-B42D-E44D80AFF31D}" dt="2020-04-13T04:42:52.141" v="78" actId="20577"/>
        <pc:sldMkLst>
          <pc:docMk/>
          <pc:sldMk cId="525332053" sldId="289"/>
        </pc:sldMkLst>
        <pc:spChg chg="del">
          <ac:chgData name="Trung Nguyen" userId="fcc6ce86ece723b1" providerId="LiveId" clId="{9A16A628-1D5F-4C70-B42D-E44D80AFF31D}" dt="2020-04-13T04:42:25.499" v="29" actId="478"/>
          <ac:spMkLst>
            <pc:docMk/>
            <pc:sldMk cId="525332053" sldId="289"/>
            <ac:spMk id="6" creationId="{D2EC90C6-0A9B-4F17-8535-9FE92625C66A}"/>
          </ac:spMkLst>
        </pc:spChg>
        <pc:spChg chg="mod">
          <ac:chgData name="Trung Nguyen" userId="fcc6ce86ece723b1" providerId="LiveId" clId="{9A16A628-1D5F-4C70-B42D-E44D80AFF31D}" dt="2020-04-13T04:42:46.674" v="74" actId="20577"/>
          <ac:spMkLst>
            <pc:docMk/>
            <pc:sldMk cId="525332053" sldId="289"/>
            <ac:spMk id="10" creationId="{F2FDA5EF-02CD-451B-9AAB-DD35D04767AE}"/>
          </ac:spMkLst>
        </pc:spChg>
        <pc:spChg chg="mod">
          <ac:chgData name="Trung Nguyen" userId="fcc6ce86ece723b1" providerId="LiveId" clId="{9A16A628-1D5F-4C70-B42D-E44D80AFF31D}" dt="2020-04-13T04:42:49.139" v="76" actId="20577"/>
          <ac:spMkLst>
            <pc:docMk/>
            <pc:sldMk cId="525332053" sldId="289"/>
            <ac:spMk id="11" creationId="{77FA15A5-E5FA-41BD-B63B-98DDEAA99054}"/>
          </ac:spMkLst>
        </pc:spChg>
        <pc:spChg chg="mod">
          <ac:chgData name="Trung Nguyen" userId="fcc6ce86ece723b1" providerId="LiveId" clId="{9A16A628-1D5F-4C70-B42D-E44D80AFF31D}" dt="2020-04-13T04:42:52.141" v="78" actId="20577"/>
          <ac:spMkLst>
            <pc:docMk/>
            <pc:sldMk cId="525332053" sldId="289"/>
            <ac:spMk id="12" creationId="{2EA8A6E9-6DFB-4968-9CC3-F45C0F92BE83}"/>
          </ac:spMkLst>
        </pc:spChg>
        <pc:spChg chg="del">
          <ac:chgData name="Trung Nguyen" userId="fcc6ce86ece723b1" providerId="LiveId" clId="{9A16A628-1D5F-4C70-B42D-E44D80AFF31D}" dt="2020-04-13T04:42:23.898" v="28" actId="478"/>
          <ac:spMkLst>
            <pc:docMk/>
            <pc:sldMk cId="525332053" sldId="289"/>
            <ac:spMk id="17" creationId="{00CDEF07-FF0D-4D8A-82C7-4AA81CAD47B3}"/>
          </ac:spMkLst>
        </pc:spChg>
        <pc:spChg chg="mod">
          <ac:chgData name="Trung Nguyen" userId="fcc6ce86ece723b1" providerId="LiveId" clId="{9A16A628-1D5F-4C70-B42D-E44D80AFF31D}" dt="2020-04-13T04:42:43.523" v="72" actId="1076"/>
          <ac:spMkLst>
            <pc:docMk/>
            <pc:sldMk cId="525332053" sldId="289"/>
            <ac:spMk id="18" creationId="{A88626FF-B680-476D-9647-577A6CCFAB4F}"/>
          </ac:spMkLst>
        </pc:spChg>
        <pc:spChg chg="mod">
          <ac:chgData name="Trung Nguyen" userId="fcc6ce86ece723b1" providerId="LiveId" clId="{9A16A628-1D5F-4C70-B42D-E44D80AFF31D}" dt="2020-04-13T04:42:43.523" v="72" actId="1076"/>
          <ac:spMkLst>
            <pc:docMk/>
            <pc:sldMk cId="525332053" sldId="289"/>
            <ac:spMk id="19" creationId="{D01A78CA-14AE-4D9A-BF1F-512D8F8EEBD5}"/>
          </ac:spMkLst>
        </pc:spChg>
        <pc:spChg chg="mod">
          <ac:chgData name="Trung Nguyen" userId="fcc6ce86ece723b1" providerId="LiveId" clId="{9A16A628-1D5F-4C70-B42D-E44D80AFF31D}" dt="2020-04-13T04:42:43.523" v="72" actId="1076"/>
          <ac:spMkLst>
            <pc:docMk/>
            <pc:sldMk cId="525332053" sldId="289"/>
            <ac:spMk id="20" creationId="{1A3BB3E5-2845-4F4D-B592-D712E47D8BBF}"/>
          </ac:spMkLst>
        </pc:spChg>
      </pc:sldChg>
      <pc:sldChg chg="modSp del mod">
        <pc:chgData name="Trung Nguyen" userId="fcc6ce86ece723b1" providerId="LiveId" clId="{9A16A628-1D5F-4C70-B42D-E44D80AFF31D}" dt="2020-04-13T04:42:09.473" v="26" actId="47"/>
        <pc:sldMkLst>
          <pc:docMk/>
          <pc:sldMk cId="3245292318" sldId="293"/>
        </pc:sldMkLst>
        <pc:spChg chg="mod">
          <ac:chgData name="Trung Nguyen" userId="fcc6ce86ece723b1" providerId="LiveId" clId="{9A16A628-1D5F-4C70-B42D-E44D80AFF31D}" dt="2020-04-13T04:26:51.100" v="16" actId="20577"/>
          <ac:spMkLst>
            <pc:docMk/>
            <pc:sldMk cId="3245292318" sldId="293"/>
            <ac:spMk id="5" creationId="{82EB50C5-4FDB-4EFE-AA6B-9C17DE5E806C}"/>
          </ac:spMkLst>
        </pc:spChg>
      </pc:sldChg>
      <pc:sldChg chg="ord">
        <pc:chgData name="Trung Nguyen" userId="fcc6ce86ece723b1" providerId="LiveId" clId="{9A16A628-1D5F-4C70-B42D-E44D80AFF31D}" dt="2020-04-13T04:49:46.865" v="124"/>
        <pc:sldMkLst>
          <pc:docMk/>
          <pc:sldMk cId="2889548613" sldId="317"/>
        </pc:sldMkLst>
      </pc:sldChg>
      <pc:sldChg chg="modSp del mod">
        <pc:chgData name="Trung Nguyen" userId="fcc6ce86ece723b1" providerId="LiveId" clId="{9A16A628-1D5F-4C70-B42D-E44D80AFF31D}" dt="2020-04-13T04:42:11.767" v="27" actId="47"/>
        <pc:sldMkLst>
          <pc:docMk/>
          <pc:sldMk cId="2461729093" sldId="327"/>
        </pc:sldMkLst>
        <pc:spChg chg="mod">
          <ac:chgData name="Trung Nguyen" userId="fcc6ce86ece723b1" providerId="LiveId" clId="{9A16A628-1D5F-4C70-B42D-E44D80AFF31D}" dt="2020-04-13T04:27:13.891" v="25" actId="20577"/>
          <ac:spMkLst>
            <pc:docMk/>
            <pc:sldMk cId="2461729093" sldId="327"/>
            <ac:spMk id="4" creationId="{4881B1A1-6834-4756-88BA-35A0CE77E990}"/>
          </ac:spMkLst>
        </pc:spChg>
      </pc:sldChg>
      <pc:sldChg chg="delSp modSp mod">
        <pc:chgData name="Trung Nguyen" userId="fcc6ce86ece723b1" providerId="LiveId" clId="{9A16A628-1D5F-4C70-B42D-E44D80AFF31D}" dt="2020-04-13T04:49:24.620" v="122" actId="1076"/>
        <pc:sldMkLst>
          <pc:docMk/>
          <pc:sldMk cId="2523393640" sldId="328"/>
        </pc:sldMkLst>
        <pc:spChg chg="mod">
          <ac:chgData name="Trung Nguyen" userId="fcc6ce86ece723b1" providerId="LiveId" clId="{9A16A628-1D5F-4C70-B42D-E44D80AFF31D}" dt="2020-04-13T04:49:24.620" v="122" actId="1076"/>
          <ac:spMkLst>
            <pc:docMk/>
            <pc:sldMk cId="2523393640" sldId="328"/>
            <ac:spMk id="5" creationId="{9A37C4DC-6DB6-4E51-98C8-68D423C3645E}"/>
          </ac:spMkLst>
        </pc:spChg>
        <pc:spChg chg="del">
          <ac:chgData name="Trung Nguyen" userId="fcc6ce86ece723b1" providerId="LiveId" clId="{9A16A628-1D5F-4C70-B42D-E44D80AFF31D}" dt="2020-04-13T04:49:18.432" v="121" actId="478"/>
          <ac:spMkLst>
            <pc:docMk/>
            <pc:sldMk cId="2523393640" sldId="328"/>
            <ac:spMk id="9" creationId="{9002D88A-A6D1-47A6-AA3B-AB871553D003}"/>
          </ac:spMkLst>
        </pc:spChg>
        <pc:spChg chg="del">
          <ac:chgData name="Trung Nguyen" userId="fcc6ce86ece723b1" providerId="LiveId" clId="{9A16A628-1D5F-4C70-B42D-E44D80AFF31D}" dt="2020-04-13T04:49:18.432" v="121" actId="478"/>
          <ac:spMkLst>
            <pc:docMk/>
            <pc:sldMk cId="2523393640" sldId="328"/>
            <ac:spMk id="63" creationId="{A0E13BD9-1DC7-4CA1-9F28-B9B85BD5C56B}"/>
          </ac:spMkLst>
        </pc:spChg>
        <pc:spChg chg="del">
          <ac:chgData name="Trung Nguyen" userId="fcc6ce86ece723b1" providerId="LiveId" clId="{9A16A628-1D5F-4C70-B42D-E44D80AFF31D}" dt="2020-04-13T04:49:18.432" v="121" actId="478"/>
          <ac:spMkLst>
            <pc:docMk/>
            <pc:sldMk cId="2523393640" sldId="328"/>
            <ac:spMk id="124" creationId="{C9E0EB70-5880-471B-888F-FA89C9EF8A2E}"/>
          </ac:spMkLst>
        </pc:spChg>
        <pc:spChg chg="del">
          <ac:chgData name="Trung Nguyen" userId="fcc6ce86ece723b1" providerId="LiveId" clId="{9A16A628-1D5F-4C70-B42D-E44D80AFF31D}" dt="2020-04-13T04:49:18.432" v="121" actId="478"/>
          <ac:spMkLst>
            <pc:docMk/>
            <pc:sldMk cId="2523393640" sldId="328"/>
            <ac:spMk id="446" creationId="{3B5210EA-2324-4792-A92D-97835929AFFE}"/>
          </ac:spMkLst>
        </pc:spChg>
        <pc:spChg chg="del">
          <ac:chgData name="Trung Nguyen" userId="fcc6ce86ece723b1" providerId="LiveId" clId="{9A16A628-1D5F-4C70-B42D-E44D80AFF31D}" dt="2020-04-13T04:49:18.432" v="121" actId="478"/>
          <ac:spMkLst>
            <pc:docMk/>
            <pc:sldMk cId="2523393640" sldId="328"/>
            <ac:spMk id="448" creationId="{A45F923B-985D-4796-9D69-A97BC40A4642}"/>
          </ac:spMkLst>
        </pc:spChg>
        <pc:picChg chg="del">
          <ac:chgData name="Trung Nguyen" userId="fcc6ce86ece723b1" providerId="LiveId" clId="{9A16A628-1D5F-4C70-B42D-E44D80AFF31D}" dt="2020-04-13T04:49:18.432" v="121" actId="478"/>
          <ac:picMkLst>
            <pc:docMk/>
            <pc:sldMk cId="2523393640" sldId="328"/>
            <ac:picMk id="7" creationId="{15C5A0AD-9852-41CD-A04A-50349B232FA1}"/>
          </ac:picMkLst>
        </pc:picChg>
        <pc:picChg chg="del">
          <ac:chgData name="Trung Nguyen" userId="fcc6ce86ece723b1" providerId="LiveId" clId="{9A16A628-1D5F-4C70-B42D-E44D80AFF31D}" dt="2020-04-13T04:49:18.432" v="121" actId="478"/>
          <ac:picMkLst>
            <pc:docMk/>
            <pc:sldMk cId="2523393640" sldId="328"/>
            <ac:picMk id="8" creationId="{FF171241-2983-448D-8A09-234FB37EFD2F}"/>
          </ac:picMkLst>
        </pc:picChg>
        <pc:picChg chg="del">
          <ac:chgData name="Trung Nguyen" userId="fcc6ce86ece723b1" providerId="LiveId" clId="{9A16A628-1D5F-4C70-B42D-E44D80AFF31D}" dt="2020-04-13T04:49:18.432" v="121" actId="478"/>
          <ac:picMkLst>
            <pc:docMk/>
            <pc:sldMk cId="2523393640" sldId="328"/>
            <ac:picMk id="12" creationId="{9B59D098-B1FB-4D49-A0EB-5A611C3E0DBD}"/>
          </ac:picMkLst>
        </pc:picChg>
        <pc:picChg chg="del">
          <ac:chgData name="Trung Nguyen" userId="fcc6ce86ece723b1" providerId="LiveId" clId="{9A16A628-1D5F-4C70-B42D-E44D80AFF31D}" dt="2020-04-13T04:49:18.432" v="121" actId="478"/>
          <ac:picMkLst>
            <pc:docMk/>
            <pc:sldMk cId="2523393640" sldId="328"/>
            <ac:picMk id="16" creationId="{D06A0849-73F3-47B8-AD70-873100C7294B}"/>
          </ac:picMkLst>
        </pc:picChg>
        <pc:picChg chg="del">
          <ac:chgData name="Trung Nguyen" userId="fcc6ce86ece723b1" providerId="LiveId" clId="{9A16A628-1D5F-4C70-B42D-E44D80AFF31D}" dt="2020-04-13T04:49:18.432" v="121" actId="478"/>
          <ac:picMkLst>
            <pc:docMk/>
            <pc:sldMk cId="2523393640" sldId="328"/>
            <ac:picMk id="18" creationId="{18B79E8B-0AFA-4831-B9DC-0256F4AB02C9}"/>
          </ac:picMkLst>
        </pc:picChg>
        <pc:cxnChg chg="del">
          <ac:chgData name="Trung Nguyen" userId="fcc6ce86ece723b1" providerId="LiveId" clId="{9A16A628-1D5F-4C70-B42D-E44D80AFF31D}" dt="2020-04-13T04:49:18.432" v="121" actId="478"/>
          <ac:cxnSpMkLst>
            <pc:docMk/>
            <pc:sldMk cId="2523393640" sldId="328"/>
            <ac:cxnSpMk id="11" creationId="{928B8B5E-F432-472B-95A0-6EC31233C6CC}"/>
          </ac:cxnSpMkLst>
        </pc:cxnChg>
      </pc:sldChg>
      <pc:sldChg chg="addSp modSp mod">
        <pc:chgData name="Trung Nguyen" userId="fcc6ce86ece723b1" providerId="LiveId" clId="{9A16A628-1D5F-4C70-B42D-E44D80AFF31D}" dt="2020-04-13T04:18:37.596" v="2" actId="207"/>
        <pc:sldMkLst>
          <pc:docMk/>
          <pc:sldMk cId="806222302" sldId="2508"/>
        </pc:sldMkLst>
        <pc:spChg chg="add mod">
          <ac:chgData name="Trung Nguyen" userId="fcc6ce86ece723b1" providerId="LiveId" clId="{9A16A628-1D5F-4C70-B42D-E44D80AFF31D}" dt="2020-04-13T04:18:37.596" v="2" actId="207"/>
          <ac:spMkLst>
            <pc:docMk/>
            <pc:sldMk cId="806222302" sldId="2508"/>
            <ac:spMk id="3" creationId="{A0100A86-F900-46F4-9498-BD21D3F08531}"/>
          </ac:spMkLst>
        </pc:spChg>
      </pc:sldChg>
    </pc:docChg>
  </pc:docChgLst>
  <pc:docChgLst>
    <pc:chgData name="Kaif Ahsan" userId="7b9377522adb31f2" providerId="LiveId" clId="{333F599C-6E7C-4449-9634-4BAD946DCDC8}"/>
    <pc:docChg chg="modSld">
      <pc:chgData name="Kaif Ahsan" userId="7b9377522adb31f2" providerId="LiveId" clId="{333F599C-6E7C-4449-9634-4BAD946DCDC8}" dt="2020-04-13T23:40:55.552" v="268" actId="20577"/>
      <pc:docMkLst>
        <pc:docMk/>
      </pc:docMkLst>
      <pc:sldChg chg="modSp">
        <pc:chgData name="Kaif Ahsan" userId="7b9377522adb31f2" providerId="LiveId" clId="{333F599C-6E7C-4449-9634-4BAD946DCDC8}" dt="2020-04-13T23:40:13.177" v="225" actId="20577"/>
        <pc:sldMkLst>
          <pc:docMk/>
          <pc:sldMk cId="274023851" sldId="319"/>
        </pc:sldMkLst>
        <pc:graphicFrameChg chg="mod">
          <ac:chgData name="Kaif Ahsan" userId="7b9377522adb31f2" providerId="LiveId" clId="{333F599C-6E7C-4449-9634-4BAD946DCDC8}" dt="2020-04-13T23:40:13.177" v="225" actId="20577"/>
          <ac:graphicFrameMkLst>
            <pc:docMk/>
            <pc:sldMk cId="274023851" sldId="319"/>
            <ac:graphicFrameMk id="6" creationId="{074FDB00-4699-4C0E-9615-A36717A27537}"/>
          </ac:graphicFrameMkLst>
        </pc:graphicFrameChg>
      </pc:sldChg>
      <pc:sldChg chg="modSp">
        <pc:chgData name="Kaif Ahsan" userId="7b9377522adb31f2" providerId="LiveId" clId="{333F599C-6E7C-4449-9634-4BAD946DCDC8}" dt="2020-04-13T23:40:55.552" v="268" actId="20577"/>
        <pc:sldMkLst>
          <pc:docMk/>
          <pc:sldMk cId="3193319942" sldId="320"/>
        </pc:sldMkLst>
        <pc:graphicFrameChg chg="mod">
          <ac:chgData name="Kaif Ahsan" userId="7b9377522adb31f2" providerId="LiveId" clId="{333F599C-6E7C-4449-9634-4BAD946DCDC8}" dt="2020-04-13T23:40:55.552" v="268" actId="20577"/>
          <ac:graphicFrameMkLst>
            <pc:docMk/>
            <pc:sldMk cId="3193319942" sldId="320"/>
            <ac:graphicFrameMk id="5" creationId="{DC5FE6D8-C72E-4CAB-AD42-00C7A7A38F9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3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14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2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EB57-A288-4EE7-ADF4-52790DF9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1E59E-D116-4966-9437-32AC5316A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E0EF-8D68-4623-9323-A92450F2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4DC4-4DB1-4D8C-8870-CCC7522C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117D0-A084-4824-91CD-B928F8A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8F0F-E736-4492-9C8B-A25790BC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0E999-E325-4BAB-AC2C-FC957AE4E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7642-C942-48C5-9F09-C3E2D9E8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F048-9CE0-4C16-8A22-F0971EC9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2DE80-4489-4676-B4AF-F4A8C7B6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1F6BE-088C-43C4-88F8-08BCCA6D3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5EA1B-559B-4DF6-8147-A9BB6FCA3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C49B-6078-4EAA-AF8E-0B7C58FF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5136-58AE-4050-A543-8B6CE840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FBE8-55B0-487A-8753-DF87A12C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5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B3C7-45B3-40DD-9480-6B4475A3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48D7-D710-462A-90A1-5691B118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8595-5A0C-4B6C-8D68-D50E38D1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137E8-F56E-48FE-9EC5-E767469E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1EEC5-991D-4EE2-A3E3-2C0C3EB0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47B6-1406-4337-AED8-EA2F71BF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5308B-C834-4398-A9B6-2EDEC8BD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84A5-C490-4B4B-A46D-9CB5ABE9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9D040-B01E-49D9-AC5C-E06ABB2D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2B781-1654-4245-9F14-8DBA9502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5671-4D2C-4302-9AFB-9D4441C0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E757-7E9B-42C3-BBAA-0F3AEABA7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04479-2662-40B4-9999-D7C6DD10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92169-78EB-4033-A7EC-D00CD337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32436-14A3-4B32-B9E6-F468B56C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3860E-7801-4C8B-97B3-0AD28814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2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6431-1DD6-4EC8-8F8C-39FE6F0B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C455-4591-443D-A145-21C6683D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817D-503C-464C-92F6-5E1E07C9B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FD155-AB25-404B-8617-EC6A14F17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AADBB-DF03-44F2-B94A-BF29ECAAE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5C244-B1EE-4DBC-A0D2-58F5F6F4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6757C-EB38-4B6A-9AC2-FF989C41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9EBF5-3964-4AD8-8830-44547953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3E33-3860-4836-B260-99D88DA5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E187C-C4BE-47C2-98EA-4F4A6AA8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2FBA-2DB5-4808-BF9C-E9F062F9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92A58-8723-49F4-A730-322D3F1F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2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6E057-381B-47DE-986D-3C5E38EF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57614-B463-4137-BE74-483685CA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4A49-399B-4BCA-8E7C-9AE43DB7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AB0-689A-4798-AA8C-FC758060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E24B-E081-42D3-9324-C0BC5239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23389-31A9-4668-88FC-C5B0E5BE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123F3-69ED-4494-9575-66B52C0F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5E0D-FA20-4E39-AD0B-BB5CD0B0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8D2C2-7EE0-44E3-8FE5-A78D356B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97EB-E495-48F2-917F-6EE6D1E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AD5E7-8DFF-45C8-A5A4-4575623DC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5BF-4FAA-4F90-BEB8-684B41C13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C01AA-A32E-44C4-BA8D-7A36F09E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C2473-1F43-402F-ACC6-DAED49C0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EBF8D-12EA-48F1-A3AB-5401CAA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4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CC71E-5592-4DFE-A5B9-383D7A7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9F1AB-AC12-4E99-83F0-D6D59210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20BD-8178-4DE7-B3CE-188074A50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52454-161D-4A2F-9837-F88719961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1FC8-1EFC-4FC1-852E-4DE0B81F3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6838A-EF18-4864-BF9E-A2F4077EA6C3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2A28C-4EB8-48ED-9106-BDE0944261D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9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95A349-DCB7-497E-ADD8-8822A7C8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9636"/>
            <a:ext cx="10915438" cy="1402701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Welcome to MSA Git &amp; GitHub workshop</a:t>
            </a:r>
            <a:endParaRPr lang="en-A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6E435F-5DBC-4E3C-8E7B-A1FB0EEDAB2D}"/>
              </a:ext>
            </a:extLst>
          </p:cNvPr>
          <p:cNvSpPr txBox="1">
            <a:spLocks/>
          </p:cNvSpPr>
          <p:nvPr/>
        </p:nvSpPr>
        <p:spPr>
          <a:xfrm>
            <a:off x="838198" y="1452337"/>
            <a:ext cx="10473649" cy="479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 will be commencing shortly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Microsoft Teams Live event, so you are placed on mute for the entire duration.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you have any questions, please select “Ask a question” or upvote by liking existing ones.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Captions can be turned on anytime by clicking the “CC” icon.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 any point where you get lost, you can rewind the live stream to any point in time.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workshop is being recorded and all recordings can be accessed via the same link you used to access this live event.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Having this workshop being recorded, should you not consent, please feel free to leave if you wish.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updates on the program, please join our Facebook group at https://aka.ms/MSAFacebook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hope you enjoy the session!</a:t>
            </a:r>
          </a:p>
        </p:txBody>
      </p:sp>
    </p:spTree>
    <p:extLst>
      <p:ext uri="{BB962C8B-B14F-4D97-AF65-F5344CB8AC3E}">
        <p14:creationId xmlns:p14="http://schemas.microsoft.com/office/powerpoint/2010/main" val="300708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D50-58ED-4CC4-87F9-B0A60255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An Impact Through Open Source Contributions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857B-9E82-47C8-A06D-EE6CD4E1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51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E356-4AB0-4CD2-A662-E4441FFB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Beating The Imposter Syndrome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A4-2F36-4CA5-8DC3-CA96E122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77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7171-6C9C-4A96-8242-92DA3179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/>
              <a:t>Thank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44FA-A231-4EE1-A6E6-41A5D9F4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301" y="3765233"/>
            <a:ext cx="8510859" cy="417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/>
              <a:t>Please ask any questions in the Q&amp;A section of the Livestream </a:t>
            </a:r>
          </a:p>
        </p:txBody>
      </p:sp>
    </p:spTree>
    <p:extLst>
      <p:ext uri="{BB962C8B-B14F-4D97-AF65-F5344CB8AC3E}">
        <p14:creationId xmlns:p14="http://schemas.microsoft.com/office/powerpoint/2010/main" val="219864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DE51-F843-49D1-B285-B4F781D6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			Attendance Form</a:t>
            </a:r>
          </a:p>
        </p:txBody>
      </p:sp>
      <p:pic>
        <p:nvPicPr>
          <p:cNvPr id="5" name="Content Placeholder 4" descr="A picture containing indoor, piece, black, hand&#10;&#10;Description automatically generated">
            <a:extLst>
              <a:ext uri="{FF2B5EF4-FFF2-40B4-BE49-F238E27FC236}">
                <a16:creationId xmlns:a16="http://schemas.microsoft.com/office/drawing/2014/main" id="{2CC995C6-9E30-4A65-9040-E63977719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52" y="2113280"/>
            <a:ext cx="3718242" cy="37182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100A86-F900-46F4-9498-BD21D3F08531}"/>
              </a:ext>
            </a:extLst>
          </p:cNvPr>
          <p:cNvSpPr/>
          <p:nvPr/>
        </p:nvSpPr>
        <p:spPr>
          <a:xfrm>
            <a:off x="4280251" y="1506022"/>
            <a:ext cx="32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>
                <a:solidFill>
                  <a:srgbClr val="5C2D91"/>
                </a:solidFill>
              </a:rPr>
              <a:t>https://aka.ms/AttendanceForm</a:t>
            </a:r>
          </a:p>
        </p:txBody>
      </p:sp>
    </p:spTree>
    <p:extLst>
      <p:ext uri="{BB962C8B-B14F-4D97-AF65-F5344CB8AC3E}">
        <p14:creationId xmlns:p14="http://schemas.microsoft.com/office/powerpoint/2010/main" val="80622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1083749" y="4168606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Break</a:t>
            </a:r>
          </a:p>
          <a:p>
            <a:r>
              <a:rPr lang="en-AU"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(10 mins)</a:t>
            </a:r>
          </a:p>
        </p:txBody>
      </p:sp>
    </p:spTree>
    <p:extLst>
      <p:ext uri="{BB962C8B-B14F-4D97-AF65-F5344CB8AC3E}">
        <p14:creationId xmlns:p14="http://schemas.microsoft.com/office/powerpoint/2010/main" val="287300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423280" y="4058295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walk-through</a:t>
            </a:r>
          </a:p>
        </p:txBody>
      </p:sp>
    </p:spTree>
    <p:extLst>
      <p:ext uri="{BB962C8B-B14F-4D97-AF65-F5344CB8AC3E}">
        <p14:creationId xmlns:p14="http://schemas.microsoft.com/office/powerpoint/2010/main" val="42131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1B1A1-6834-4756-88BA-35A0CE77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26097"/>
            <a:ext cx="4515853" cy="1054600"/>
          </a:xfrm>
        </p:spPr>
        <p:txBody>
          <a:bodyPr>
            <a:normAutofit fontScale="90000"/>
          </a:bodyPr>
          <a:lstStyle/>
          <a:p>
            <a:r>
              <a:rPr lang="en-AU">
                <a:latin typeface="Segoe UI Light" panose="020B0502040204020203" pitchFamily="34" charset="0"/>
                <a:cs typeface="Segoe UI Light" panose="020B0502040204020203" pitchFamily="34" charset="0"/>
              </a:rPr>
              <a:t>Project Walkthrough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37C4DC-6DB6-4E51-98C8-68D423C3645E}"/>
              </a:ext>
            </a:extLst>
          </p:cNvPr>
          <p:cNvSpPr txBox="1">
            <a:spLocks/>
          </p:cNvSpPr>
          <p:nvPr/>
        </p:nvSpPr>
        <p:spPr>
          <a:xfrm>
            <a:off x="889351" y="2886809"/>
            <a:ext cx="5670376" cy="123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>
                <a:latin typeface="Segoe UI Light" panose="020B0502040204020203" pitchFamily="34" charset="0"/>
                <a:cs typeface="Segoe UI Light" panose="020B0502040204020203" pitchFamily="34" charset="0"/>
              </a:rPr>
              <a:t>A sample to teach you how to use </a:t>
            </a:r>
            <a:r>
              <a:rPr lang="en-US" sz="1700" err="1">
                <a:latin typeface="Segoe UI Light" panose="020B0502040204020203" pitchFamily="34" charset="0"/>
                <a:cs typeface="Segoe UI Light" panose="020B0502040204020203" pitchFamily="34" charset="0"/>
              </a:rPr>
              <a:t>AzureML</a:t>
            </a:r>
            <a:r>
              <a:rPr lang="en-US" sz="1700">
                <a:latin typeface="Segoe UI Light" panose="020B0502040204020203" pitchFamily="34" charset="0"/>
                <a:cs typeface="Segoe UI Light" panose="020B0502040204020203" pitchFamily="34" charset="0"/>
              </a:rPr>
              <a:t> and Azure Notebooks in your project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>
                <a:latin typeface="Segoe UI Light" panose="020B0502040204020203" pitchFamily="34" charset="0"/>
                <a:cs typeface="Segoe UI Light" panose="020B0502040204020203" pitchFamily="34" charset="0"/>
              </a:rPr>
              <a:t>Uses MNIST Dataset – Predicting Handwritten digits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>
                <a:latin typeface="Segoe UI Light" panose="020B0502040204020203" pitchFamily="34" charset="0"/>
                <a:cs typeface="Segoe UI Light" panose="020B0502040204020203" pitchFamily="34" charset="0"/>
              </a:rPr>
              <a:t>*If you get lost, you can always re-watch this recording later at your own pace</a:t>
            </a:r>
            <a:endParaRPr lang="en-AU" sz="17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6FEF8C-B0E1-43CA-821C-1D163118221A}"/>
              </a:ext>
            </a:extLst>
          </p:cNvPr>
          <p:cNvGrpSpPr/>
          <p:nvPr/>
        </p:nvGrpSpPr>
        <p:grpSpPr>
          <a:xfrm>
            <a:off x="7479338" y="2067951"/>
            <a:ext cx="3891774" cy="2393581"/>
            <a:chOff x="7512050" y="2813050"/>
            <a:chExt cx="3057525" cy="1749425"/>
          </a:xfrm>
        </p:grpSpPr>
        <p:sp>
          <p:nvSpPr>
            <p:cNvPr id="306" name="Freeform 7">
              <a:extLst>
                <a:ext uri="{FF2B5EF4-FFF2-40B4-BE49-F238E27FC236}">
                  <a16:creationId xmlns:a16="http://schemas.microsoft.com/office/drawing/2014/main" id="{18043881-AC7B-4723-8433-5882F7C31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3889375"/>
              <a:ext cx="1195387" cy="673100"/>
            </a:xfrm>
            <a:custGeom>
              <a:avLst/>
              <a:gdLst>
                <a:gd name="T0" fmla="*/ 807 w 807"/>
                <a:gd name="T1" fmla="*/ 345 h 457"/>
                <a:gd name="T2" fmla="*/ 698 w 807"/>
                <a:gd name="T3" fmla="*/ 232 h 457"/>
                <a:gd name="T4" fmla="*/ 700 w 807"/>
                <a:gd name="T5" fmla="*/ 210 h 457"/>
                <a:gd name="T6" fmla="*/ 553 w 807"/>
                <a:gd name="T7" fmla="*/ 62 h 457"/>
                <a:gd name="T8" fmla="*/ 473 w 807"/>
                <a:gd name="T9" fmla="*/ 86 h 457"/>
                <a:gd name="T10" fmla="*/ 322 w 807"/>
                <a:gd name="T11" fmla="*/ 0 h 457"/>
                <a:gd name="T12" fmla="*/ 147 w 807"/>
                <a:gd name="T13" fmla="*/ 175 h 457"/>
                <a:gd name="T14" fmla="*/ 140 w 807"/>
                <a:gd name="T15" fmla="*/ 175 h 457"/>
                <a:gd name="T16" fmla="*/ 0 w 807"/>
                <a:gd name="T17" fmla="*/ 316 h 457"/>
                <a:gd name="T18" fmla="*/ 140 w 807"/>
                <a:gd name="T19" fmla="*/ 457 h 457"/>
                <a:gd name="T20" fmla="*/ 695 w 807"/>
                <a:gd name="T21" fmla="*/ 457 h 457"/>
                <a:gd name="T22" fmla="*/ 807 w 807"/>
                <a:gd name="T23" fmla="*/ 34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7" h="457">
                  <a:moveTo>
                    <a:pt x="807" y="345"/>
                  </a:moveTo>
                  <a:cubicBezTo>
                    <a:pt x="807" y="284"/>
                    <a:pt x="759" y="234"/>
                    <a:pt x="698" y="232"/>
                  </a:cubicBezTo>
                  <a:cubicBezTo>
                    <a:pt x="699" y="225"/>
                    <a:pt x="700" y="217"/>
                    <a:pt x="700" y="210"/>
                  </a:cubicBezTo>
                  <a:cubicBezTo>
                    <a:pt x="700" y="128"/>
                    <a:pt x="634" y="62"/>
                    <a:pt x="553" y="62"/>
                  </a:cubicBezTo>
                  <a:cubicBezTo>
                    <a:pt x="524" y="62"/>
                    <a:pt x="496" y="71"/>
                    <a:pt x="473" y="86"/>
                  </a:cubicBezTo>
                  <a:cubicBezTo>
                    <a:pt x="443" y="34"/>
                    <a:pt x="387" y="0"/>
                    <a:pt x="322" y="0"/>
                  </a:cubicBezTo>
                  <a:cubicBezTo>
                    <a:pt x="226" y="0"/>
                    <a:pt x="147" y="79"/>
                    <a:pt x="147" y="175"/>
                  </a:cubicBezTo>
                  <a:cubicBezTo>
                    <a:pt x="145" y="175"/>
                    <a:pt x="143" y="175"/>
                    <a:pt x="140" y="175"/>
                  </a:cubicBezTo>
                  <a:cubicBezTo>
                    <a:pt x="63" y="175"/>
                    <a:pt x="0" y="238"/>
                    <a:pt x="0" y="316"/>
                  </a:cubicBezTo>
                  <a:cubicBezTo>
                    <a:pt x="0" y="394"/>
                    <a:pt x="63" y="457"/>
                    <a:pt x="140" y="457"/>
                  </a:cubicBezTo>
                  <a:cubicBezTo>
                    <a:pt x="695" y="457"/>
                    <a:pt x="695" y="457"/>
                    <a:pt x="695" y="457"/>
                  </a:cubicBezTo>
                  <a:cubicBezTo>
                    <a:pt x="757" y="457"/>
                    <a:pt x="807" y="407"/>
                    <a:pt x="807" y="3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35C5FEC3-136D-403D-B449-DE48A57DA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2050" y="3840163"/>
              <a:ext cx="746125" cy="419100"/>
            </a:xfrm>
            <a:custGeom>
              <a:avLst/>
              <a:gdLst>
                <a:gd name="T0" fmla="*/ 503 w 503"/>
                <a:gd name="T1" fmla="*/ 214 h 284"/>
                <a:gd name="T2" fmla="*/ 435 w 503"/>
                <a:gd name="T3" fmla="*/ 144 h 284"/>
                <a:gd name="T4" fmla="*/ 436 w 503"/>
                <a:gd name="T5" fmla="*/ 130 h 284"/>
                <a:gd name="T6" fmla="*/ 344 w 503"/>
                <a:gd name="T7" fmla="*/ 39 h 284"/>
                <a:gd name="T8" fmla="*/ 295 w 503"/>
                <a:gd name="T9" fmla="*/ 53 h 284"/>
                <a:gd name="T10" fmla="*/ 201 w 503"/>
                <a:gd name="T11" fmla="*/ 0 h 284"/>
                <a:gd name="T12" fmla="*/ 92 w 503"/>
                <a:gd name="T13" fmla="*/ 109 h 284"/>
                <a:gd name="T14" fmla="*/ 88 w 503"/>
                <a:gd name="T15" fmla="*/ 109 h 284"/>
                <a:gd name="T16" fmla="*/ 0 w 503"/>
                <a:gd name="T17" fmla="*/ 197 h 284"/>
                <a:gd name="T18" fmla="*/ 88 w 503"/>
                <a:gd name="T19" fmla="*/ 284 h 284"/>
                <a:gd name="T20" fmla="*/ 433 w 503"/>
                <a:gd name="T21" fmla="*/ 284 h 284"/>
                <a:gd name="T22" fmla="*/ 503 w 503"/>
                <a:gd name="T23" fmla="*/ 21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3" h="284">
                  <a:moveTo>
                    <a:pt x="503" y="214"/>
                  </a:moveTo>
                  <a:cubicBezTo>
                    <a:pt x="503" y="176"/>
                    <a:pt x="473" y="145"/>
                    <a:pt x="435" y="144"/>
                  </a:cubicBezTo>
                  <a:cubicBezTo>
                    <a:pt x="436" y="140"/>
                    <a:pt x="436" y="135"/>
                    <a:pt x="436" y="130"/>
                  </a:cubicBezTo>
                  <a:cubicBezTo>
                    <a:pt x="436" y="80"/>
                    <a:pt x="395" y="39"/>
                    <a:pt x="344" y="39"/>
                  </a:cubicBezTo>
                  <a:cubicBezTo>
                    <a:pt x="326" y="39"/>
                    <a:pt x="309" y="44"/>
                    <a:pt x="295" y="53"/>
                  </a:cubicBezTo>
                  <a:cubicBezTo>
                    <a:pt x="276" y="21"/>
                    <a:pt x="241" y="0"/>
                    <a:pt x="201" y="0"/>
                  </a:cubicBezTo>
                  <a:cubicBezTo>
                    <a:pt x="141" y="0"/>
                    <a:pt x="92" y="49"/>
                    <a:pt x="92" y="109"/>
                  </a:cubicBezTo>
                  <a:cubicBezTo>
                    <a:pt x="91" y="109"/>
                    <a:pt x="89" y="109"/>
                    <a:pt x="88" y="109"/>
                  </a:cubicBezTo>
                  <a:cubicBezTo>
                    <a:pt x="40" y="109"/>
                    <a:pt x="0" y="148"/>
                    <a:pt x="0" y="197"/>
                  </a:cubicBezTo>
                  <a:cubicBezTo>
                    <a:pt x="0" y="245"/>
                    <a:pt x="40" y="284"/>
                    <a:pt x="88" y="284"/>
                  </a:cubicBezTo>
                  <a:cubicBezTo>
                    <a:pt x="433" y="284"/>
                    <a:pt x="433" y="284"/>
                    <a:pt x="433" y="284"/>
                  </a:cubicBezTo>
                  <a:cubicBezTo>
                    <a:pt x="471" y="284"/>
                    <a:pt x="503" y="253"/>
                    <a:pt x="503" y="2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DB8EB76A-895B-49E6-B64B-78F7F8AE8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563" y="3641725"/>
              <a:ext cx="127000" cy="171450"/>
            </a:xfrm>
            <a:custGeom>
              <a:avLst/>
              <a:gdLst>
                <a:gd name="T0" fmla="*/ 83 w 85"/>
                <a:gd name="T1" fmla="*/ 16 h 117"/>
                <a:gd name="T2" fmla="*/ 55 w 85"/>
                <a:gd name="T3" fmla="*/ 1 h 117"/>
                <a:gd name="T4" fmla="*/ 22 w 85"/>
                <a:gd name="T5" fmla="*/ 57 h 117"/>
                <a:gd name="T6" fmla="*/ 17 w 85"/>
                <a:gd name="T7" fmla="*/ 112 h 117"/>
                <a:gd name="T8" fmla="*/ 83 w 85"/>
                <a:gd name="T9" fmla="*/ 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17">
                  <a:moveTo>
                    <a:pt x="83" y="16"/>
                  </a:moveTo>
                  <a:cubicBezTo>
                    <a:pt x="81" y="7"/>
                    <a:pt x="62" y="3"/>
                    <a:pt x="55" y="1"/>
                  </a:cubicBezTo>
                  <a:cubicBezTo>
                    <a:pt x="51" y="0"/>
                    <a:pt x="35" y="28"/>
                    <a:pt x="22" y="57"/>
                  </a:cubicBezTo>
                  <a:cubicBezTo>
                    <a:pt x="9" y="87"/>
                    <a:pt x="0" y="117"/>
                    <a:pt x="17" y="112"/>
                  </a:cubicBezTo>
                  <a:cubicBezTo>
                    <a:pt x="36" y="103"/>
                    <a:pt x="85" y="25"/>
                    <a:pt x="83" y="1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7DA9D240-2D13-4136-A152-8D1050C20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7413" y="3430588"/>
              <a:ext cx="471487" cy="439737"/>
            </a:xfrm>
            <a:custGeom>
              <a:avLst/>
              <a:gdLst>
                <a:gd name="T0" fmla="*/ 204 w 318"/>
                <a:gd name="T1" fmla="*/ 0 h 298"/>
                <a:gd name="T2" fmla="*/ 185 w 318"/>
                <a:gd name="T3" fmla="*/ 42 h 298"/>
                <a:gd name="T4" fmla="*/ 96 w 318"/>
                <a:gd name="T5" fmla="*/ 208 h 298"/>
                <a:gd name="T6" fmla="*/ 18 w 318"/>
                <a:gd name="T7" fmla="*/ 183 h 298"/>
                <a:gd name="T8" fmla="*/ 0 w 318"/>
                <a:gd name="T9" fmla="*/ 235 h 298"/>
                <a:gd name="T10" fmla="*/ 99 w 318"/>
                <a:gd name="T11" fmla="*/ 292 h 298"/>
                <a:gd name="T12" fmla="*/ 141 w 318"/>
                <a:gd name="T13" fmla="*/ 283 h 298"/>
                <a:gd name="T14" fmla="*/ 318 w 318"/>
                <a:gd name="T15" fmla="*/ 44 h 298"/>
                <a:gd name="T16" fmla="*/ 204 w 318"/>
                <a:gd name="T1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298">
                  <a:moveTo>
                    <a:pt x="204" y="0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99" y="292"/>
                    <a:pt x="99" y="292"/>
                    <a:pt x="99" y="292"/>
                  </a:cubicBezTo>
                  <a:cubicBezTo>
                    <a:pt x="113" y="298"/>
                    <a:pt x="130" y="294"/>
                    <a:pt x="141" y="283"/>
                  </a:cubicBezTo>
                  <a:cubicBezTo>
                    <a:pt x="318" y="44"/>
                    <a:pt x="318" y="44"/>
                    <a:pt x="318" y="44"/>
                  </a:cubicBezTo>
                  <a:cubicBezTo>
                    <a:pt x="317" y="43"/>
                    <a:pt x="204" y="0"/>
                    <a:pt x="204" y="0"/>
                  </a:cubicBezTo>
                </a:path>
              </a:pathLst>
            </a:custGeom>
            <a:solidFill>
              <a:srgbClr val="360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43175375-E76F-43CC-813E-948EBBD6B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8663" y="3659188"/>
              <a:ext cx="185737" cy="125412"/>
            </a:xfrm>
            <a:custGeom>
              <a:avLst/>
              <a:gdLst>
                <a:gd name="T0" fmla="*/ 8 w 126"/>
                <a:gd name="T1" fmla="*/ 85 h 85"/>
                <a:gd name="T2" fmla="*/ 52 w 126"/>
                <a:gd name="T3" fmla="*/ 51 h 85"/>
                <a:gd name="T4" fmla="*/ 108 w 126"/>
                <a:gd name="T5" fmla="*/ 80 h 85"/>
                <a:gd name="T6" fmla="*/ 126 w 126"/>
                <a:gd name="T7" fmla="*/ 28 h 85"/>
                <a:gd name="T8" fmla="*/ 41 w 126"/>
                <a:gd name="T9" fmla="*/ 0 h 85"/>
                <a:gd name="T10" fmla="*/ 8 w 126"/>
                <a:gd name="T1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5">
                  <a:moveTo>
                    <a:pt x="8" y="85"/>
                  </a:moveTo>
                  <a:cubicBezTo>
                    <a:pt x="25" y="74"/>
                    <a:pt x="46" y="56"/>
                    <a:pt x="52" y="51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0" y="57"/>
                    <a:pt x="8" y="85"/>
                  </a:cubicBezTo>
                </a:path>
              </a:pathLst>
            </a:custGeom>
            <a:solidFill>
              <a:srgbClr val="CD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1" name="Freeform 12">
              <a:extLst>
                <a:ext uri="{FF2B5EF4-FFF2-40B4-BE49-F238E27FC236}">
                  <a16:creationId xmlns:a16="http://schemas.microsoft.com/office/drawing/2014/main" id="{16573435-F4C7-48A5-BBD5-257AC63B6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0938" y="3446463"/>
              <a:ext cx="533400" cy="452437"/>
            </a:xfrm>
            <a:custGeom>
              <a:avLst/>
              <a:gdLst>
                <a:gd name="T0" fmla="*/ 305 w 359"/>
                <a:gd name="T1" fmla="*/ 307 h 307"/>
                <a:gd name="T2" fmla="*/ 359 w 359"/>
                <a:gd name="T3" fmla="*/ 279 h 307"/>
                <a:gd name="T4" fmla="*/ 279 w 359"/>
                <a:gd name="T5" fmla="*/ 118 h 307"/>
                <a:gd name="T6" fmla="*/ 252 w 359"/>
                <a:gd name="T7" fmla="*/ 96 h 307"/>
                <a:gd name="T8" fmla="*/ 60 w 359"/>
                <a:gd name="T9" fmla="*/ 7 h 307"/>
                <a:gd name="T10" fmla="*/ 3 w 359"/>
                <a:gd name="T11" fmla="*/ 38 h 307"/>
                <a:gd name="T12" fmla="*/ 1 w 359"/>
                <a:gd name="T13" fmla="*/ 49 h 307"/>
                <a:gd name="T14" fmla="*/ 34 w 359"/>
                <a:gd name="T15" fmla="*/ 95 h 307"/>
                <a:gd name="T16" fmla="*/ 207 w 359"/>
                <a:gd name="T17" fmla="*/ 179 h 307"/>
                <a:gd name="T18" fmla="*/ 305 w 359"/>
                <a:gd name="T1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307">
                  <a:moveTo>
                    <a:pt x="305" y="307"/>
                  </a:moveTo>
                  <a:cubicBezTo>
                    <a:pt x="359" y="279"/>
                    <a:pt x="359" y="279"/>
                    <a:pt x="359" y="279"/>
                  </a:cubicBezTo>
                  <a:cubicBezTo>
                    <a:pt x="279" y="118"/>
                    <a:pt x="279" y="118"/>
                    <a:pt x="279" y="118"/>
                  </a:cubicBezTo>
                  <a:cubicBezTo>
                    <a:pt x="273" y="108"/>
                    <a:pt x="263" y="100"/>
                    <a:pt x="252" y="96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36" y="0"/>
                    <a:pt x="10" y="14"/>
                    <a:pt x="3" y="38"/>
                  </a:cubicBezTo>
                  <a:cubicBezTo>
                    <a:pt x="2" y="42"/>
                    <a:pt x="1" y="45"/>
                    <a:pt x="1" y="49"/>
                  </a:cubicBezTo>
                  <a:cubicBezTo>
                    <a:pt x="0" y="69"/>
                    <a:pt x="13" y="89"/>
                    <a:pt x="34" y="95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305" y="307"/>
                    <a:pt x="305" y="307"/>
                    <a:pt x="305" y="307"/>
                  </a:cubicBezTo>
                </a:path>
              </a:pathLst>
            </a:custGeom>
            <a:solidFill>
              <a:srgbClr val="682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2" name="Freeform 13">
              <a:extLst>
                <a:ext uri="{FF2B5EF4-FFF2-40B4-BE49-F238E27FC236}">
                  <a16:creationId xmlns:a16="http://schemas.microsoft.com/office/drawing/2014/main" id="{AE47F384-8599-414D-AD2B-3D7F0ABE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75" y="3963988"/>
              <a:ext cx="207962" cy="100012"/>
            </a:xfrm>
            <a:custGeom>
              <a:avLst/>
              <a:gdLst>
                <a:gd name="T0" fmla="*/ 4 w 140"/>
                <a:gd name="T1" fmla="*/ 32 h 68"/>
                <a:gd name="T2" fmla="*/ 16 w 140"/>
                <a:gd name="T3" fmla="*/ 61 h 68"/>
                <a:gd name="T4" fmla="*/ 109 w 140"/>
                <a:gd name="T5" fmla="*/ 6 h 68"/>
                <a:gd name="T6" fmla="*/ 4 w 140"/>
                <a:gd name="T7" fmla="*/ 3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68">
                  <a:moveTo>
                    <a:pt x="4" y="32"/>
                  </a:moveTo>
                  <a:cubicBezTo>
                    <a:pt x="0" y="40"/>
                    <a:pt x="12" y="55"/>
                    <a:pt x="16" y="61"/>
                  </a:cubicBezTo>
                  <a:cubicBezTo>
                    <a:pt x="20" y="68"/>
                    <a:pt x="140" y="19"/>
                    <a:pt x="109" y="6"/>
                  </a:cubicBezTo>
                  <a:cubicBezTo>
                    <a:pt x="89" y="0"/>
                    <a:pt x="9" y="24"/>
                    <a:pt x="4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3" name="Freeform 14">
              <a:extLst>
                <a:ext uri="{FF2B5EF4-FFF2-40B4-BE49-F238E27FC236}">
                  <a16:creationId xmlns:a16="http://schemas.microsoft.com/office/drawing/2014/main" id="{E51AE4A0-B05D-4011-AC8E-CD81A2CE3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3375" y="3857625"/>
              <a:ext cx="192087" cy="177800"/>
            </a:xfrm>
            <a:custGeom>
              <a:avLst/>
              <a:gdLst>
                <a:gd name="T0" fmla="*/ 130 w 130"/>
                <a:gd name="T1" fmla="*/ 78 h 120"/>
                <a:gd name="T2" fmla="*/ 90 w 130"/>
                <a:gd name="T3" fmla="*/ 69 h 120"/>
                <a:gd name="T4" fmla="*/ 54 w 130"/>
                <a:gd name="T5" fmla="*/ 0 h 120"/>
                <a:gd name="T6" fmla="*/ 0 w 130"/>
                <a:gd name="T7" fmla="*/ 28 h 120"/>
                <a:gd name="T8" fmla="*/ 59 w 130"/>
                <a:gd name="T9" fmla="*/ 120 h 120"/>
                <a:gd name="T10" fmla="*/ 111 w 130"/>
                <a:gd name="T11" fmla="*/ 100 h 120"/>
                <a:gd name="T12" fmla="*/ 130 w 130"/>
                <a:gd name="T13" fmla="*/ 7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20">
                  <a:moveTo>
                    <a:pt x="130" y="78"/>
                  </a:moveTo>
                  <a:cubicBezTo>
                    <a:pt x="112" y="75"/>
                    <a:pt x="98" y="69"/>
                    <a:pt x="90" y="69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87" y="113"/>
                    <a:pt x="111" y="100"/>
                  </a:cubicBezTo>
                  <a:cubicBezTo>
                    <a:pt x="130" y="78"/>
                    <a:pt x="130" y="78"/>
                    <a:pt x="130" y="78"/>
                  </a:cubicBezTo>
                </a:path>
              </a:pathLst>
            </a:custGeom>
            <a:solidFill>
              <a:srgbClr val="CD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Freeform 15">
              <a:extLst>
                <a:ext uri="{FF2B5EF4-FFF2-40B4-BE49-F238E27FC236}">
                  <a16:creationId xmlns:a16="http://schemas.microsoft.com/office/drawing/2014/main" id="{F1989596-2817-440C-9C96-D6FEDF82A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0525" y="3211513"/>
              <a:ext cx="142875" cy="134937"/>
            </a:xfrm>
            <a:custGeom>
              <a:avLst/>
              <a:gdLst>
                <a:gd name="T0" fmla="*/ 97 w 97"/>
                <a:gd name="T1" fmla="*/ 41 h 91"/>
                <a:gd name="T2" fmla="*/ 93 w 97"/>
                <a:gd name="T3" fmla="*/ 36 h 91"/>
                <a:gd name="T4" fmla="*/ 95 w 97"/>
                <a:gd name="T5" fmla="*/ 32 h 91"/>
                <a:gd name="T6" fmla="*/ 88 w 97"/>
                <a:gd name="T7" fmla="*/ 25 h 91"/>
                <a:gd name="T8" fmla="*/ 78 w 97"/>
                <a:gd name="T9" fmla="*/ 25 h 91"/>
                <a:gd name="T10" fmla="*/ 63 w 97"/>
                <a:gd name="T11" fmla="*/ 22 h 91"/>
                <a:gd name="T12" fmla="*/ 77 w 97"/>
                <a:gd name="T13" fmla="*/ 14 h 91"/>
                <a:gd name="T14" fmla="*/ 77 w 97"/>
                <a:gd name="T15" fmla="*/ 0 h 91"/>
                <a:gd name="T16" fmla="*/ 44 w 97"/>
                <a:gd name="T17" fmla="*/ 17 h 91"/>
                <a:gd name="T18" fmla="*/ 34 w 97"/>
                <a:gd name="T19" fmla="*/ 39 h 91"/>
                <a:gd name="T20" fmla="*/ 34 w 97"/>
                <a:gd name="T21" fmla="*/ 39 h 91"/>
                <a:gd name="T22" fmla="*/ 0 w 97"/>
                <a:gd name="T23" fmla="*/ 54 h 91"/>
                <a:gd name="T24" fmla="*/ 17 w 97"/>
                <a:gd name="T25" fmla="*/ 91 h 91"/>
                <a:gd name="T26" fmla="*/ 64 w 97"/>
                <a:gd name="T27" fmla="*/ 67 h 91"/>
                <a:gd name="T28" fmla="*/ 79 w 97"/>
                <a:gd name="T29" fmla="*/ 67 h 91"/>
                <a:gd name="T30" fmla="*/ 86 w 97"/>
                <a:gd name="T31" fmla="*/ 61 h 91"/>
                <a:gd name="T32" fmla="*/ 85 w 97"/>
                <a:gd name="T33" fmla="*/ 58 h 91"/>
                <a:gd name="T34" fmla="*/ 91 w 97"/>
                <a:gd name="T35" fmla="*/ 51 h 91"/>
                <a:gd name="T36" fmla="*/ 90 w 97"/>
                <a:gd name="T37" fmla="*/ 48 h 91"/>
                <a:gd name="T38" fmla="*/ 90 w 97"/>
                <a:gd name="T39" fmla="*/ 48 h 91"/>
                <a:gd name="T40" fmla="*/ 97 w 97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91">
                  <a:moveTo>
                    <a:pt x="97" y="41"/>
                  </a:moveTo>
                  <a:cubicBezTo>
                    <a:pt x="97" y="39"/>
                    <a:pt x="95" y="37"/>
                    <a:pt x="93" y="36"/>
                  </a:cubicBezTo>
                  <a:cubicBezTo>
                    <a:pt x="94" y="35"/>
                    <a:pt x="95" y="33"/>
                    <a:pt x="95" y="32"/>
                  </a:cubicBezTo>
                  <a:cubicBezTo>
                    <a:pt x="95" y="28"/>
                    <a:pt x="92" y="25"/>
                    <a:pt x="8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85" y="5"/>
                    <a:pt x="77" y="0"/>
                  </a:cubicBezTo>
                  <a:cubicBezTo>
                    <a:pt x="52" y="15"/>
                    <a:pt x="52" y="11"/>
                    <a:pt x="44" y="17"/>
                  </a:cubicBezTo>
                  <a:cubicBezTo>
                    <a:pt x="36" y="23"/>
                    <a:pt x="33" y="34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2" y="67"/>
                    <a:pt x="85" y="64"/>
                    <a:pt x="86" y="61"/>
                  </a:cubicBezTo>
                  <a:cubicBezTo>
                    <a:pt x="86" y="60"/>
                    <a:pt x="85" y="59"/>
                    <a:pt x="85" y="58"/>
                  </a:cubicBezTo>
                  <a:cubicBezTo>
                    <a:pt x="88" y="57"/>
                    <a:pt x="91" y="55"/>
                    <a:pt x="91" y="51"/>
                  </a:cubicBezTo>
                  <a:cubicBezTo>
                    <a:pt x="91" y="50"/>
                    <a:pt x="90" y="49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3" y="48"/>
                    <a:pt x="96" y="45"/>
                    <a:pt x="97" y="41"/>
                  </a:cubicBezTo>
                  <a:close/>
                </a:path>
              </a:pathLst>
            </a:custGeom>
            <a:solidFill>
              <a:srgbClr val="CD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Freeform 16">
              <a:extLst>
                <a:ext uri="{FF2B5EF4-FFF2-40B4-BE49-F238E27FC236}">
                  <a16:creationId xmlns:a16="http://schemas.microsoft.com/office/drawing/2014/main" id="{B1B8C469-1256-4C1B-A5CF-0F8CA66F2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825" y="3138488"/>
              <a:ext cx="330200" cy="300037"/>
            </a:xfrm>
            <a:custGeom>
              <a:avLst/>
              <a:gdLst>
                <a:gd name="T0" fmla="*/ 198 w 223"/>
                <a:gd name="T1" fmla="*/ 92 h 204"/>
                <a:gd name="T2" fmla="*/ 123 w 223"/>
                <a:gd name="T3" fmla="*/ 126 h 204"/>
                <a:gd name="T4" fmla="*/ 62 w 223"/>
                <a:gd name="T5" fmla="*/ 20 h 204"/>
                <a:gd name="T6" fmla="*/ 20 w 223"/>
                <a:gd name="T7" fmla="*/ 9 h 204"/>
                <a:gd name="T8" fmla="*/ 9 w 223"/>
                <a:gd name="T9" fmla="*/ 51 h 204"/>
                <a:gd name="T10" fmla="*/ 88 w 223"/>
                <a:gd name="T11" fmla="*/ 188 h 204"/>
                <a:gd name="T12" fmla="*/ 110 w 223"/>
                <a:gd name="T13" fmla="*/ 203 h 204"/>
                <a:gd name="T14" fmla="*/ 114 w 223"/>
                <a:gd name="T15" fmla="*/ 203 h 204"/>
                <a:gd name="T16" fmla="*/ 135 w 223"/>
                <a:gd name="T17" fmla="*/ 196 h 204"/>
                <a:gd name="T18" fmla="*/ 223 w 223"/>
                <a:gd name="T19" fmla="*/ 131 h 204"/>
                <a:gd name="T20" fmla="*/ 198 w 223"/>
                <a:gd name="T21" fmla="*/ 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04">
                  <a:moveTo>
                    <a:pt x="198" y="92"/>
                  </a:moveTo>
                  <a:cubicBezTo>
                    <a:pt x="123" y="126"/>
                    <a:pt x="123" y="126"/>
                    <a:pt x="123" y="12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3" y="5"/>
                    <a:pt x="34" y="0"/>
                    <a:pt x="20" y="9"/>
                  </a:cubicBezTo>
                  <a:cubicBezTo>
                    <a:pt x="5" y="17"/>
                    <a:pt x="0" y="36"/>
                    <a:pt x="9" y="51"/>
                  </a:cubicBezTo>
                  <a:cubicBezTo>
                    <a:pt x="88" y="188"/>
                    <a:pt x="88" y="188"/>
                    <a:pt x="88" y="188"/>
                  </a:cubicBezTo>
                  <a:cubicBezTo>
                    <a:pt x="93" y="196"/>
                    <a:pt x="101" y="201"/>
                    <a:pt x="110" y="203"/>
                  </a:cubicBezTo>
                  <a:cubicBezTo>
                    <a:pt x="111" y="203"/>
                    <a:pt x="113" y="203"/>
                    <a:pt x="114" y="203"/>
                  </a:cubicBezTo>
                  <a:cubicBezTo>
                    <a:pt x="122" y="204"/>
                    <a:pt x="129" y="201"/>
                    <a:pt x="135" y="196"/>
                  </a:cubicBezTo>
                  <a:cubicBezTo>
                    <a:pt x="135" y="196"/>
                    <a:pt x="222" y="131"/>
                    <a:pt x="223" y="131"/>
                  </a:cubicBezTo>
                  <a:cubicBezTo>
                    <a:pt x="198" y="92"/>
                    <a:pt x="198" y="92"/>
                    <a:pt x="198" y="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Freeform 17">
              <a:extLst>
                <a:ext uri="{FF2B5EF4-FFF2-40B4-BE49-F238E27FC236}">
                  <a16:creationId xmlns:a16="http://schemas.microsoft.com/office/drawing/2014/main" id="{18AF91FD-8AE2-47F3-849E-F86867A8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3175000"/>
              <a:ext cx="107950" cy="114300"/>
            </a:xfrm>
            <a:custGeom>
              <a:avLst/>
              <a:gdLst>
                <a:gd name="T0" fmla="*/ 8 w 73"/>
                <a:gd name="T1" fmla="*/ 76 h 77"/>
                <a:gd name="T2" fmla="*/ 4 w 73"/>
                <a:gd name="T3" fmla="*/ 74 h 77"/>
                <a:gd name="T4" fmla="*/ 4 w 73"/>
                <a:gd name="T5" fmla="*/ 63 h 77"/>
                <a:gd name="T6" fmla="*/ 58 w 73"/>
                <a:gd name="T7" fmla="*/ 3 h 77"/>
                <a:gd name="T8" fmla="*/ 70 w 73"/>
                <a:gd name="T9" fmla="*/ 3 h 77"/>
                <a:gd name="T10" fmla="*/ 70 w 73"/>
                <a:gd name="T11" fmla="*/ 14 h 77"/>
                <a:gd name="T12" fmla="*/ 15 w 73"/>
                <a:gd name="T13" fmla="*/ 74 h 77"/>
                <a:gd name="T14" fmla="*/ 8 w 73"/>
                <a:gd name="T15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7">
                  <a:moveTo>
                    <a:pt x="8" y="76"/>
                  </a:moveTo>
                  <a:cubicBezTo>
                    <a:pt x="6" y="76"/>
                    <a:pt x="5" y="75"/>
                    <a:pt x="4" y="74"/>
                  </a:cubicBezTo>
                  <a:cubicBezTo>
                    <a:pt x="1" y="71"/>
                    <a:pt x="0" y="66"/>
                    <a:pt x="4" y="6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1" y="0"/>
                    <a:pt x="67" y="0"/>
                    <a:pt x="70" y="3"/>
                  </a:cubicBezTo>
                  <a:cubicBezTo>
                    <a:pt x="73" y="6"/>
                    <a:pt x="73" y="11"/>
                    <a:pt x="70" y="1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3" y="76"/>
                    <a:pt x="11" y="77"/>
                    <a:pt x="8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18">
              <a:extLst>
                <a:ext uri="{FF2B5EF4-FFF2-40B4-BE49-F238E27FC236}">
                  <a16:creationId xmlns:a16="http://schemas.microsoft.com/office/drawing/2014/main" id="{281055F1-1327-42C9-AF74-7761FE3C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75" y="3108325"/>
              <a:ext cx="233362" cy="439737"/>
            </a:xfrm>
            <a:custGeom>
              <a:avLst/>
              <a:gdLst>
                <a:gd name="T0" fmla="*/ 101 w 157"/>
                <a:gd name="T1" fmla="*/ 2 h 298"/>
                <a:gd name="T2" fmla="*/ 62 w 157"/>
                <a:gd name="T3" fmla="*/ 0 h 298"/>
                <a:gd name="T4" fmla="*/ 0 w 157"/>
                <a:gd name="T5" fmla="*/ 288 h 298"/>
                <a:gd name="T6" fmla="*/ 62 w 157"/>
                <a:gd name="T7" fmla="*/ 278 h 298"/>
                <a:gd name="T8" fmla="*/ 149 w 157"/>
                <a:gd name="T9" fmla="*/ 118 h 298"/>
                <a:gd name="T10" fmla="*/ 142 w 157"/>
                <a:gd name="T11" fmla="*/ 29 h 298"/>
                <a:gd name="T12" fmla="*/ 101 w 157"/>
                <a:gd name="T13" fmla="*/ 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298">
                  <a:moveTo>
                    <a:pt x="101" y="2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54" y="298"/>
                    <a:pt x="62" y="278"/>
                    <a:pt x="62" y="278"/>
                  </a:cubicBezTo>
                  <a:cubicBezTo>
                    <a:pt x="58" y="228"/>
                    <a:pt x="142" y="146"/>
                    <a:pt x="149" y="118"/>
                  </a:cubicBezTo>
                  <a:cubicBezTo>
                    <a:pt x="157" y="90"/>
                    <a:pt x="155" y="53"/>
                    <a:pt x="142" y="29"/>
                  </a:cubicBezTo>
                  <a:cubicBezTo>
                    <a:pt x="138" y="22"/>
                    <a:pt x="120" y="10"/>
                    <a:pt x="101" y="2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9">
              <a:extLst>
                <a:ext uri="{FF2B5EF4-FFF2-40B4-BE49-F238E27FC236}">
                  <a16:creationId xmlns:a16="http://schemas.microsoft.com/office/drawing/2014/main" id="{FA9FFC58-A23B-42A5-ADB6-38AAB12C4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349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20">
              <a:extLst>
                <a:ext uri="{FF2B5EF4-FFF2-40B4-BE49-F238E27FC236}">
                  <a16:creationId xmlns:a16="http://schemas.microsoft.com/office/drawing/2014/main" id="{6B793F25-CC3C-4BB7-B919-DDC2EE871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9313" y="3217863"/>
              <a:ext cx="136525" cy="150812"/>
            </a:xfrm>
            <a:custGeom>
              <a:avLst/>
              <a:gdLst>
                <a:gd name="T0" fmla="*/ 1 w 92"/>
                <a:gd name="T1" fmla="*/ 67 h 102"/>
                <a:gd name="T2" fmla="*/ 6 w 92"/>
                <a:gd name="T3" fmla="*/ 72 h 102"/>
                <a:gd name="T4" fmla="*/ 5 w 92"/>
                <a:gd name="T5" fmla="*/ 76 h 102"/>
                <a:gd name="T6" fmla="*/ 13 w 92"/>
                <a:gd name="T7" fmla="*/ 81 h 102"/>
                <a:gd name="T8" fmla="*/ 23 w 92"/>
                <a:gd name="T9" fmla="*/ 79 h 102"/>
                <a:gd name="T10" fmla="*/ 38 w 92"/>
                <a:gd name="T11" fmla="*/ 78 h 102"/>
                <a:gd name="T12" fmla="*/ 26 w 92"/>
                <a:gd name="T13" fmla="*/ 89 h 102"/>
                <a:gd name="T14" fmla="*/ 30 w 92"/>
                <a:gd name="T15" fmla="*/ 102 h 102"/>
                <a:gd name="T16" fmla="*/ 58 w 92"/>
                <a:gd name="T17" fmla="*/ 78 h 102"/>
                <a:gd name="T18" fmla="*/ 63 w 92"/>
                <a:gd name="T19" fmla="*/ 55 h 102"/>
                <a:gd name="T20" fmla="*/ 63 w 92"/>
                <a:gd name="T21" fmla="*/ 55 h 102"/>
                <a:gd name="T22" fmla="*/ 92 w 92"/>
                <a:gd name="T23" fmla="*/ 31 h 102"/>
                <a:gd name="T24" fmla="*/ 67 w 92"/>
                <a:gd name="T25" fmla="*/ 0 h 102"/>
                <a:gd name="T26" fmla="*/ 27 w 92"/>
                <a:gd name="T27" fmla="*/ 35 h 102"/>
                <a:gd name="T28" fmla="*/ 12 w 92"/>
                <a:gd name="T29" fmla="*/ 38 h 102"/>
                <a:gd name="T30" fmla="*/ 7 w 92"/>
                <a:gd name="T31" fmla="*/ 46 h 102"/>
                <a:gd name="T32" fmla="*/ 9 w 92"/>
                <a:gd name="T33" fmla="*/ 49 h 102"/>
                <a:gd name="T34" fmla="*/ 4 w 92"/>
                <a:gd name="T35" fmla="*/ 56 h 102"/>
                <a:gd name="T36" fmla="*/ 6 w 92"/>
                <a:gd name="T37" fmla="*/ 59 h 102"/>
                <a:gd name="T38" fmla="*/ 6 w 92"/>
                <a:gd name="T39" fmla="*/ 59 h 102"/>
                <a:gd name="T40" fmla="*/ 1 w 92"/>
                <a:gd name="T41" fmla="*/ 6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102">
                  <a:moveTo>
                    <a:pt x="1" y="67"/>
                  </a:moveTo>
                  <a:cubicBezTo>
                    <a:pt x="2" y="70"/>
                    <a:pt x="3" y="71"/>
                    <a:pt x="6" y="72"/>
                  </a:cubicBezTo>
                  <a:cubicBezTo>
                    <a:pt x="5" y="73"/>
                    <a:pt x="5" y="75"/>
                    <a:pt x="5" y="76"/>
                  </a:cubicBezTo>
                  <a:cubicBezTo>
                    <a:pt x="6" y="80"/>
                    <a:pt x="9" y="82"/>
                    <a:pt x="13" y="81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6" y="89"/>
                    <a:pt x="21" y="100"/>
                    <a:pt x="30" y="102"/>
                  </a:cubicBezTo>
                  <a:cubicBezTo>
                    <a:pt x="51" y="82"/>
                    <a:pt x="52" y="86"/>
                    <a:pt x="58" y="78"/>
                  </a:cubicBezTo>
                  <a:cubicBezTo>
                    <a:pt x="64" y="71"/>
                    <a:pt x="64" y="60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9" y="39"/>
                    <a:pt x="6" y="42"/>
                    <a:pt x="7" y="46"/>
                  </a:cubicBezTo>
                  <a:cubicBezTo>
                    <a:pt x="7" y="47"/>
                    <a:pt x="8" y="48"/>
                    <a:pt x="9" y="49"/>
                  </a:cubicBezTo>
                  <a:cubicBezTo>
                    <a:pt x="6" y="50"/>
                    <a:pt x="4" y="53"/>
                    <a:pt x="4" y="56"/>
                  </a:cubicBezTo>
                  <a:cubicBezTo>
                    <a:pt x="5" y="57"/>
                    <a:pt x="5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60"/>
                    <a:pt x="0" y="64"/>
                    <a:pt x="1" y="67"/>
                  </a:cubicBezTo>
                </a:path>
              </a:pathLst>
            </a:custGeom>
            <a:solidFill>
              <a:srgbClr val="CD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0" name="Freeform 21">
              <a:extLst>
                <a:ext uri="{FF2B5EF4-FFF2-40B4-BE49-F238E27FC236}">
                  <a16:creationId xmlns:a16="http://schemas.microsoft.com/office/drawing/2014/main" id="{E53DAFCA-0671-4B89-8F25-C33F65BB1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3925" y="3089275"/>
              <a:ext cx="466725" cy="471487"/>
            </a:xfrm>
            <a:custGeom>
              <a:avLst/>
              <a:gdLst>
                <a:gd name="T0" fmla="*/ 315 w 315"/>
                <a:gd name="T1" fmla="*/ 6 h 319"/>
                <a:gd name="T2" fmla="*/ 117 w 315"/>
                <a:gd name="T3" fmla="*/ 1 h 319"/>
                <a:gd name="T4" fmla="*/ 100 w 315"/>
                <a:gd name="T5" fmla="*/ 3 h 319"/>
                <a:gd name="T6" fmla="*/ 91 w 315"/>
                <a:gd name="T7" fmla="*/ 9 h 319"/>
                <a:gd name="T8" fmla="*/ 79 w 315"/>
                <a:gd name="T9" fmla="*/ 21 h 319"/>
                <a:gd name="T10" fmla="*/ 0 w 315"/>
                <a:gd name="T11" fmla="*/ 98 h 319"/>
                <a:gd name="T12" fmla="*/ 38 w 315"/>
                <a:gd name="T13" fmla="*/ 130 h 319"/>
                <a:gd name="T14" fmla="*/ 123 w 315"/>
                <a:gd name="T15" fmla="*/ 63 h 319"/>
                <a:gd name="T16" fmla="*/ 240 w 315"/>
                <a:gd name="T17" fmla="*/ 67 h 319"/>
                <a:gd name="T18" fmla="*/ 185 w 315"/>
                <a:gd name="T19" fmla="*/ 198 h 319"/>
                <a:gd name="T20" fmla="*/ 155 w 315"/>
                <a:gd name="T21" fmla="*/ 288 h 319"/>
                <a:gd name="T22" fmla="*/ 307 w 315"/>
                <a:gd name="T23" fmla="*/ 231 h 319"/>
                <a:gd name="T24" fmla="*/ 308 w 315"/>
                <a:gd name="T25" fmla="*/ 18 h 319"/>
                <a:gd name="T26" fmla="*/ 315 w 315"/>
                <a:gd name="T27" fmla="*/ 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5" h="319">
                  <a:moveTo>
                    <a:pt x="315" y="6"/>
                  </a:moveTo>
                  <a:cubicBezTo>
                    <a:pt x="117" y="1"/>
                    <a:pt x="117" y="1"/>
                    <a:pt x="117" y="1"/>
                  </a:cubicBezTo>
                  <a:cubicBezTo>
                    <a:pt x="111" y="0"/>
                    <a:pt x="105" y="1"/>
                    <a:pt x="100" y="3"/>
                  </a:cubicBezTo>
                  <a:cubicBezTo>
                    <a:pt x="97" y="5"/>
                    <a:pt x="94" y="7"/>
                    <a:pt x="91" y="9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25" y="96"/>
                    <a:pt x="207" y="137"/>
                    <a:pt x="185" y="198"/>
                  </a:cubicBezTo>
                  <a:cubicBezTo>
                    <a:pt x="157" y="261"/>
                    <a:pt x="133" y="275"/>
                    <a:pt x="155" y="288"/>
                  </a:cubicBezTo>
                  <a:cubicBezTo>
                    <a:pt x="208" y="319"/>
                    <a:pt x="307" y="231"/>
                    <a:pt x="307" y="231"/>
                  </a:cubicBezTo>
                  <a:cubicBezTo>
                    <a:pt x="304" y="188"/>
                    <a:pt x="308" y="18"/>
                    <a:pt x="308" y="18"/>
                  </a:cubicBezTo>
                  <a:cubicBezTo>
                    <a:pt x="315" y="6"/>
                    <a:pt x="315" y="6"/>
                    <a:pt x="315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1" name="Freeform 22">
              <a:extLst>
                <a:ext uri="{FF2B5EF4-FFF2-40B4-BE49-F238E27FC236}">
                  <a16:creationId xmlns:a16="http://schemas.microsoft.com/office/drawing/2014/main" id="{DECAC9BE-E713-4DE1-89D7-85C06E4E9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7575" y="3090863"/>
              <a:ext cx="460375" cy="641350"/>
            </a:xfrm>
            <a:custGeom>
              <a:avLst/>
              <a:gdLst>
                <a:gd name="T0" fmla="*/ 311 w 311"/>
                <a:gd name="T1" fmla="*/ 27 h 435"/>
                <a:gd name="T2" fmla="*/ 289 w 311"/>
                <a:gd name="T3" fmla="*/ 18 h 435"/>
                <a:gd name="T4" fmla="*/ 205 w 311"/>
                <a:gd name="T5" fmla="*/ 59 h 435"/>
                <a:gd name="T6" fmla="*/ 83 w 311"/>
                <a:gd name="T7" fmla="*/ 278 h 435"/>
                <a:gd name="T8" fmla="*/ 0 w 311"/>
                <a:gd name="T9" fmla="*/ 335 h 435"/>
                <a:gd name="T10" fmla="*/ 311 w 311"/>
                <a:gd name="T11" fmla="*/ 226 h 435"/>
                <a:gd name="T12" fmla="*/ 311 w 311"/>
                <a:gd name="T13" fmla="*/ 27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435">
                  <a:moveTo>
                    <a:pt x="311" y="27"/>
                  </a:moveTo>
                  <a:cubicBezTo>
                    <a:pt x="304" y="24"/>
                    <a:pt x="297" y="21"/>
                    <a:pt x="289" y="18"/>
                  </a:cubicBezTo>
                  <a:cubicBezTo>
                    <a:pt x="242" y="0"/>
                    <a:pt x="207" y="52"/>
                    <a:pt x="205" y="59"/>
                  </a:cubicBezTo>
                  <a:cubicBezTo>
                    <a:pt x="180" y="106"/>
                    <a:pt x="99" y="255"/>
                    <a:pt x="83" y="278"/>
                  </a:cubicBezTo>
                  <a:cubicBezTo>
                    <a:pt x="67" y="302"/>
                    <a:pt x="25" y="311"/>
                    <a:pt x="0" y="335"/>
                  </a:cubicBezTo>
                  <a:cubicBezTo>
                    <a:pt x="169" y="435"/>
                    <a:pt x="262" y="323"/>
                    <a:pt x="311" y="226"/>
                  </a:cubicBezTo>
                  <a:cubicBezTo>
                    <a:pt x="311" y="27"/>
                    <a:pt x="311" y="27"/>
                    <a:pt x="311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2" name="Freeform 23">
              <a:extLst>
                <a:ext uri="{FF2B5EF4-FFF2-40B4-BE49-F238E27FC236}">
                  <a16:creationId xmlns:a16="http://schemas.microsoft.com/office/drawing/2014/main" id="{BF2C89DA-5285-4774-85EA-15E314435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75" y="3216275"/>
              <a:ext cx="196850" cy="207962"/>
            </a:xfrm>
            <a:custGeom>
              <a:avLst/>
              <a:gdLst>
                <a:gd name="T0" fmla="*/ 99 w 133"/>
                <a:gd name="T1" fmla="*/ 8 h 141"/>
                <a:gd name="T2" fmla="*/ 39 w 133"/>
                <a:gd name="T3" fmla="*/ 25 h 141"/>
                <a:gd name="T4" fmla="*/ 12 w 133"/>
                <a:gd name="T5" fmla="*/ 59 h 141"/>
                <a:gd name="T6" fmla="*/ 3 w 133"/>
                <a:gd name="T7" fmla="*/ 93 h 141"/>
                <a:gd name="T8" fmla="*/ 14 w 133"/>
                <a:gd name="T9" fmla="*/ 106 h 141"/>
                <a:gd name="T10" fmla="*/ 18 w 133"/>
                <a:gd name="T11" fmla="*/ 108 h 141"/>
                <a:gd name="T12" fmla="*/ 28 w 133"/>
                <a:gd name="T13" fmla="*/ 122 h 141"/>
                <a:gd name="T14" fmla="*/ 48 w 133"/>
                <a:gd name="T15" fmla="*/ 114 h 141"/>
                <a:gd name="T16" fmla="*/ 39 w 133"/>
                <a:gd name="T17" fmla="*/ 94 h 141"/>
                <a:gd name="T18" fmla="*/ 23 w 133"/>
                <a:gd name="T19" fmla="*/ 97 h 141"/>
                <a:gd name="T20" fmla="*/ 19 w 133"/>
                <a:gd name="T21" fmla="*/ 95 h 141"/>
                <a:gd name="T22" fmla="*/ 14 w 133"/>
                <a:gd name="T23" fmla="*/ 90 h 141"/>
                <a:gd name="T24" fmla="*/ 22 w 133"/>
                <a:gd name="T25" fmla="*/ 67 h 141"/>
                <a:gd name="T26" fmla="*/ 48 w 133"/>
                <a:gd name="T27" fmla="*/ 33 h 141"/>
                <a:gd name="T28" fmla="*/ 95 w 133"/>
                <a:gd name="T29" fmla="*/ 20 h 141"/>
                <a:gd name="T30" fmla="*/ 118 w 133"/>
                <a:gd name="T31" fmla="*/ 62 h 141"/>
                <a:gd name="T32" fmla="*/ 112 w 133"/>
                <a:gd name="T33" fmla="*/ 105 h 141"/>
                <a:gd name="T34" fmla="*/ 101 w 133"/>
                <a:gd name="T35" fmla="*/ 126 h 141"/>
                <a:gd name="T36" fmla="*/ 94 w 133"/>
                <a:gd name="T37" fmla="*/ 127 h 141"/>
                <a:gd name="T38" fmla="*/ 89 w 133"/>
                <a:gd name="T39" fmla="*/ 125 h 141"/>
                <a:gd name="T40" fmla="*/ 80 w 133"/>
                <a:gd name="T41" fmla="*/ 111 h 141"/>
                <a:gd name="T42" fmla="*/ 60 w 133"/>
                <a:gd name="T43" fmla="*/ 119 h 141"/>
                <a:gd name="T44" fmla="*/ 68 w 133"/>
                <a:gd name="T45" fmla="*/ 139 h 141"/>
                <a:gd name="T46" fmla="*/ 85 w 133"/>
                <a:gd name="T47" fmla="*/ 136 h 141"/>
                <a:gd name="T48" fmla="*/ 89 w 133"/>
                <a:gd name="T49" fmla="*/ 138 h 141"/>
                <a:gd name="T50" fmla="*/ 97 w 133"/>
                <a:gd name="T51" fmla="*/ 139 h 141"/>
                <a:gd name="T52" fmla="*/ 107 w 133"/>
                <a:gd name="T53" fmla="*/ 136 h 141"/>
                <a:gd name="T54" fmla="*/ 124 w 133"/>
                <a:gd name="T55" fmla="*/ 106 h 141"/>
                <a:gd name="T56" fmla="*/ 130 w 133"/>
                <a:gd name="T57" fmla="*/ 64 h 141"/>
                <a:gd name="T58" fmla="*/ 99 w 133"/>
                <a:gd name="T59" fmla="*/ 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3" h="141">
                  <a:moveTo>
                    <a:pt x="99" y="8"/>
                  </a:moveTo>
                  <a:cubicBezTo>
                    <a:pt x="80" y="0"/>
                    <a:pt x="52" y="8"/>
                    <a:pt x="39" y="25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4" y="70"/>
                    <a:pt x="0" y="83"/>
                    <a:pt x="3" y="93"/>
                  </a:cubicBezTo>
                  <a:cubicBezTo>
                    <a:pt x="4" y="99"/>
                    <a:pt x="8" y="104"/>
                    <a:pt x="14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8" y="114"/>
                    <a:pt x="22" y="119"/>
                    <a:pt x="28" y="122"/>
                  </a:cubicBezTo>
                  <a:cubicBezTo>
                    <a:pt x="35" y="125"/>
                    <a:pt x="44" y="121"/>
                    <a:pt x="48" y="114"/>
                  </a:cubicBezTo>
                  <a:cubicBezTo>
                    <a:pt x="51" y="106"/>
                    <a:pt x="47" y="97"/>
                    <a:pt x="39" y="94"/>
                  </a:cubicBezTo>
                  <a:cubicBezTo>
                    <a:pt x="34" y="91"/>
                    <a:pt x="27" y="93"/>
                    <a:pt x="23" y="97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4"/>
                    <a:pt x="15" y="75"/>
                    <a:pt x="22" y="67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9" y="19"/>
                    <a:pt x="80" y="13"/>
                    <a:pt x="95" y="20"/>
                  </a:cubicBezTo>
                  <a:cubicBezTo>
                    <a:pt x="109" y="26"/>
                    <a:pt x="120" y="45"/>
                    <a:pt x="118" y="62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1" y="115"/>
                    <a:pt x="106" y="123"/>
                    <a:pt x="101" y="126"/>
                  </a:cubicBezTo>
                  <a:cubicBezTo>
                    <a:pt x="98" y="127"/>
                    <a:pt x="96" y="128"/>
                    <a:pt x="94" y="127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19"/>
                    <a:pt x="86" y="113"/>
                    <a:pt x="80" y="111"/>
                  </a:cubicBezTo>
                  <a:cubicBezTo>
                    <a:pt x="72" y="108"/>
                    <a:pt x="64" y="111"/>
                    <a:pt x="60" y="119"/>
                  </a:cubicBezTo>
                  <a:cubicBezTo>
                    <a:pt x="57" y="127"/>
                    <a:pt x="61" y="136"/>
                    <a:pt x="68" y="139"/>
                  </a:cubicBezTo>
                  <a:cubicBezTo>
                    <a:pt x="74" y="141"/>
                    <a:pt x="81" y="140"/>
                    <a:pt x="85" y="136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91" y="139"/>
                    <a:pt x="94" y="139"/>
                    <a:pt x="97" y="139"/>
                  </a:cubicBezTo>
                  <a:cubicBezTo>
                    <a:pt x="100" y="139"/>
                    <a:pt x="104" y="138"/>
                    <a:pt x="107" y="136"/>
                  </a:cubicBezTo>
                  <a:cubicBezTo>
                    <a:pt x="116" y="132"/>
                    <a:pt x="122" y="120"/>
                    <a:pt x="124" y="106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3" y="42"/>
                    <a:pt x="119" y="17"/>
                    <a:pt x="99" y="8"/>
                  </a:cubicBezTo>
                  <a:close/>
                </a:path>
              </a:pathLst>
            </a:custGeom>
            <a:solidFill>
              <a:srgbClr val="360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3" name="Freeform 24">
              <a:extLst>
                <a:ext uri="{FF2B5EF4-FFF2-40B4-BE49-F238E27FC236}">
                  <a16:creationId xmlns:a16="http://schemas.microsoft.com/office/drawing/2014/main" id="{7237E6D4-3E6F-43D2-B162-36EE894DA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3" y="3087688"/>
              <a:ext cx="93662" cy="150812"/>
            </a:xfrm>
            <a:custGeom>
              <a:avLst/>
              <a:gdLst>
                <a:gd name="T0" fmla="*/ 8 w 63"/>
                <a:gd name="T1" fmla="*/ 102 h 102"/>
                <a:gd name="T2" fmla="*/ 0 w 63"/>
                <a:gd name="T3" fmla="*/ 101 h 102"/>
                <a:gd name="T4" fmla="*/ 54 w 63"/>
                <a:gd name="T5" fmla="*/ 3 h 102"/>
                <a:gd name="T6" fmla="*/ 60 w 63"/>
                <a:gd name="T7" fmla="*/ 0 h 102"/>
                <a:gd name="T8" fmla="*/ 63 w 63"/>
                <a:gd name="T9" fmla="*/ 1 h 102"/>
                <a:gd name="T10" fmla="*/ 58 w 63"/>
                <a:gd name="T11" fmla="*/ 9 h 102"/>
                <a:gd name="T12" fmla="*/ 8 w 63"/>
                <a:gd name="T1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2">
                  <a:moveTo>
                    <a:pt x="8" y="102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99"/>
                    <a:pt x="9" y="39"/>
                    <a:pt x="54" y="3"/>
                  </a:cubicBezTo>
                  <a:cubicBezTo>
                    <a:pt x="55" y="2"/>
                    <a:pt x="58" y="0"/>
                    <a:pt x="60" y="0"/>
                  </a:cubicBezTo>
                  <a:cubicBezTo>
                    <a:pt x="62" y="0"/>
                    <a:pt x="62" y="0"/>
                    <a:pt x="63" y="1"/>
                  </a:cubicBezTo>
                  <a:cubicBezTo>
                    <a:pt x="61" y="5"/>
                    <a:pt x="59" y="9"/>
                    <a:pt x="58" y="9"/>
                  </a:cubicBezTo>
                  <a:cubicBezTo>
                    <a:pt x="17" y="43"/>
                    <a:pt x="8" y="102"/>
                    <a:pt x="8" y="102"/>
                  </a:cubicBezTo>
                  <a:close/>
                </a:path>
              </a:pathLst>
            </a:custGeom>
            <a:solidFill>
              <a:srgbClr val="682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4" name="Freeform 25">
              <a:extLst>
                <a:ext uri="{FF2B5EF4-FFF2-40B4-BE49-F238E27FC236}">
                  <a16:creationId xmlns:a16="http://schemas.microsoft.com/office/drawing/2014/main" id="{F8896FAD-1D5E-43B4-82FE-AC049C131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3127375"/>
              <a:ext cx="11112" cy="254000"/>
            </a:xfrm>
            <a:custGeom>
              <a:avLst/>
              <a:gdLst>
                <a:gd name="T0" fmla="*/ 2 w 8"/>
                <a:gd name="T1" fmla="*/ 0 h 173"/>
                <a:gd name="T2" fmla="*/ 7 w 8"/>
                <a:gd name="T3" fmla="*/ 10 h 173"/>
                <a:gd name="T4" fmla="*/ 8 w 8"/>
                <a:gd name="T5" fmla="*/ 11 h 173"/>
                <a:gd name="T6" fmla="*/ 8 w 8"/>
                <a:gd name="T7" fmla="*/ 173 h 173"/>
                <a:gd name="T8" fmla="*/ 0 w 8"/>
                <a:gd name="T9" fmla="*/ 173 h 173"/>
                <a:gd name="T10" fmla="*/ 0 w 8"/>
                <a:gd name="T11" fmla="*/ 34 h 173"/>
                <a:gd name="T12" fmla="*/ 2 w 8"/>
                <a:gd name="T1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3">
                  <a:moveTo>
                    <a:pt x="2" y="0"/>
                  </a:moveTo>
                  <a:cubicBezTo>
                    <a:pt x="6" y="3"/>
                    <a:pt x="7" y="9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82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5" name="Freeform 26">
              <a:extLst>
                <a:ext uri="{FF2B5EF4-FFF2-40B4-BE49-F238E27FC236}">
                  <a16:creationId xmlns:a16="http://schemas.microsoft.com/office/drawing/2014/main" id="{B6367B32-68B8-445A-808B-0B516CA2A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950" y="3027363"/>
              <a:ext cx="107950" cy="233362"/>
            </a:xfrm>
            <a:custGeom>
              <a:avLst/>
              <a:gdLst>
                <a:gd name="T0" fmla="*/ 56 w 73"/>
                <a:gd name="T1" fmla="*/ 158 h 158"/>
                <a:gd name="T2" fmla="*/ 0 w 73"/>
                <a:gd name="T3" fmla="*/ 59 h 158"/>
                <a:gd name="T4" fmla="*/ 34 w 73"/>
                <a:gd name="T5" fmla="*/ 0 h 158"/>
                <a:gd name="T6" fmla="*/ 73 w 73"/>
                <a:gd name="T7" fmla="*/ 50 h 158"/>
                <a:gd name="T8" fmla="*/ 56 w 73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58">
                  <a:moveTo>
                    <a:pt x="56" y="158"/>
                  </a:moveTo>
                  <a:cubicBezTo>
                    <a:pt x="40" y="158"/>
                    <a:pt x="0" y="59"/>
                    <a:pt x="0" y="59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1" y="158"/>
                    <a:pt x="56" y="158"/>
                  </a:cubicBezTo>
                </a:path>
              </a:pathLst>
            </a:custGeom>
            <a:solidFill>
              <a:srgbClr val="CD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6" name="Freeform 27">
              <a:extLst>
                <a:ext uri="{FF2B5EF4-FFF2-40B4-BE49-F238E27FC236}">
                  <a16:creationId xmlns:a16="http://schemas.microsoft.com/office/drawing/2014/main" id="{5A1A4B70-188B-4301-AB5C-EE62AE09E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2827338"/>
              <a:ext cx="231775" cy="220662"/>
            </a:xfrm>
            <a:custGeom>
              <a:avLst/>
              <a:gdLst>
                <a:gd name="T0" fmla="*/ 119 w 156"/>
                <a:gd name="T1" fmla="*/ 30 h 150"/>
                <a:gd name="T2" fmla="*/ 5 w 156"/>
                <a:gd name="T3" fmla="*/ 36 h 150"/>
                <a:gd name="T4" fmla="*/ 0 w 156"/>
                <a:gd name="T5" fmla="*/ 42 h 150"/>
                <a:gd name="T6" fmla="*/ 47 w 156"/>
                <a:gd name="T7" fmla="*/ 110 h 150"/>
                <a:gd name="T8" fmla="*/ 120 w 156"/>
                <a:gd name="T9" fmla="*/ 150 h 150"/>
                <a:gd name="T10" fmla="*/ 126 w 156"/>
                <a:gd name="T11" fmla="*/ 144 h 150"/>
                <a:gd name="T12" fmla="*/ 119 w 156"/>
                <a:gd name="T13" fmla="*/ 3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50">
                  <a:moveTo>
                    <a:pt x="119" y="30"/>
                  </a:moveTo>
                  <a:cubicBezTo>
                    <a:pt x="86" y="0"/>
                    <a:pt x="35" y="2"/>
                    <a:pt x="5" y="36"/>
                  </a:cubicBezTo>
                  <a:cubicBezTo>
                    <a:pt x="3" y="38"/>
                    <a:pt x="1" y="40"/>
                    <a:pt x="0" y="42"/>
                  </a:cubicBezTo>
                  <a:cubicBezTo>
                    <a:pt x="8" y="65"/>
                    <a:pt x="24" y="89"/>
                    <a:pt x="47" y="110"/>
                  </a:cubicBezTo>
                  <a:cubicBezTo>
                    <a:pt x="70" y="130"/>
                    <a:pt x="96" y="144"/>
                    <a:pt x="120" y="150"/>
                  </a:cubicBezTo>
                  <a:cubicBezTo>
                    <a:pt x="122" y="148"/>
                    <a:pt x="124" y="146"/>
                    <a:pt x="126" y="144"/>
                  </a:cubicBezTo>
                  <a:cubicBezTo>
                    <a:pt x="156" y="111"/>
                    <a:pt x="153" y="60"/>
                    <a:pt x="119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7" name="Freeform 28">
              <a:extLst>
                <a:ext uri="{FF2B5EF4-FFF2-40B4-BE49-F238E27FC236}">
                  <a16:creationId xmlns:a16="http://schemas.microsoft.com/office/drawing/2014/main" id="{68AA040F-7FCB-43AA-A16F-6818EE391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2813050"/>
              <a:ext cx="279400" cy="277812"/>
            </a:xfrm>
            <a:custGeom>
              <a:avLst/>
              <a:gdLst>
                <a:gd name="T0" fmla="*/ 189 w 189"/>
                <a:gd name="T1" fmla="*/ 94 h 189"/>
                <a:gd name="T2" fmla="*/ 95 w 189"/>
                <a:gd name="T3" fmla="*/ 189 h 189"/>
                <a:gd name="T4" fmla="*/ 0 w 189"/>
                <a:gd name="T5" fmla="*/ 94 h 189"/>
                <a:gd name="T6" fmla="*/ 95 w 189"/>
                <a:gd name="T7" fmla="*/ 0 h 189"/>
                <a:gd name="T8" fmla="*/ 189 w 189"/>
                <a:gd name="T9" fmla="*/ 9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94"/>
                  </a:moveTo>
                  <a:cubicBezTo>
                    <a:pt x="164" y="131"/>
                    <a:pt x="147" y="189"/>
                    <a:pt x="95" y="189"/>
                  </a:cubicBezTo>
                  <a:cubicBezTo>
                    <a:pt x="42" y="189"/>
                    <a:pt x="0" y="147"/>
                    <a:pt x="0" y="94"/>
                  </a:cubicBezTo>
                  <a:cubicBezTo>
                    <a:pt x="0" y="42"/>
                    <a:pt x="42" y="0"/>
                    <a:pt x="95" y="0"/>
                  </a:cubicBezTo>
                  <a:cubicBezTo>
                    <a:pt x="147" y="0"/>
                    <a:pt x="189" y="42"/>
                    <a:pt x="189" y="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8" name="Freeform 29">
              <a:extLst>
                <a:ext uri="{FF2B5EF4-FFF2-40B4-BE49-F238E27FC236}">
                  <a16:creationId xmlns:a16="http://schemas.microsoft.com/office/drawing/2014/main" id="{801DE05F-0054-4989-86ED-E73654315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3988" y="2943225"/>
              <a:ext cx="204787" cy="206375"/>
            </a:xfrm>
            <a:custGeom>
              <a:avLst/>
              <a:gdLst>
                <a:gd name="T0" fmla="*/ 113 w 138"/>
                <a:gd name="T1" fmla="*/ 23 h 140"/>
                <a:gd name="T2" fmla="*/ 109 w 138"/>
                <a:gd name="T3" fmla="*/ 1 h 140"/>
                <a:gd name="T4" fmla="*/ 109 w 138"/>
                <a:gd name="T5" fmla="*/ 0 h 140"/>
                <a:gd name="T6" fmla="*/ 98 w 138"/>
                <a:gd name="T7" fmla="*/ 16 h 140"/>
                <a:gd name="T8" fmla="*/ 97 w 138"/>
                <a:gd name="T9" fmla="*/ 18 h 140"/>
                <a:gd name="T10" fmla="*/ 86 w 138"/>
                <a:gd name="T11" fmla="*/ 33 h 140"/>
                <a:gd name="T12" fmla="*/ 79 w 138"/>
                <a:gd name="T13" fmla="*/ 44 h 140"/>
                <a:gd name="T14" fmla="*/ 71 w 138"/>
                <a:gd name="T15" fmla="*/ 38 h 140"/>
                <a:gd name="T16" fmla="*/ 65 w 138"/>
                <a:gd name="T17" fmla="*/ 18 h 140"/>
                <a:gd name="T18" fmla="*/ 39 w 138"/>
                <a:gd name="T19" fmla="*/ 41 h 140"/>
                <a:gd name="T20" fmla="*/ 1 w 138"/>
                <a:gd name="T21" fmla="*/ 63 h 140"/>
                <a:gd name="T22" fmla="*/ 0 w 138"/>
                <a:gd name="T23" fmla="*/ 62 h 140"/>
                <a:gd name="T24" fmla="*/ 0 w 138"/>
                <a:gd name="T25" fmla="*/ 62 h 140"/>
                <a:gd name="T26" fmla="*/ 0 w 138"/>
                <a:gd name="T27" fmla="*/ 62 h 140"/>
                <a:gd name="T28" fmla="*/ 0 w 138"/>
                <a:gd name="T29" fmla="*/ 62 h 140"/>
                <a:gd name="T30" fmla="*/ 53 w 138"/>
                <a:gd name="T31" fmla="*/ 128 h 140"/>
                <a:gd name="T32" fmla="*/ 73 w 138"/>
                <a:gd name="T33" fmla="*/ 134 h 140"/>
                <a:gd name="T34" fmla="*/ 111 w 138"/>
                <a:gd name="T35" fmla="*/ 96 h 140"/>
                <a:gd name="T36" fmla="*/ 129 w 138"/>
                <a:gd name="T37" fmla="*/ 94 h 140"/>
                <a:gd name="T38" fmla="*/ 135 w 138"/>
                <a:gd name="T39" fmla="*/ 54 h 140"/>
                <a:gd name="T40" fmla="*/ 138 w 138"/>
                <a:gd name="T41" fmla="*/ 48 h 140"/>
                <a:gd name="T42" fmla="*/ 138 w 138"/>
                <a:gd name="T43" fmla="*/ 48 h 140"/>
                <a:gd name="T44" fmla="*/ 113 w 138"/>
                <a:gd name="T45" fmla="*/ 2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40">
                  <a:moveTo>
                    <a:pt x="113" y="23"/>
                  </a:moveTo>
                  <a:cubicBezTo>
                    <a:pt x="108" y="12"/>
                    <a:pt x="109" y="2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5" y="20"/>
                    <a:pt x="90" y="27"/>
                    <a:pt x="86" y="33"/>
                  </a:cubicBezTo>
                  <a:cubicBezTo>
                    <a:pt x="83" y="37"/>
                    <a:pt x="80" y="42"/>
                    <a:pt x="79" y="44"/>
                  </a:cubicBezTo>
                  <a:cubicBezTo>
                    <a:pt x="74" y="49"/>
                    <a:pt x="71" y="38"/>
                    <a:pt x="71" y="38"/>
                  </a:cubicBezTo>
                  <a:cubicBezTo>
                    <a:pt x="71" y="38"/>
                    <a:pt x="69" y="25"/>
                    <a:pt x="65" y="18"/>
                  </a:cubicBezTo>
                  <a:cubicBezTo>
                    <a:pt x="55" y="17"/>
                    <a:pt x="43" y="34"/>
                    <a:pt x="39" y="41"/>
                  </a:cubicBezTo>
                  <a:cubicBezTo>
                    <a:pt x="38" y="45"/>
                    <a:pt x="18" y="71"/>
                    <a:pt x="1" y="6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0" y="95"/>
                    <a:pt x="40" y="116"/>
                    <a:pt x="53" y="128"/>
                  </a:cubicBezTo>
                  <a:cubicBezTo>
                    <a:pt x="67" y="140"/>
                    <a:pt x="73" y="134"/>
                    <a:pt x="73" y="134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30" y="107"/>
                    <a:pt x="129" y="97"/>
                    <a:pt x="129" y="94"/>
                  </a:cubicBezTo>
                  <a:cubicBezTo>
                    <a:pt x="130" y="91"/>
                    <a:pt x="131" y="59"/>
                    <a:pt x="135" y="54"/>
                  </a:cubicBezTo>
                  <a:cubicBezTo>
                    <a:pt x="136" y="52"/>
                    <a:pt x="137" y="50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24" y="42"/>
                    <a:pt x="116" y="32"/>
                    <a:pt x="113" y="23"/>
                  </a:cubicBezTo>
                </a:path>
              </a:pathLst>
            </a:custGeom>
            <a:solidFill>
              <a:srgbClr val="CD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9" name="Freeform 30">
              <a:extLst>
                <a:ext uri="{FF2B5EF4-FFF2-40B4-BE49-F238E27FC236}">
                  <a16:creationId xmlns:a16="http://schemas.microsoft.com/office/drawing/2014/main" id="{74699F4F-54CD-432C-AAA0-D9B37ED06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738" y="2895600"/>
              <a:ext cx="192087" cy="250825"/>
            </a:xfrm>
            <a:custGeom>
              <a:avLst/>
              <a:gdLst>
                <a:gd name="T0" fmla="*/ 130 w 130"/>
                <a:gd name="T1" fmla="*/ 51 h 170"/>
                <a:gd name="T2" fmla="*/ 81 w 130"/>
                <a:gd name="T3" fmla="*/ 170 h 170"/>
                <a:gd name="T4" fmla="*/ 36 w 130"/>
                <a:gd name="T5" fmla="*/ 0 h 170"/>
                <a:gd name="T6" fmla="*/ 130 w 130"/>
                <a:gd name="T7" fmla="*/ 5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170">
                  <a:moveTo>
                    <a:pt x="130" y="51"/>
                  </a:moveTo>
                  <a:cubicBezTo>
                    <a:pt x="130" y="51"/>
                    <a:pt x="78" y="142"/>
                    <a:pt x="81" y="170"/>
                  </a:cubicBezTo>
                  <a:cubicBezTo>
                    <a:pt x="6" y="101"/>
                    <a:pt x="0" y="71"/>
                    <a:pt x="36" y="0"/>
                  </a:cubicBezTo>
                  <a:cubicBezTo>
                    <a:pt x="130" y="51"/>
                    <a:pt x="130" y="51"/>
                    <a:pt x="130" y="5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0" name="Freeform 31">
              <a:extLst>
                <a:ext uri="{FF2B5EF4-FFF2-40B4-BE49-F238E27FC236}">
                  <a16:creationId xmlns:a16="http://schemas.microsoft.com/office/drawing/2014/main" id="{D58B7966-AFB4-4B86-B558-A3A172613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6700" y="3073400"/>
              <a:ext cx="22225" cy="33337"/>
            </a:xfrm>
            <a:custGeom>
              <a:avLst/>
              <a:gdLst>
                <a:gd name="T0" fmla="*/ 0 w 15"/>
                <a:gd name="T1" fmla="*/ 2 h 22"/>
                <a:gd name="T2" fmla="*/ 2 w 15"/>
                <a:gd name="T3" fmla="*/ 10 h 22"/>
                <a:gd name="T4" fmla="*/ 12 w 15"/>
                <a:gd name="T5" fmla="*/ 22 h 22"/>
                <a:gd name="T6" fmla="*/ 14 w 15"/>
                <a:gd name="T7" fmla="*/ 21 h 22"/>
                <a:gd name="T8" fmla="*/ 13 w 15"/>
                <a:gd name="T9" fmla="*/ 18 h 22"/>
                <a:gd name="T10" fmla="*/ 6 w 15"/>
                <a:gd name="T11" fmla="*/ 8 h 22"/>
                <a:gd name="T12" fmla="*/ 5 w 15"/>
                <a:gd name="T13" fmla="*/ 4 h 22"/>
                <a:gd name="T14" fmla="*/ 4 w 15"/>
                <a:gd name="T15" fmla="*/ 2 h 22"/>
                <a:gd name="T16" fmla="*/ 4 w 15"/>
                <a:gd name="T17" fmla="*/ 2 h 22"/>
                <a:gd name="T18" fmla="*/ 4 w 15"/>
                <a:gd name="T19" fmla="*/ 2 h 22"/>
                <a:gd name="T20" fmla="*/ 2 w 15"/>
                <a:gd name="T21" fmla="*/ 0 h 22"/>
                <a:gd name="T22" fmla="*/ 0 w 15"/>
                <a:gd name="T2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0" y="2"/>
                  </a:moveTo>
                  <a:cubicBezTo>
                    <a:pt x="0" y="2"/>
                    <a:pt x="1" y="6"/>
                    <a:pt x="2" y="10"/>
                  </a:cubicBezTo>
                  <a:cubicBezTo>
                    <a:pt x="4" y="14"/>
                    <a:pt x="6" y="19"/>
                    <a:pt x="12" y="22"/>
                  </a:cubicBezTo>
                  <a:cubicBezTo>
                    <a:pt x="13" y="22"/>
                    <a:pt x="14" y="22"/>
                    <a:pt x="14" y="21"/>
                  </a:cubicBezTo>
                  <a:cubicBezTo>
                    <a:pt x="15" y="20"/>
                    <a:pt x="14" y="19"/>
                    <a:pt x="13" y="18"/>
                  </a:cubicBezTo>
                  <a:cubicBezTo>
                    <a:pt x="9" y="16"/>
                    <a:pt x="7" y="12"/>
                    <a:pt x="6" y="8"/>
                  </a:cubicBezTo>
                  <a:cubicBezTo>
                    <a:pt x="5" y="7"/>
                    <a:pt x="5" y="5"/>
                    <a:pt x="5" y="4"/>
                  </a:cubicBezTo>
                  <a:cubicBezTo>
                    <a:pt x="5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754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1" name="Freeform 32">
              <a:extLst>
                <a:ext uri="{FF2B5EF4-FFF2-40B4-BE49-F238E27FC236}">
                  <a16:creationId xmlns:a16="http://schemas.microsoft.com/office/drawing/2014/main" id="{D8B9A515-1A49-41D0-994C-609DCA36B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3024188"/>
              <a:ext cx="20637" cy="19050"/>
            </a:xfrm>
            <a:custGeom>
              <a:avLst/>
              <a:gdLst>
                <a:gd name="T0" fmla="*/ 9 w 14"/>
                <a:gd name="T1" fmla="*/ 1 h 13"/>
                <a:gd name="T2" fmla="*/ 7 w 14"/>
                <a:gd name="T3" fmla="*/ 0 h 13"/>
                <a:gd name="T4" fmla="*/ 0 w 14"/>
                <a:gd name="T5" fmla="*/ 4 h 13"/>
                <a:gd name="T6" fmla="*/ 0 w 14"/>
                <a:gd name="T7" fmla="*/ 7 h 13"/>
                <a:gd name="T8" fmla="*/ 0 w 14"/>
                <a:gd name="T9" fmla="*/ 8 h 13"/>
                <a:gd name="T10" fmla="*/ 1 w 14"/>
                <a:gd name="T11" fmla="*/ 8 h 13"/>
                <a:gd name="T12" fmla="*/ 4 w 14"/>
                <a:gd name="T13" fmla="*/ 9 h 13"/>
                <a:gd name="T14" fmla="*/ 8 w 14"/>
                <a:gd name="T15" fmla="*/ 13 h 13"/>
                <a:gd name="T16" fmla="*/ 12 w 14"/>
                <a:gd name="T17" fmla="*/ 10 h 13"/>
                <a:gd name="T18" fmla="*/ 9 w 14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3">
                  <a:moveTo>
                    <a:pt x="9" y="1"/>
                  </a:moveTo>
                  <a:cubicBezTo>
                    <a:pt x="9" y="1"/>
                    <a:pt x="8" y="0"/>
                    <a:pt x="7" y="0"/>
                  </a:cubicBezTo>
                  <a:cubicBezTo>
                    <a:pt x="4" y="0"/>
                    <a:pt x="2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8"/>
                    <a:pt x="4" y="9"/>
                  </a:cubicBezTo>
                  <a:cubicBezTo>
                    <a:pt x="6" y="10"/>
                    <a:pt x="7" y="11"/>
                    <a:pt x="8" y="13"/>
                  </a:cubicBezTo>
                  <a:cubicBezTo>
                    <a:pt x="9" y="13"/>
                    <a:pt x="11" y="12"/>
                    <a:pt x="12" y="10"/>
                  </a:cubicBezTo>
                  <a:cubicBezTo>
                    <a:pt x="14" y="7"/>
                    <a:pt x="13" y="3"/>
                    <a:pt x="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2" name="Oval 33">
              <a:extLst>
                <a:ext uri="{FF2B5EF4-FFF2-40B4-BE49-F238E27FC236}">
                  <a16:creationId xmlns:a16="http://schemas.microsoft.com/office/drawing/2014/main" id="{1B4083E7-31BF-491A-B1AB-2751CD088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3317875"/>
              <a:ext cx="80962" cy="80962"/>
            </a:xfrm>
            <a:prstGeom prst="ellipse">
              <a:avLst/>
            </a:prstGeom>
            <a:solidFill>
              <a:srgbClr val="360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3" name="Freeform 34">
              <a:extLst>
                <a:ext uri="{FF2B5EF4-FFF2-40B4-BE49-F238E27FC236}">
                  <a16:creationId xmlns:a16="http://schemas.microsoft.com/office/drawing/2014/main" id="{78D714C6-CD35-4E2D-B917-8A423385A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8438" y="3343275"/>
              <a:ext cx="36512" cy="34925"/>
            </a:xfrm>
            <a:custGeom>
              <a:avLst/>
              <a:gdLst>
                <a:gd name="T0" fmla="*/ 0 w 24"/>
                <a:gd name="T1" fmla="*/ 10 h 24"/>
                <a:gd name="T2" fmla="*/ 14 w 24"/>
                <a:gd name="T3" fmla="*/ 24 h 24"/>
                <a:gd name="T4" fmla="*/ 24 w 24"/>
                <a:gd name="T5" fmla="*/ 20 h 24"/>
                <a:gd name="T6" fmla="*/ 4 w 24"/>
                <a:gd name="T7" fmla="*/ 0 h 24"/>
                <a:gd name="T8" fmla="*/ 0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0"/>
                  </a:moveTo>
                  <a:cubicBezTo>
                    <a:pt x="0" y="18"/>
                    <a:pt x="6" y="24"/>
                    <a:pt x="14" y="24"/>
                  </a:cubicBezTo>
                  <a:cubicBezTo>
                    <a:pt x="17" y="24"/>
                    <a:pt x="21" y="23"/>
                    <a:pt x="24" y="2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3"/>
                    <a:pt x="0" y="6"/>
                    <a:pt x="0" y="1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35">
              <a:extLst>
                <a:ext uri="{FF2B5EF4-FFF2-40B4-BE49-F238E27FC236}">
                  <a16:creationId xmlns:a16="http://schemas.microsoft.com/office/drawing/2014/main" id="{91EB18A7-FC9A-41F8-8AF1-990B01C8D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4788" y="3336925"/>
              <a:ext cx="34925" cy="36512"/>
            </a:xfrm>
            <a:custGeom>
              <a:avLst/>
              <a:gdLst>
                <a:gd name="T0" fmla="*/ 10 w 24"/>
                <a:gd name="T1" fmla="*/ 0 h 24"/>
                <a:gd name="T2" fmla="*/ 0 w 24"/>
                <a:gd name="T3" fmla="*/ 4 h 24"/>
                <a:gd name="T4" fmla="*/ 20 w 24"/>
                <a:gd name="T5" fmla="*/ 24 h 24"/>
                <a:gd name="T6" fmla="*/ 24 w 24"/>
                <a:gd name="T7" fmla="*/ 14 h 24"/>
                <a:gd name="T8" fmla="*/ 10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0" y="0"/>
                  </a:moveTo>
                  <a:cubicBezTo>
                    <a:pt x="6" y="0"/>
                    <a:pt x="2" y="2"/>
                    <a:pt x="0" y="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2"/>
                    <a:pt x="24" y="18"/>
                    <a:pt x="24" y="14"/>
                  </a:cubicBezTo>
                  <a:cubicBezTo>
                    <a:pt x="24" y="7"/>
                    <a:pt x="17" y="0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Oval 36">
              <a:extLst>
                <a:ext uri="{FF2B5EF4-FFF2-40B4-BE49-F238E27FC236}">
                  <a16:creationId xmlns:a16="http://schemas.microsoft.com/office/drawing/2014/main" id="{F24B3B8E-40E8-4B8A-9832-8819D9F94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6075" y="4035425"/>
              <a:ext cx="250825" cy="250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37">
              <a:extLst>
                <a:ext uri="{FF2B5EF4-FFF2-40B4-BE49-F238E27FC236}">
                  <a16:creationId xmlns:a16="http://schemas.microsoft.com/office/drawing/2014/main" id="{B93E20A8-AA9A-45FD-8370-51B7BA572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3889375"/>
              <a:ext cx="1195387" cy="673100"/>
            </a:xfrm>
            <a:custGeom>
              <a:avLst/>
              <a:gdLst>
                <a:gd name="T0" fmla="*/ 807 w 807"/>
                <a:gd name="T1" fmla="*/ 345 h 457"/>
                <a:gd name="T2" fmla="*/ 698 w 807"/>
                <a:gd name="T3" fmla="*/ 232 h 457"/>
                <a:gd name="T4" fmla="*/ 700 w 807"/>
                <a:gd name="T5" fmla="*/ 210 h 457"/>
                <a:gd name="T6" fmla="*/ 553 w 807"/>
                <a:gd name="T7" fmla="*/ 62 h 457"/>
                <a:gd name="T8" fmla="*/ 473 w 807"/>
                <a:gd name="T9" fmla="*/ 86 h 457"/>
                <a:gd name="T10" fmla="*/ 322 w 807"/>
                <a:gd name="T11" fmla="*/ 0 h 457"/>
                <a:gd name="T12" fmla="*/ 147 w 807"/>
                <a:gd name="T13" fmla="*/ 175 h 457"/>
                <a:gd name="T14" fmla="*/ 140 w 807"/>
                <a:gd name="T15" fmla="*/ 175 h 457"/>
                <a:gd name="T16" fmla="*/ 0 w 807"/>
                <a:gd name="T17" fmla="*/ 316 h 457"/>
                <a:gd name="T18" fmla="*/ 140 w 807"/>
                <a:gd name="T19" fmla="*/ 457 h 457"/>
                <a:gd name="T20" fmla="*/ 695 w 807"/>
                <a:gd name="T21" fmla="*/ 457 h 457"/>
                <a:gd name="T22" fmla="*/ 807 w 807"/>
                <a:gd name="T23" fmla="*/ 34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7" h="457">
                  <a:moveTo>
                    <a:pt x="807" y="345"/>
                  </a:moveTo>
                  <a:cubicBezTo>
                    <a:pt x="807" y="284"/>
                    <a:pt x="759" y="234"/>
                    <a:pt x="698" y="232"/>
                  </a:cubicBezTo>
                  <a:cubicBezTo>
                    <a:pt x="699" y="225"/>
                    <a:pt x="700" y="217"/>
                    <a:pt x="700" y="210"/>
                  </a:cubicBezTo>
                  <a:cubicBezTo>
                    <a:pt x="700" y="128"/>
                    <a:pt x="634" y="62"/>
                    <a:pt x="553" y="62"/>
                  </a:cubicBezTo>
                  <a:cubicBezTo>
                    <a:pt x="524" y="62"/>
                    <a:pt x="496" y="71"/>
                    <a:pt x="473" y="86"/>
                  </a:cubicBezTo>
                  <a:cubicBezTo>
                    <a:pt x="443" y="34"/>
                    <a:pt x="387" y="0"/>
                    <a:pt x="322" y="0"/>
                  </a:cubicBezTo>
                  <a:cubicBezTo>
                    <a:pt x="226" y="0"/>
                    <a:pt x="147" y="79"/>
                    <a:pt x="147" y="175"/>
                  </a:cubicBezTo>
                  <a:cubicBezTo>
                    <a:pt x="145" y="175"/>
                    <a:pt x="143" y="175"/>
                    <a:pt x="140" y="175"/>
                  </a:cubicBezTo>
                  <a:cubicBezTo>
                    <a:pt x="63" y="175"/>
                    <a:pt x="0" y="238"/>
                    <a:pt x="0" y="316"/>
                  </a:cubicBezTo>
                  <a:cubicBezTo>
                    <a:pt x="0" y="394"/>
                    <a:pt x="63" y="457"/>
                    <a:pt x="140" y="457"/>
                  </a:cubicBezTo>
                  <a:cubicBezTo>
                    <a:pt x="695" y="457"/>
                    <a:pt x="695" y="457"/>
                    <a:pt x="695" y="457"/>
                  </a:cubicBezTo>
                  <a:cubicBezTo>
                    <a:pt x="757" y="457"/>
                    <a:pt x="807" y="407"/>
                    <a:pt x="807" y="3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38">
              <a:extLst>
                <a:ext uri="{FF2B5EF4-FFF2-40B4-BE49-F238E27FC236}">
                  <a16:creationId xmlns:a16="http://schemas.microsoft.com/office/drawing/2014/main" id="{5F47367C-BD53-439E-83C3-CB3472EAB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341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39">
              <a:extLst>
                <a:ext uri="{FF2B5EF4-FFF2-40B4-BE49-F238E27FC236}">
                  <a16:creationId xmlns:a16="http://schemas.microsoft.com/office/drawing/2014/main" id="{0F17CFFF-205B-4ADD-B40C-FFB180BE8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3434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9" name="Freeform 40">
              <a:extLst>
                <a:ext uri="{FF2B5EF4-FFF2-40B4-BE49-F238E27FC236}">
                  <a16:creationId xmlns:a16="http://schemas.microsoft.com/office/drawing/2014/main" id="{F1F2816F-AA5F-4F22-8362-C795F5145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3465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0" name="Freeform 41">
              <a:extLst>
                <a:ext uri="{FF2B5EF4-FFF2-40B4-BE49-F238E27FC236}">
                  <a16:creationId xmlns:a16="http://schemas.microsoft.com/office/drawing/2014/main" id="{D20D9EA4-5D50-44A1-937C-23D9DE2AE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3465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1" name="Freeform 42">
              <a:extLst>
                <a:ext uri="{FF2B5EF4-FFF2-40B4-BE49-F238E27FC236}">
                  <a16:creationId xmlns:a16="http://schemas.microsoft.com/office/drawing/2014/main" id="{48878761-778E-4CD6-8C15-C9B67FAC1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348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2" name="Freeform 43">
              <a:extLst>
                <a:ext uri="{FF2B5EF4-FFF2-40B4-BE49-F238E27FC236}">
                  <a16:creationId xmlns:a16="http://schemas.microsoft.com/office/drawing/2014/main" id="{460C3DF4-EB60-483A-9C25-7DCF517AD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348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3" name="Freeform 44">
              <a:extLst>
                <a:ext uri="{FF2B5EF4-FFF2-40B4-BE49-F238E27FC236}">
                  <a16:creationId xmlns:a16="http://schemas.microsoft.com/office/drawing/2014/main" id="{CBEB6CE7-0FFA-4C74-A8F3-B0430C383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349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4" name="Freeform 45">
              <a:extLst>
                <a:ext uri="{FF2B5EF4-FFF2-40B4-BE49-F238E27FC236}">
                  <a16:creationId xmlns:a16="http://schemas.microsoft.com/office/drawing/2014/main" id="{9BC451AD-C9A9-4667-BE84-8D926599D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35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5" name="Freeform 46">
              <a:extLst>
                <a:ext uri="{FF2B5EF4-FFF2-40B4-BE49-F238E27FC236}">
                  <a16:creationId xmlns:a16="http://schemas.microsoft.com/office/drawing/2014/main" id="{C49A8427-5DFD-4A27-B686-00ECD1AC6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35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6" name="Freeform 47">
              <a:extLst>
                <a:ext uri="{FF2B5EF4-FFF2-40B4-BE49-F238E27FC236}">
                  <a16:creationId xmlns:a16="http://schemas.microsoft.com/office/drawing/2014/main" id="{93AC125E-48C8-40AC-ACAB-B91520F3E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352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7" name="Freeform 48">
              <a:extLst>
                <a:ext uri="{FF2B5EF4-FFF2-40B4-BE49-F238E27FC236}">
                  <a16:creationId xmlns:a16="http://schemas.microsoft.com/office/drawing/2014/main" id="{83759BED-07B2-4168-A878-94BD94914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352925"/>
              <a:ext cx="0" cy="1587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8" name="Freeform 49">
              <a:extLst>
                <a:ext uri="{FF2B5EF4-FFF2-40B4-BE49-F238E27FC236}">
                  <a16:creationId xmlns:a16="http://schemas.microsoft.com/office/drawing/2014/main" id="{50DF1973-BD11-409E-B38A-F872D3C97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4562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9" name="Freeform 50">
              <a:extLst>
                <a:ext uri="{FF2B5EF4-FFF2-40B4-BE49-F238E27FC236}">
                  <a16:creationId xmlns:a16="http://schemas.microsoft.com/office/drawing/2014/main" id="{5544AC4D-F38E-4743-B420-7C02DDE24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825" y="4562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0" name="Freeform 51">
              <a:extLst>
                <a:ext uri="{FF2B5EF4-FFF2-40B4-BE49-F238E27FC236}">
                  <a16:creationId xmlns:a16="http://schemas.microsoft.com/office/drawing/2014/main" id="{FB7387FF-3CE9-490E-859B-6403C5D9E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4562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1" name="Freeform 52">
              <a:extLst>
                <a:ext uri="{FF2B5EF4-FFF2-40B4-BE49-F238E27FC236}">
                  <a16:creationId xmlns:a16="http://schemas.microsoft.com/office/drawing/2014/main" id="{E002435B-83EB-4311-8BB9-138B394BB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6650" y="4562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2" name="Freeform 53">
              <a:extLst>
                <a:ext uri="{FF2B5EF4-FFF2-40B4-BE49-F238E27FC236}">
                  <a16:creationId xmlns:a16="http://schemas.microsoft.com/office/drawing/2014/main" id="{121C27C8-832E-4E38-9394-3D81EF4F5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6650" y="4562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3" name="Freeform 54">
              <a:extLst>
                <a:ext uri="{FF2B5EF4-FFF2-40B4-BE49-F238E27FC236}">
                  <a16:creationId xmlns:a16="http://schemas.microsoft.com/office/drawing/2014/main" id="{69AC42FF-9294-4088-96AA-F52F04B8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063" y="4562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55">
              <a:extLst>
                <a:ext uri="{FF2B5EF4-FFF2-40B4-BE49-F238E27FC236}">
                  <a16:creationId xmlns:a16="http://schemas.microsoft.com/office/drawing/2014/main" id="{0A2598FD-858E-4042-A918-B6E72E450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3475" y="4562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56">
              <a:extLst>
                <a:ext uri="{FF2B5EF4-FFF2-40B4-BE49-F238E27FC236}">
                  <a16:creationId xmlns:a16="http://schemas.microsoft.com/office/drawing/2014/main" id="{2FB58F12-9914-4532-A2D0-C15401128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3475" y="4562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57">
              <a:extLst>
                <a:ext uri="{FF2B5EF4-FFF2-40B4-BE49-F238E27FC236}">
                  <a16:creationId xmlns:a16="http://schemas.microsoft.com/office/drawing/2014/main" id="{AF86C7F7-25BB-48A5-9796-D32579C73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1888" y="4562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7" name="Freeform 58">
              <a:extLst>
                <a:ext uri="{FF2B5EF4-FFF2-40B4-BE49-F238E27FC236}">
                  <a16:creationId xmlns:a16="http://schemas.microsoft.com/office/drawing/2014/main" id="{DCEBDDD2-EEB1-4BD4-A5DE-DB53AEBFD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1888" y="4562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8" name="Freeform 59">
              <a:extLst>
                <a:ext uri="{FF2B5EF4-FFF2-40B4-BE49-F238E27FC236}">
                  <a16:creationId xmlns:a16="http://schemas.microsoft.com/office/drawing/2014/main" id="{2528742E-BFA8-44D9-B4BE-AE15CBA73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0300" y="4562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9" name="Freeform 60">
              <a:extLst>
                <a:ext uri="{FF2B5EF4-FFF2-40B4-BE49-F238E27FC236}">
                  <a16:creationId xmlns:a16="http://schemas.microsoft.com/office/drawing/2014/main" id="{97130BF9-708C-46D5-879D-ADA6C5D2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8713" y="4562475"/>
              <a:ext cx="1587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0" name="Freeform 61">
              <a:extLst>
                <a:ext uri="{FF2B5EF4-FFF2-40B4-BE49-F238E27FC236}">
                  <a16:creationId xmlns:a16="http://schemas.microsoft.com/office/drawing/2014/main" id="{D12219D3-3D93-4639-A868-135763909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167188"/>
              <a:ext cx="1187450" cy="395287"/>
            </a:xfrm>
            <a:custGeom>
              <a:avLst/>
              <a:gdLst>
                <a:gd name="T0" fmla="*/ 0 w 802"/>
                <a:gd name="T1" fmla="*/ 118 h 268"/>
                <a:gd name="T2" fmla="*/ 0 w 802"/>
                <a:gd name="T3" fmla="*/ 118 h 268"/>
                <a:gd name="T4" fmla="*/ 0 w 802"/>
                <a:gd name="T5" fmla="*/ 119 h 268"/>
                <a:gd name="T6" fmla="*/ 0 w 802"/>
                <a:gd name="T7" fmla="*/ 119 h 268"/>
                <a:gd name="T8" fmla="*/ 0 w 802"/>
                <a:gd name="T9" fmla="*/ 121 h 268"/>
                <a:gd name="T10" fmla="*/ 0 w 802"/>
                <a:gd name="T11" fmla="*/ 121 h 268"/>
                <a:gd name="T12" fmla="*/ 0 w 802"/>
                <a:gd name="T13" fmla="*/ 122 h 268"/>
                <a:gd name="T14" fmla="*/ 0 w 802"/>
                <a:gd name="T15" fmla="*/ 122 h 268"/>
                <a:gd name="T16" fmla="*/ 0 w 802"/>
                <a:gd name="T17" fmla="*/ 123 h 268"/>
                <a:gd name="T18" fmla="*/ 0 w 802"/>
                <a:gd name="T19" fmla="*/ 123 h 268"/>
                <a:gd name="T20" fmla="*/ 0 w 802"/>
                <a:gd name="T21" fmla="*/ 123 h 268"/>
                <a:gd name="T22" fmla="*/ 0 w 802"/>
                <a:gd name="T23" fmla="*/ 123 h 268"/>
                <a:gd name="T24" fmla="*/ 0 w 802"/>
                <a:gd name="T25" fmla="*/ 124 h 268"/>
                <a:gd name="T26" fmla="*/ 0 w 802"/>
                <a:gd name="T27" fmla="*/ 124 h 268"/>
                <a:gd name="T28" fmla="*/ 0 w 802"/>
                <a:gd name="T29" fmla="*/ 125 h 268"/>
                <a:gd name="T30" fmla="*/ 0 w 802"/>
                <a:gd name="T31" fmla="*/ 125 h 268"/>
                <a:gd name="T32" fmla="*/ 0 w 802"/>
                <a:gd name="T33" fmla="*/ 125 h 268"/>
                <a:gd name="T34" fmla="*/ 0 w 802"/>
                <a:gd name="T35" fmla="*/ 125 h 268"/>
                <a:gd name="T36" fmla="*/ 0 w 802"/>
                <a:gd name="T37" fmla="*/ 126 h 268"/>
                <a:gd name="T38" fmla="*/ 0 w 802"/>
                <a:gd name="T39" fmla="*/ 126 h 268"/>
                <a:gd name="T40" fmla="*/ 0 w 802"/>
                <a:gd name="T41" fmla="*/ 126 h 268"/>
                <a:gd name="T42" fmla="*/ 0 w 802"/>
                <a:gd name="T43" fmla="*/ 127 h 268"/>
                <a:gd name="T44" fmla="*/ 0 w 802"/>
                <a:gd name="T45" fmla="*/ 127 h 268"/>
                <a:gd name="T46" fmla="*/ 140 w 802"/>
                <a:gd name="T47" fmla="*/ 268 h 268"/>
                <a:gd name="T48" fmla="*/ 695 w 802"/>
                <a:gd name="T49" fmla="*/ 268 h 268"/>
                <a:gd name="T50" fmla="*/ 696 w 802"/>
                <a:gd name="T51" fmla="*/ 268 h 268"/>
                <a:gd name="T52" fmla="*/ 697 w 802"/>
                <a:gd name="T53" fmla="*/ 268 h 268"/>
                <a:gd name="T54" fmla="*/ 697 w 802"/>
                <a:gd name="T55" fmla="*/ 268 h 268"/>
                <a:gd name="T56" fmla="*/ 698 w 802"/>
                <a:gd name="T57" fmla="*/ 268 h 268"/>
                <a:gd name="T58" fmla="*/ 698 w 802"/>
                <a:gd name="T59" fmla="*/ 268 h 268"/>
                <a:gd name="T60" fmla="*/ 699 w 802"/>
                <a:gd name="T61" fmla="*/ 268 h 268"/>
                <a:gd name="T62" fmla="*/ 700 w 802"/>
                <a:gd name="T63" fmla="*/ 268 h 268"/>
                <a:gd name="T64" fmla="*/ 700 w 802"/>
                <a:gd name="T65" fmla="*/ 268 h 268"/>
                <a:gd name="T66" fmla="*/ 701 w 802"/>
                <a:gd name="T67" fmla="*/ 268 h 268"/>
                <a:gd name="T68" fmla="*/ 701 w 802"/>
                <a:gd name="T69" fmla="*/ 268 h 268"/>
                <a:gd name="T70" fmla="*/ 702 w 802"/>
                <a:gd name="T71" fmla="*/ 268 h 268"/>
                <a:gd name="T72" fmla="*/ 703 w 802"/>
                <a:gd name="T73" fmla="*/ 268 h 268"/>
                <a:gd name="T74" fmla="*/ 802 w 802"/>
                <a:gd name="T75" fmla="*/ 191 h 268"/>
                <a:gd name="T76" fmla="*/ 209 w 802"/>
                <a:gd name="T77" fmla="*/ 197 h 268"/>
                <a:gd name="T78" fmla="*/ 80 w 802"/>
                <a:gd name="T7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2" h="268">
                  <a:moveTo>
                    <a:pt x="80" y="0"/>
                  </a:moveTo>
                  <a:cubicBezTo>
                    <a:pt x="35" y="21"/>
                    <a:pt x="3" y="66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205"/>
                    <a:pt x="63" y="268"/>
                    <a:pt x="140" y="268"/>
                  </a:cubicBezTo>
                  <a:cubicBezTo>
                    <a:pt x="695" y="268"/>
                    <a:pt x="695" y="268"/>
                    <a:pt x="695" y="268"/>
                  </a:cubicBezTo>
                  <a:cubicBezTo>
                    <a:pt x="695" y="268"/>
                    <a:pt x="695" y="268"/>
                    <a:pt x="695" y="268"/>
                  </a:cubicBezTo>
                  <a:cubicBezTo>
                    <a:pt x="696" y="268"/>
                    <a:pt x="696" y="268"/>
                    <a:pt x="696" y="268"/>
                  </a:cubicBezTo>
                  <a:cubicBezTo>
                    <a:pt x="696" y="268"/>
                    <a:pt x="696" y="268"/>
                    <a:pt x="696" y="268"/>
                  </a:cubicBezTo>
                  <a:cubicBezTo>
                    <a:pt x="696" y="268"/>
                    <a:pt x="696" y="268"/>
                    <a:pt x="696" y="268"/>
                  </a:cubicBezTo>
                  <a:cubicBezTo>
                    <a:pt x="696" y="268"/>
                    <a:pt x="696" y="268"/>
                    <a:pt x="697" y="268"/>
                  </a:cubicBezTo>
                  <a:cubicBezTo>
                    <a:pt x="697" y="268"/>
                    <a:pt x="697" y="268"/>
                    <a:pt x="697" y="268"/>
                  </a:cubicBezTo>
                  <a:cubicBezTo>
                    <a:pt x="697" y="268"/>
                    <a:pt x="697" y="268"/>
                    <a:pt x="697" y="268"/>
                  </a:cubicBezTo>
                  <a:cubicBezTo>
                    <a:pt x="697" y="268"/>
                    <a:pt x="697" y="268"/>
                    <a:pt x="697" y="268"/>
                  </a:cubicBezTo>
                  <a:cubicBezTo>
                    <a:pt x="698" y="268"/>
                    <a:pt x="698" y="268"/>
                    <a:pt x="698" y="268"/>
                  </a:cubicBezTo>
                  <a:cubicBezTo>
                    <a:pt x="698" y="268"/>
                    <a:pt x="698" y="268"/>
                    <a:pt x="698" y="268"/>
                  </a:cubicBezTo>
                  <a:cubicBezTo>
                    <a:pt x="698" y="268"/>
                    <a:pt x="698" y="268"/>
                    <a:pt x="698" y="268"/>
                  </a:cubicBezTo>
                  <a:cubicBezTo>
                    <a:pt x="698" y="268"/>
                    <a:pt x="698" y="268"/>
                    <a:pt x="698" y="268"/>
                  </a:cubicBezTo>
                  <a:cubicBezTo>
                    <a:pt x="699" y="268"/>
                    <a:pt x="699" y="268"/>
                    <a:pt x="699" y="268"/>
                  </a:cubicBezTo>
                  <a:cubicBezTo>
                    <a:pt x="699" y="268"/>
                    <a:pt x="699" y="268"/>
                    <a:pt x="699" y="268"/>
                  </a:cubicBezTo>
                  <a:cubicBezTo>
                    <a:pt x="699" y="268"/>
                    <a:pt x="699" y="268"/>
                    <a:pt x="700" y="268"/>
                  </a:cubicBezTo>
                  <a:cubicBezTo>
                    <a:pt x="700" y="268"/>
                    <a:pt x="700" y="268"/>
                    <a:pt x="700" y="268"/>
                  </a:cubicBezTo>
                  <a:cubicBezTo>
                    <a:pt x="700" y="268"/>
                    <a:pt x="700" y="268"/>
                    <a:pt x="700" y="268"/>
                  </a:cubicBezTo>
                  <a:cubicBezTo>
                    <a:pt x="700" y="268"/>
                    <a:pt x="700" y="268"/>
                    <a:pt x="700" y="268"/>
                  </a:cubicBezTo>
                  <a:cubicBezTo>
                    <a:pt x="700" y="268"/>
                    <a:pt x="701" y="268"/>
                    <a:pt x="701" y="268"/>
                  </a:cubicBezTo>
                  <a:cubicBezTo>
                    <a:pt x="701" y="268"/>
                    <a:pt x="701" y="268"/>
                    <a:pt x="701" y="268"/>
                  </a:cubicBezTo>
                  <a:cubicBezTo>
                    <a:pt x="701" y="268"/>
                    <a:pt x="701" y="268"/>
                    <a:pt x="701" y="268"/>
                  </a:cubicBezTo>
                  <a:cubicBezTo>
                    <a:pt x="701" y="268"/>
                    <a:pt x="701" y="268"/>
                    <a:pt x="701" y="268"/>
                  </a:cubicBezTo>
                  <a:cubicBezTo>
                    <a:pt x="702" y="268"/>
                    <a:pt x="702" y="268"/>
                    <a:pt x="702" y="268"/>
                  </a:cubicBezTo>
                  <a:cubicBezTo>
                    <a:pt x="702" y="268"/>
                    <a:pt x="702" y="268"/>
                    <a:pt x="702" y="268"/>
                  </a:cubicBezTo>
                  <a:cubicBezTo>
                    <a:pt x="702" y="268"/>
                    <a:pt x="703" y="268"/>
                    <a:pt x="703" y="268"/>
                  </a:cubicBezTo>
                  <a:cubicBezTo>
                    <a:pt x="703" y="268"/>
                    <a:pt x="703" y="268"/>
                    <a:pt x="703" y="268"/>
                  </a:cubicBezTo>
                  <a:cubicBezTo>
                    <a:pt x="749" y="264"/>
                    <a:pt x="788" y="233"/>
                    <a:pt x="802" y="191"/>
                  </a:cubicBezTo>
                  <a:cubicBezTo>
                    <a:pt x="790" y="195"/>
                    <a:pt x="777" y="197"/>
                    <a:pt x="764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32" y="197"/>
                    <a:pt x="68" y="134"/>
                    <a:pt x="68" y="56"/>
                  </a:cubicBezTo>
                  <a:cubicBezTo>
                    <a:pt x="68" y="36"/>
                    <a:pt x="73" y="17"/>
                    <a:pt x="8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64061E29-1C57-4874-A478-3566A0779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2050" y="3840163"/>
              <a:ext cx="746125" cy="419100"/>
            </a:xfrm>
            <a:custGeom>
              <a:avLst/>
              <a:gdLst>
                <a:gd name="T0" fmla="*/ 503 w 503"/>
                <a:gd name="T1" fmla="*/ 214 h 284"/>
                <a:gd name="T2" fmla="*/ 435 w 503"/>
                <a:gd name="T3" fmla="*/ 144 h 284"/>
                <a:gd name="T4" fmla="*/ 436 w 503"/>
                <a:gd name="T5" fmla="*/ 130 h 284"/>
                <a:gd name="T6" fmla="*/ 344 w 503"/>
                <a:gd name="T7" fmla="*/ 39 h 284"/>
                <a:gd name="T8" fmla="*/ 295 w 503"/>
                <a:gd name="T9" fmla="*/ 53 h 284"/>
                <a:gd name="T10" fmla="*/ 201 w 503"/>
                <a:gd name="T11" fmla="*/ 0 h 284"/>
                <a:gd name="T12" fmla="*/ 92 w 503"/>
                <a:gd name="T13" fmla="*/ 109 h 284"/>
                <a:gd name="T14" fmla="*/ 88 w 503"/>
                <a:gd name="T15" fmla="*/ 109 h 284"/>
                <a:gd name="T16" fmla="*/ 0 w 503"/>
                <a:gd name="T17" fmla="*/ 197 h 284"/>
                <a:gd name="T18" fmla="*/ 88 w 503"/>
                <a:gd name="T19" fmla="*/ 284 h 284"/>
                <a:gd name="T20" fmla="*/ 433 w 503"/>
                <a:gd name="T21" fmla="*/ 284 h 284"/>
                <a:gd name="T22" fmla="*/ 503 w 503"/>
                <a:gd name="T23" fmla="*/ 21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3" h="284">
                  <a:moveTo>
                    <a:pt x="503" y="214"/>
                  </a:moveTo>
                  <a:cubicBezTo>
                    <a:pt x="503" y="176"/>
                    <a:pt x="473" y="145"/>
                    <a:pt x="435" y="144"/>
                  </a:cubicBezTo>
                  <a:cubicBezTo>
                    <a:pt x="436" y="140"/>
                    <a:pt x="436" y="135"/>
                    <a:pt x="436" y="130"/>
                  </a:cubicBezTo>
                  <a:cubicBezTo>
                    <a:pt x="436" y="80"/>
                    <a:pt x="395" y="39"/>
                    <a:pt x="344" y="39"/>
                  </a:cubicBezTo>
                  <a:cubicBezTo>
                    <a:pt x="326" y="39"/>
                    <a:pt x="309" y="44"/>
                    <a:pt x="295" y="53"/>
                  </a:cubicBezTo>
                  <a:cubicBezTo>
                    <a:pt x="276" y="21"/>
                    <a:pt x="241" y="0"/>
                    <a:pt x="201" y="0"/>
                  </a:cubicBezTo>
                  <a:cubicBezTo>
                    <a:pt x="141" y="0"/>
                    <a:pt x="92" y="49"/>
                    <a:pt x="92" y="109"/>
                  </a:cubicBezTo>
                  <a:cubicBezTo>
                    <a:pt x="91" y="109"/>
                    <a:pt x="89" y="109"/>
                    <a:pt x="88" y="109"/>
                  </a:cubicBezTo>
                  <a:cubicBezTo>
                    <a:pt x="40" y="109"/>
                    <a:pt x="0" y="148"/>
                    <a:pt x="0" y="197"/>
                  </a:cubicBezTo>
                  <a:cubicBezTo>
                    <a:pt x="0" y="245"/>
                    <a:pt x="40" y="284"/>
                    <a:pt x="88" y="284"/>
                  </a:cubicBezTo>
                  <a:cubicBezTo>
                    <a:pt x="433" y="284"/>
                    <a:pt x="433" y="284"/>
                    <a:pt x="433" y="284"/>
                  </a:cubicBezTo>
                  <a:cubicBezTo>
                    <a:pt x="471" y="284"/>
                    <a:pt x="503" y="253"/>
                    <a:pt x="503" y="2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95563DCD-2F2B-4AD9-944D-DB7996968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1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3" name="Freeform 64">
              <a:extLst>
                <a:ext uri="{FF2B5EF4-FFF2-40B4-BE49-F238E27FC236}">
                  <a16:creationId xmlns:a16="http://schemas.microsoft.com/office/drawing/2014/main" id="{5033BA8F-DF61-475B-8361-9C9F233CF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1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4" name="Freeform 65">
              <a:extLst>
                <a:ext uri="{FF2B5EF4-FFF2-40B4-BE49-F238E27FC236}">
                  <a16:creationId xmlns:a16="http://schemas.microsoft.com/office/drawing/2014/main" id="{8B7BB8DD-A16F-417D-8C99-D5F975456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1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5" name="Freeform 66">
              <a:extLst>
                <a:ext uri="{FF2B5EF4-FFF2-40B4-BE49-F238E27FC236}">
                  <a16:creationId xmlns:a16="http://schemas.microsoft.com/office/drawing/2014/main" id="{C0FACE1C-1969-49BA-B61F-FF2A30122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179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6" name="Freeform 67">
              <a:extLst>
                <a:ext uri="{FF2B5EF4-FFF2-40B4-BE49-F238E27FC236}">
                  <a16:creationId xmlns:a16="http://schemas.microsoft.com/office/drawing/2014/main" id="{B490A3DF-3B28-4999-9DE6-22AA27C41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17975"/>
              <a:ext cx="0" cy="1587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7" name="Freeform 68">
              <a:extLst>
                <a:ext uri="{FF2B5EF4-FFF2-40B4-BE49-F238E27FC236}">
                  <a16:creationId xmlns:a16="http://schemas.microsoft.com/office/drawing/2014/main" id="{5C649797-6AB5-4385-BBAC-A2D4FC73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1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8" name="Freeform 69">
              <a:extLst>
                <a:ext uri="{FF2B5EF4-FFF2-40B4-BE49-F238E27FC236}">
                  <a16:creationId xmlns:a16="http://schemas.microsoft.com/office/drawing/2014/main" id="{E5ADAE07-7A86-4B38-9CDF-139524534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19563"/>
              <a:ext cx="0" cy="0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9" name="Freeform 70">
              <a:extLst>
                <a:ext uri="{FF2B5EF4-FFF2-40B4-BE49-F238E27FC236}">
                  <a16:creationId xmlns:a16="http://schemas.microsoft.com/office/drawing/2014/main" id="{CEFFDF54-70B2-41CF-947A-38AF18B24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1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0" name="Freeform 71">
              <a:extLst>
                <a:ext uri="{FF2B5EF4-FFF2-40B4-BE49-F238E27FC236}">
                  <a16:creationId xmlns:a16="http://schemas.microsoft.com/office/drawing/2014/main" id="{2F03C11F-6F59-41F3-B05A-13B8D054C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19563"/>
              <a:ext cx="0" cy="1587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1" name="Freeform 72">
              <a:extLst>
                <a:ext uri="{FF2B5EF4-FFF2-40B4-BE49-F238E27FC236}">
                  <a16:creationId xmlns:a16="http://schemas.microsoft.com/office/drawing/2014/main" id="{F9B0FC34-DD00-4D5C-8298-5205B01A0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21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2" name="Freeform 73">
              <a:extLst>
                <a:ext uri="{FF2B5EF4-FFF2-40B4-BE49-F238E27FC236}">
                  <a16:creationId xmlns:a16="http://schemas.microsoft.com/office/drawing/2014/main" id="{8B15E870-50E7-4A15-BAEE-3F9336E9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22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3" name="Freeform 74">
              <a:extLst>
                <a:ext uri="{FF2B5EF4-FFF2-40B4-BE49-F238E27FC236}">
                  <a16:creationId xmlns:a16="http://schemas.microsoft.com/office/drawing/2014/main" id="{30B0FD64-D166-4BE9-9874-740DABF3F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22738"/>
              <a:ext cx="0" cy="1587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4" name="Freeform 75">
              <a:extLst>
                <a:ext uri="{FF2B5EF4-FFF2-40B4-BE49-F238E27FC236}">
                  <a16:creationId xmlns:a16="http://schemas.microsoft.com/office/drawing/2014/main" id="{F6B75EFA-4787-49DF-81FA-1141CE32F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243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5" name="Freeform 76">
              <a:extLst>
                <a:ext uri="{FF2B5EF4-FFF2-40B4-BE49-F238E27FC236}">
                  <a16:creationId xmlns:a16="http://schemas.microsoft.com/office/drawing/2014/main" id="{04E69761-D9B3-49CA-B0E6-47A59945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259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6" name="Freeform 77">
              <a:extLst>
                <a:ext uri="{FF2B5EF4-FFF2-40B4-BE49-F238E27FC236}">
                  <a16:creationId xmlns:a16="http://schemas.microsoft.com/office/drawing/2014/main" id="{C381A8E5-60F5-4D8D-9662-A7ECB455E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125913"/>
              <a:ext cx="0" cy="1587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7" name="Freeform 78">
              <a:extLst>
                <a:ext uri="{FF2B5EF4-FFF2-40B4-BE49-F238E27FC236}">
                  <a16:creationId xmlns:a16="http://schemas.microsoft.com/office/drawing/2014/main" id="{CEC30C21-061D-47BE-81BA-E7D7CDB55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2050" y="4127500"/>
              <a:ext cx="1587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8" name="Freeform 79">
              <a:extLst>
                <a:ext uri="{FF2B5EF4-FFF2-40B4-BE49-F238E27FC236}">
                  <a16:creationId xmlns:a16="http://schemas.microsoft.com/office/drawing/2014/main" id="{C85DF64C-C1CF-4906-BE75-8DC4A4D86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2050" y="41290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9" name="Freeform 80">
              <a:extLst>
                <a:ext uri="{FF2B5EF4-FFF2-40B4-BE49-F238E27FC236}">
                  <a16:creationId xmlns:a16="http://schemas.microsoft.com/office/drawing/2014/main" id="{94CF034D-086F-4828-8DEE-9982C991D7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2050" y="4129088"/>
              <a:ext cx="657225" cy="128587"/>
            </a:xfrm>
            <a:custGeom>
              <a:avLst/>
              <a:gdLst>
                <a:gd name="T0" fmla="*/ 443 w 443"/>
                <a:gd name="T1" fmla="*/ 87 h 87"/>
                <a:gd name="T2" fmla="*/ 443 w 443"/>
                <a:gd name="T3" fmla="*/ 87 h 87"/>
                <a:gd name="T4" fmla="*/ 443 w 443"/>
                <a:gd name="T5" fmla="*/ 87 h 87"/>
                <a:gd name="T6" fmla="*/ 0 w 443"/>
                <a:gd name="T7" fmla="*/ 0 h 87"/>
                <a:gd name="T8" fmla="*/ 0 w 443"/>
                <a:gd name="T9" fmla="*/ 1 h 87"/>
                <a:gd name="T10" fmla="*/ 0 w 443"/>
                <a:gd name="T11" fmla="*/ 1 h 87"/>
                <a:gd name="T12" fmla="*/ 0 w 443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87">
                  <a:moveTo>
                    <a:pt x="443" y="87"/>
                  </a:moveTo>
                  <a:cubicBezTo>
                    <a:pt x="443" y="87"/>
                    <a:pt x="443" y="87"/>
                    <a:pt x="443" y="87"/>
                  </a:cubicBezTo>
                  <a:cubicBezTo>
                    <a:pt x="443" y="87"/>
                    <a:pt x="443" y="87"/>
                    <a:pt x="443" y="8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0" name="Freeform 81">
              <a:extLst>
                <a:ext uri="{FF2B5EF4-FFF2-40B4-BE49-F238E27FC236}">
                  <a16:creationId xmlns:a16="http://schemas.microsoft.com/office/drawing/2014/main" id="{A1CDAD91-D2E7-42E8-9DE8-790A86402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75" y="42576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1" name="Freeform 82">
              <a:extLst>
                <a:ext uri="{FF2B5EF4-FFF2-40B4-BE49-F238E27FC236}">
                  <a16:creationId xmlns:a16="http://schemas.microsoft.com/office/drawing/2014/main" id="{63CB86ED-98A4-4431-BB77-2ACF00853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688" y="42576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2" name="Freeform 83">
              <a:extLst>
                <a:ext uri="{FF2B5EF4-FFF2-40B4-BE49-F238E27FC236}">
                  <a16:creationId xmlns:a16="http://schemas.microsoft.com/office/drawing/2014/main" id="{DDF71C20-9E1B-4DB2-9E52-60FAA655C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425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3" name="Freeform 84">
              <a:extLst>
                <a:ext uri="{FF2B5EF4-FFF2-40B4-BE49-F238E27FC236}">
                  <a16:creationId xmlns:a16="http://schemas.microsoft.com/office/drawing/2014/main" id="{768A81A0-2784-4E69-8825-851066FF0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425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4" name="Freeform 85">
              <a:extLst>
                <a:ext uri="{FF2B5EF4-FFF2-40B4-BE49-F238E27FC236}">
                  <a16:creationId xmlns:a16="http://schemas.microsoft.com/office/drawing/2014/main" id="{BBFC8B45-D5A2-4ADA-9DF4-5631C88E4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425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5" name="Freeform 86">
              <a:extLst>
                <a:ext uri="{FF2B5EF4-FFF2-40B4-BE49-F238E27FC236}">
                  <a16:creationId xmlns:a16="http://schemas.microsoft.com/office/drawing/2014/main" id="{2885ACE5-48AC-42A2-A743-158E69998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513" y="425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6" name="Freeform 87">
              <a:extLst>
                <a:ext uri="{FF2B5EF4-FFF2-40B4-BE49-F238E27FC236}">
                  <a16:creationId xmlns:a16="http://schemas.microsoft.com/office/drawing/2014/main" id="{02009BED-5E72-4200-B1FA-190439585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513" y="425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7" name="Freeform 88">
              <a:extLst>
                <a:ext uri="{FF2B5EF4-FFF2-40B4-BE49-F238E27FC236}">
                  <a16:creationId xmlns:a16="http://schemas.microsoft.com/office/drawing/2014/main" id="{328725E4-6AA3-47FD-8D5D-DBF075B7B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5" y="425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8" name="Freeform 89">
              <a:extLst>
                <a:ext uri="{FF2B5EF4-FFF2-40B4-BE49-F238E27FC236}">
                  <a16:creationId xmlns:a16="http://schemas.microsoft.com/office/drawing/2014/main" id="{6EC4D92B-9C1F-4BE5-9653-D0E52160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5" y="425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9" name="Freeform 90">
              <a:extLst>
                <a:ext uri="{FF2B5EF4-FFF2-40B4-BE49-F238E27FC236}">
                  <a16:creationId xmlns:a16="http://schemas.microsoft.com/office/drawing/2014/main" id="{5D8CEE93-BD1A-49A4-9143-E2247D711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338" y="4259263"/>
              <a:ext cx="1587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0" name="Freeform 91">
              <a:extLst>
                <a:ext uri="{FF2B5EF4-FFF2-40B4-BE49-F238E27FC236}">
                  <a16:creationId xmlns:a16="http://schemas.microsoft.com/office/drawing/2014/main" id="{566EA67E-5432-4815-B643-BC3E41978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338" y="425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1" name="Freeform 92">
              <a:extLst>
                <a:ext uri="{FF2B5EF4-FFF2-40B4-BE49-F238E27FC236}">
                  <a16:creationId xmlns:a16="http://schemas.microsoft.com/office/drawing/2014/main" id="{9A5A3981-38A2-44E3-B2CF-4088ACD79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163" y="4259263"/>
              <a:ext cx="1587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2" name="Freeform 93">
              <a:extLst>
                <a:ext uri="{FF2B5EF4-FFF2-40B4-BE49-F238E27FC236}">
                  <a16:creationId xmlns:a16="http://schemas.microsoft.com/office/drawing/2014/main" id="{361E7CF4-A00F-47D3-9CD8-DA1B6C88D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163" y="425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3" name="Freeform 94">
              <a:extLst>
                <a:ext uri="{FF2B5EF4-FFF2-40B4-BE49-F238E27FC236}">
                  <a16:creationId xmlns:a16="http://schemas.microsoft.com/office/drawing/2014/main" id="{150F151D-8371-447C-9089-C1B733F8B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163" y="425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4" name="Freeform 95">
              <a:extLst>
                <a:ext uri="{FF2B5EF4-FFF2-40B4-BE49-F238E27FC236}">
                  <a16:creationId xmlns:a16="http://schemas.microsoft.com/office/drawing/2014/main" id="{ED49DE22-6B55-486C-B9AD-B2AD23E19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575" y="425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5" name="Freeform 96">
              <a:extLst>
                <a:ext uri="{FF2B5EF4-FFF2-40B4-BE49-F238E27FC236}">
                  <a16:creationId xmlns:a16="http://schemas.microsoft.com/office/drawing/2014/main" id="{542DBFF8-9D56-4A2A-98ED-F647B956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575" y="425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6" name="Freeform 97">
              <a:extLst>
                <a:ext uri="{FF2B5EF4-FFF2-40B4-BE49-F238E27FC236}">
                  <a16:creationId xmlns:a16="http://schemas.microsoft.com/office/drawing/2014/main" id="{89DF3921-EF26-4C1C-BBC7-B4F714019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4259263"/>
              <a:ext cx="1587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7" name="Freeform 98">
              <a:extLst>
                <a:ext uri="{FF2B5EF4-FFF2-40B4-BE49-F238E27FC236}">
                  <a16:creationId xmlns:a16="http://schemas.microsoft.com/office/drawing/2014/main" id="{B6A0FE67-06D9-4811-83C0-A6E5DB50A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25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8" name="Freeform 99">
              <a:extLst>
                <a:ext uri="{FF2B5EF4-FFF2-40B4-BE49-F238E27FC236}">
                  <a16:creationId xmlns:a16="http://schemas.microsoft.com/office/drawing/2014/main" id="{43C931A7-9DCB-4B24-AD40-0C491F9E3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2050" y="4013200"/>
              <a:ext cx="739775" cy="246062"/>
            </a:xfrm>
            <a:custGeom>
              <a:avLst/>
              <a:gdLst>
                <a:gd name="T0" fmla="*/ 1 w 499"/>
                <a:gd name="T1" fmla="*/ 69 h 167"/>
                <a:gd name="T2" fmla="*/ 1 w 499"/>
                <a:gd name="T3" fmla="*/ 70 h 167"/>
                <a:gd name="T4" fmla="*/ 1 w 499"/>
                <a:gd name="T5" fmla="*/ 70 h 167"/>
                <a:gd name="T6" fmla="*/ 1 w 499"/>
                <a:gd name="T7" fmla="*/ 70 h 167"/>
                <a:gd name="T8" fmla="*/ 1 w 499"/>
                <a:gd name="T9" fmla="*/ 71 h 167"/>
                <a:gd name="T10" fmla="*/ 1 w 499"/>
                <a:gd name="T11" fmla="*/ 71 h 167"/>
                <a:gd name="T12" fmla="*/ 1 w 499"/>
                <a:gd name="T13" fmla="*/ 72 h 167"/>
                <a:gd name="T14" fmla="*/ 1 w 499"/>
                <a:gd name="T15" fmla="*/ 72 h 167"/>
                <a:gd name="T16" fmla="*/ 1 w 499"/>
                <a:gd name="T17" fmla="*/ 72 h 167"/>
                <a:gd name="T18" fmla="*/ 1 w 499"/>
                <a:gd name="T19" fmla="*/ 73 h 167"/>
                <a:gd name="T20" fmla="*/ 1 w 499"/>
                <a:gd name="T21" fmla="*/ 73 h 167"/>
                <a:gd name="T22" fmla="*/ 1 w 499"/>
                <a:gd name="T23" fmla="*/ 74 h 167"/>
                <a:gd name="T24" fmla="*/ 1 w 499"/>
                <a:gd name="T25" fmla="*/ 74 h 167"/>
                <a:gd name="T26" fmla="*/ 1 w 499"/>
                <a:gd name="T27" fmla="*/ 75 h 167"/>
                <a:gd name="T28" fmla="*/ 1 w 499"/>
                <a:gd name="T29" fmla="*/ 75 h 167"/>
                <a:gd name="T30" fmla="*/ 1 w 499"/>
                <a:gd name="T31" fmla="*/ 76 h 167"/>
                <a:gd name="T32" fmla="*/ 1 w 499"/>
                <a:gd name="T33" fmla="*/ 76 h 167"/>
                <a:gd name="T34" fmla="*/ 1 w 499"/>
                <a:gd name="T35" fmla="*/ 76 h 167"/>
                <a:gd name="T36" fmla="*/ 1 w 499"/>
                <a:gd name="T37" fmla="*/ 77 h 167"/>
                <a:gd name="T38" fmla="*/ 1 w 499"/>
                <a:gd name="T39" fmla="*/ 77 h 167"/>
                <a:gd name="T40" fmla="*/ 1 w 499"/>
                <a:gd name="T41" fmla="*/ 77 h 167"/>
                <a:gd name="T42" fmla="*/ 1 w 499"/>
                <a:gd name="T43" fmla="*/ 78 h 167"/>
                <a:gd name="T44" fmla="*/ 0 w 499"/>
                <a:gd name="T45" fmla="*/ 78 h 167"/>
                <a:gd name="T46" fmla="*/ 0 w 499"/>
                <a:gd name="T47" fmla="*/ 79 h 167"/>
                <a:gd name="T48" fmla="*/ 0 w 499"/>
                <a:gd name="T49" fmla="*/ 79 h 167"/>
                <a:gd name="T50" fmla="*/ 433 w 499"/>
                <a:gd name="T51" fmla="*/ 167 h 167"/>
                <a:gd name="T52" fmla="*/ 433 w 499"/>
                <a:gd name="T53" fmla="*/ 167 h 167"/>
                <a:gd name="T54" fmla="*/ 434 w 499"/>
                <a:gd name="T55" fmla="*/ 167 h 167"/>
                <a:gd name="T56" fmla="*/ 435 w 499"/>
                <a:gd name="T57" fmla="*/ 167 h 167"/>
                <a:gd name="T58" fmla="*/ 435 w 499"/>
                <a:gd name="T59" fmla="*/ 167 h 167"/>
                <a:gd name="T60" fmla="*/ 436 w 499"/>
                <a:gd name="T61" fmla="*/ 167 h 167"/>
                <a:gd name="T62" fmla="*/ 437 w 499"/>
                <a:gd name="T63" fmla="*/ 167 h 167"/>
                <a:gd name="T64" fmla="*/ 437 w 499"/>
                <a:gd name="T65" fmla="*/ 167 h 167"/>
                <a:gd name="T66" fmla="*/ 438 w 499"/>
                <a:gd name="T67" fmla="*/ 167 h 167"/>
                <a:gd name="T68" fmla="*/ 439 w 499"/>
                <a:gd name="T69" fmla="*/ 167 h 167"/>
                <a:gd name="T70" fmla="*/ 439 w 499"/>
                <a:gd name="T71" fmla="*/ 167 h 167"/>
                <a:gd name="T72" fmla="*/ 440 w 499"/>
                <a:gd name="T73" fmla="*/ 167 h 167"/>
                <a:gd name="T74" fmla="*/ 441 w 499"/>
                <a:gd name="T75" fmla="*/ 167 h 167"/>
                <a:gd name="T76" fmla="*/ 441 w 499"/>
                <a:gd name="T77" fmla="*/ 167 h 167"/>
                <a:gd name="T78" fmla="*/ 442 w 499"/>
                <a:gd name="T79" fmla="*/ 166 h 167"/>
                <a:gd name="T80" fmla="*/ 443 w 499"/>
                <a:gd name="T81" fmla="*/ 166 h 167"/>
                <a:gd name="T82" fmla="*/ 476 w 499"/>
                <a:gd name="T83" fmla="*/ 123 h 167"/>
                <a:gd name="T84" fmla="*/ 51 w 499"/>
                <a:gd name="T8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9" h="167">
                  <a:moveTo>
                    <a:pt x="51" y="0"/>
                  </a:moveTo>
                  <a:cubicBezTo>
                    <a:pt x="24" y="13"/>
                    <a:pt x="5" y="38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1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80"/>
                  </a:cubicBezTo>
                  <a:cubicBezTo>
                    <a:pt x="0" y="128"/>
                    <a:pt x="40" y="167"/>
                    <a:pt x="88" y="167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3" y="167"/>
                    <a:pt x="434" y="167"/>
                    <a:pt x="434" y="167"/>
                  </a:cubicBezTo>
                  <a:cubicBezTo>
                    <a:pt x="434" y="167"/>
                    <a:pt x="434" y="167"/>
                    <a:pt x="434" y="167"/>
                  </a:cubicBezTo>
                  <a:cubicBezTo>
                    <a:pt x="434" y="167"/>
                    <a:pt x="434" y="167"/>
                    <a:pt x="434" y="167"/>
                  </a:cubicBezTo>
                  <a:cubicBezTo>
                    <a:pt x="434" y="167"/>
                    <a:pt x="434" y="167"/>
                    <a:pt x="434" y="167"/>
                  </a:cubicBezTo>
                  <a:cubicBezTo>
                    <a:pt x="434" y="167"/>
                    <a:pt x="434" y="167"/>
                    <a:pt x="435" y="167"/>
                  </a:cubicBezTo>
                  <a:cubicBezTo>
                    <a:pt x="435" y="167"/>
                    <a:pt x="435" y="167"/>
                    <a:pt x="435" y="167"/>
                  </a:cubicBezTo>
                  <a:cubicBezTo>
                    <a:pt x="435" y="167"/>
                    <a:pt x="435" y="167"/>
                    <a:pt x="435" y="167"/>
                  </a:cubicBezTo>
                  <a:cubicBezTo>
                    <a:pt x="435" y="167"/>
                    <a:pt x="435" y="167"/>
                    <a:pt x="435" y="167"/>
                  </a:cubicBezTo>
                  <a:cubicBezTo>
                    <a:pt x="435" y="167"/>
                    <a:pt x="435" y="167"/>
                    <a:pt x="435" y="167"/>
                  </a:cubicBezTo>
                  <a:cubicBezTo>
                    <a:pt x="435" y="167"/>
                    <a:pt x="435" y="167"/>
                    <a:pt x="436" y="167"/>
                  </a:cubicBezTo>
                  <a:cubicBezTo>
                    <a:pt x="436" y="167"/>
                    <a:pt x="436" y="167"/>
                    <a:pt x="436" y="167"/>
                  </a:cubicBezTo>
                  <a:cubicBezTo>
                    <a:pt x="436" y="167"/>
                    <a:pt x="436" y="167"/>
                    <a:pt x="436" y="167"/>
                  </a:cubicBezTo>
                  <a:cubicBezTo>
                    <a:pt x="436" y="167"/>
                    <a:pt x="436" y="167"/>
                    <a:pt x="436" y="167"/>
                  </a:cubicBezTo>
                  <a:cubicBezTo>
                    <a:pt x="436" y="167"/>
                    <a:pt x="436" y="167"/>
                    <a:pt x="436" y="167"/>
                  </a:cubicBezTo>
                  <a:cubicBezTo>
                    <a:pt x="437" y="167"/>
                    <a:pt x="437" y="167"/>
                    <a:pt x="437" y="167"/>
                  </a:cubicBezTo>
                  <a:cubicBezTo>
                    <a:pt x="437" y="167"/>
                    <a:pt x="437" y="167"/>
                    <a:pt x="437" y="167"/>
                  </a:cubicBezTo>
                  <a:cubicBezTo>
                    <a:pt x="437" y="167"/>
                    <a:pt x="437" y="167"/>
                    <a:pt x="437" y="167"/>
                  </a:cubicBezTo>
                  <a:cubicBezTo>
                    <a:pt x="437" y="167"/>
                    <a:pt x="437" y="167"/>
                    <a:pt x="437" y="167"/>
                  </a:cubicBezTo>
                  <a:cubicBezTo>
                    <a:pt x="437" y="167"/>
                    <a:pt x="438" y="167"/>
                    <a:pt x="438" y="167"/>
                  </a:cubicBezTo>
                  <a:cubicBezTo>
                    <a:pt x="438" y="167"/>
                    <a:pt x="438" y="167"/>
                    <a:pt x="438" y="167"/>
                  </a:cubicBezTo>
                  <a:cubicBezTo>
                    <a:pt x="438" y="167"/>
                    <a:pt x="438" y="167"/>
                    <a:pt x="438" y="167"/>
                  </a:cubicBezTo>
                  <a:cubicBezTo>
                    <a:pt x="438" y="167"/>
                    <a:pt x="438" y="167"/>
                    <a:pt x="438" y="167"/>
                  </a:cubicBezTo>
                  <a:cubicBezTo>
                    <a:pt x="438" y="167"/>
                    <a:pt x="438" y="167"/>
                    <a:pt x="439" y="167"/>
                  </a:cubicBezTo>
                  <a:cubicBezTo>
                    <a:pt x="439" y="167"/>
                    <a:pt x="439" y="167"/>
                    <a:pt x="439" y="167"/>
                  </a:cubicBezTo>
                  <a:cubicBezTo>
                    <a:pt x="439" y="167"/>
                    <a:pt x="439" y="167"/>
                    <a:pt x="439" y="167"/>
                  </a:cubicBezTo>
                  <a:cubicBezTo>
                    <a:pt x="439" y="167"/>
                    <a:pt x="439" y="167"/>
                    <a:pt x="439" y="167"/>
                  </a:cubicBezTo>
                  <a:cubicBezTo>
                    <a:pt x="439" y="167"/>
                    <a:pt x="439" y="167"/>
                    <a:pt x="439" y="167"/>
                  </a:cubicBezTo>
                  <a:cubicBezTo>
                    <a:pt x="439" y="167"/>
                    <a:pt x="439" y="167"/>
                    <a:pt x="440" y="167"/>
                  </a:cubicBezTo>
                  <a:cubicBezTo>
                    <a:pt x="440" y="167"/>
                    <a:pt x="440" y="167"/>
                    <a:pt x="440" y="167"/>
                  </a:cubicBezTo>
                  <a:cubicBezTo>
                    <a:pt x="440" y="167"/>
                    <a:pt x="440" y="167"/>
                    <a:pt x="440" y="167"/>
                  </a:cubicBezTo>
                  <a:cubicBezTo>
                    <a:pt x="440" y="167"/>
                    <a:pt x="440" y="167"/>
                    <a:pt x="440" y="167"/>
                  </a:cubicBezTo>
                  <a:cubicBezTo>
                    <a:pt x="440" y="167"/>
                    <a:pt x="440" y="167"/>
                    <a:pt x="441" y="167"/>
                  </a:cubicBezTo>
                  <a:cubicBezTo>
                    <a:pt x="441" y="167"/>
                    <a:pt x="441" y="167"/>
                    <a:pt x="441" y="167"/>
                  </a:cubicBezTo>
                  <a:cubicBezTo>
                    <a:pt x="441" y="167"/>
                    <a:pt x="441" y="167"/>
                    <a:pt x="441" y="167"/>
                  </a:cubicBezTo>
                  <a:cubicBezTo>
                    <a:pt x="441" y="167"/>
                    <a:pt x="441" y="167"/>
                    <a:pt x="441" y="167"/>
                  </a:cubicBezTo>
                  <a:cubicBezTo>
                    <a:pt x="441" y="167"/>
                    <a:pt x="441" y="167"/>
                    <a:pt x="441" y="167"/>
                  </a:cubicBezTo>
                  <a:cubicBezTo>
                    <a:pt x="441" y="167"/>
                    <a:pt x="441" y="167"/>
                    <a:pt x="441" y="167"/>
                  </a:cubicBezTo>
                  <a:cubicBezTo>
                    <a:pt x="442" y="167"/>
                    <a:pt x="442" y="166"/>
                    <a:pt x="442" y="166"/>
                  </a:cubicBezTo>
                  <a:cubicBezTo>
                    <a:pt x="442" y="166"/>
                    <a:pt x="442" y="166"/>
                    <a:pt x="442" y="166"/>
                  </a:cubicBezTo>
                  <a:cubicBezTo>
                    <a:pt x="443" y="166"/>
                    <a:pt x="443" y="166"/>
                    <a:pt x="443" y="166"/>
                  </a:cubicBezTo>
                  <a:cubicBezTo>
                    <a:pt x="443" y="166"/>
                    <a:pt x="443" y="166"/>
                    <a:pt x="443" y="166"/>
                  </a:cubicBezTo>
                  <a:cubicBezTo>
                    <a:pt x="443" y="166"/>
                    <a:pt x="443" y="166"/>
                    <a:pt x="443" y="166"/>
                  </a:cubicBezTo>
                  <a:cubicBezTo>
                    <a:pt x="443" y="166"/>
                    <a:pt x="443" y="166"/>
                    <a:pt x="443" y="166"/>
                  </a:cubicBezTo>
                  <a:cubicBezTo>
                    <a:pt x="470" y="162"/>
                    <a:pt x="491" y="144"/>
                    <a:pt x="499" y="119"/>
                  </a:cubicBezTo>
                  <a:cubicBezTo>
                    <a:pt x="492" y="122"/>
                    <a:pt x="484" y="123"/>
                    <a:pt x="476" y="123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83" y="123"/>
                    <a:pt x="43" y="84"/>
                    <a:pt x="43" y="35"/>
                  </a:cubicBezTo>
                  <a:cubicBezTo>
                    <a:pt x="43" y="23"/>
                    <a:pt x="46" y="11"/>
                    <a:pt x="5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9" name="Freeform 100">
              <a:extLst>
                <a:ext uri="{FF2B5EF4-FFF2-40B4-BE49-F238E27FC236}">
                  <a16:creationId xmlns:a16="http://schemas.microsoft.com/office/drawing/2014/main" id="{B29764FA-3F47-4FBA-A560-5CB3DBCA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563" y="3641725"/>
              <a:ext cx="127000" cy="171450"/>
            </a:xfrm>
            <a:custGeom>
              <a:avLst/>
              <a:gdLst>
                <a:gd name="T0" fmla="*/ 83 w 85"/>
                <a:gd name="T1" fmla="*/ 16 h 117"/>
                <a:gd name="T2" fmla="*/ 55 w 85"/>
                <a:gd name="T3" fmla="*/ 1 h 117"/>
                <a:gd name="T4" fmla="*/ 22 w 85"/>
                <a:gd name="T5" fmla="*/ 57 h 117"/>
                <a:gd name="T6" fmla="*/ 17 w 85"/>
                <a:gd name="T7" fmla="*/ 112 h 117"/>
                <a:gd name="T8" fmla="*/ 83 w 85"/>
                <a:gd name="T9" fmla="*/ 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17">
                  <a:moveTo>
                    <a:pt x="83" y="16"/>
                  </a:moveTo>
                  <a:cubicBezTo>
                    <a:pt x="81" y="7"/>
                    <a:pt x="62" y="3"/>
                    <a:pt x="55" y="1"/>
                  </a:cubicBezTo>
                  <a:cubicBezTo>
                    <a:pt x="51" y="0"/>
                    <a:pt x="35" y="28"/>
                    <a:pt x="22" y="57"/>
                  </a:cubicBezTo>
                  <a:cubicBezTo>
                    <a:pt x="9" y="87"/>
                    <a:pt x="0" y="117"/>
                    <a:pt x="17" y="112"/>
                  </a:cubicBezTo>
                  <a:cubicBezTo>
                    <a:pt x="36" y="103"/>
                    <a:pt x="85" y="25"/>
                    <a:pt x="83" y="1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0" name="Freeform 101">
              <a:extLst>
                <a:ext uri="{FF2B5EF4-FFF2-40B4-BE49-F238E27FC236}">
                  <a16:creationId xmlns:a16="http://schemas.microsoft.com/office/drawing/2014/main" id="{9C44406E-02D4-47BF-A32E-2966C1ECE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7413" y="3430588"/>
              <a:ext cx="471487" cy="439737"/>
            </a:xfrm>
            <a:custGeom>
              <a:avLst/>
              <a:gdLst>
                <a:gd name="T0" fmla="*/ 204 w 318"/>
                <a:gd name="T1" fmla="*/ 0 h 298"/>
                <a:gd name="T2" fmla="*/ 185 w 318"/>
                <a:gd name="T3" fmla="*/ 42 h 298"/>
                <a:gd name="T4" fmla="*/ 96 w 318"/>
                <a:gd name="T5" fmla="*/ 208 h 298"/>
                <a:gd name="T6" fmla="*/ 18 w 318"/>
                <a:gd name="T7" fmla="*/ 183 h 298"/>
                <a:gd name="T8" fmla="*/ 0 w 318"/>
                <a:gd name="T9" fmla="*/ 235 h 298"/>
                <a:gd name="T10" fmla="*/ 99 w 318"/>
                <a:gd name="T11" fmla="*/ 292 h 298"/>
                <a:gd name="T12" fmla="*/ 141 w 318"/>
                <a:gd name="T13" fmla="*/ 283 h 298"/>
                <a:gd name="T14" fmla="*/ 318 w 318"/>
                <a:gd name="T15" fmla="*/ 44 h 298"/>
                <a:gd name="T16" fmla="*/ 204 w 318"/>
                <a:gd name="T1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298">
                  <a:moveTo>
                    <a:pt x="204" y="0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99" y="292"/>
                    <a:pt x="99" y="292"/>
                    <a:pt x="99" y="292"/>
                  </a:cubicBezTo>
                  <a:cubicBezTo>
                    <a:pt x="113" y="298"/>
                    <a:pt x="130" y="294"/>
                    <a:pt x="141" y="283"/>
                  </a:cubicBezTo>
                  <a:cubicBezTo>
                    <a:pt x="318" y="44"/>
                    <a:pt x="318" y="44"/>
                    <a:pt x="318" y="44"/>
                  </a:cubicBezTo>
                  <a:cubicBezTo>
                    <a:pt x="317" y="43"/>
                    <a:pt x="204" y="0"/>
                    <a:pt x="204" y="0"/>
                  </a:cubicBezTo>
                </a:path>
              </a:pathLst>
            </a:custGeom>
            <a:solidFill>
              <a:srgbClr val="360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1" name="Freeform 102">
              <a:extLst>
                <a:ext uri="{FF2B5EF4-FFF2-40B4-BE49-F238E27FC236}">
                  <a16:creationId xmlns:a16="http://schemas.microsoft.com/office/drawing/2014/main" id="{C3E0BD72-FD23-47C5-8681-7E1E73DD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8663" y="3659188"/>
              <a:ext cx="185737" cy="125412"/>
            </a:xfrm>
            <a:custGeom>
              <a:avLst/>
              <a:gdLst>
                <a:gd name="T0" fmla="*/ 8 w 126"/>
                <a:gd name="T1" fmla="*/ 85 h 85"/>
                <a:gd name="T2" fmla="*/ 52 w 126"/>
                <a:gd name="T3" fmla="*/ 51 h 85"/>
                <a:gd name="T4" fmla="*/ 108 w 126"/>
                <a:gd name="T5" fmla="*/ 80 h 85"/>
                <a:gd name="T6" fmla="*/ 126 w 126"/>
                <a:gd name="T7" fmla="*/ 28 h 85"/>
                <a:gd name="T8" fmla="*/ 41 w 126"/>
                <a:gd name="T9" fmla="*/ 0 h 85"/>
                <a:gd name="T10" fmla="*/ 8 w 126"/>
                <a:gd name="T1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5">
                  <a:moveTo>
                    <a:pt x="8" y="85"/>
                  </a:moveTo>
                  <a:cubicBezTo>
                    <a:pt x="25" y="74"/>
                    <a:pt x="46" y="56"/>
                    <a:pt x="52" y="51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0" y="57"/>
                    <a:pt x="8" y="85"/>
                  </a:cubicBezTo>
                </a:path>
              </a:pathLst>
            </a:custGeom>
            <a:solidFill>
              <a:srgbClr val="CD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2" name="Freeform 103">
              <a:extLst>
                <a:ext uri="{FF2B5EF4-FFF2-40B4-BE49-F238E27FC236}">
                  <a16:creationId xmlns:a16="http://schemas.microsoft.com/office/drawing/2014/main" id="{E1AF8A0A-8B69-457C-8413-BEC8FBF3F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0938" y="3446463"/>
              <a:ext cx="533400" cy="452437"/>
            </a:xfrm>
            <a:custGeom>
              <a:avLst/>
              <a:gdLst>
                <a:gd name="T0" fmla="*/ 305 w 359"/>
                <a:gd name="T1" fmla="*/ 307 h 307"/>
                <a:gd name="T2" fmla="*/ 359 w 359"/>
                <a:gd name="T3" fmla="*/ 279 h 307"/>
                <a:gd name="T4" fmla="*/ 279 w 359"/>
                <a:gd name="T5" fmla="*/ 118 h 307"/>
                <a:gd name="T6" fmla="*/ 252 w 359"/>
                <a:gd name="T7" fmla="*/ 96 h 307"/>
                <a:gd name="T8" fmla="*/ 60 w 359"/>
                <a:gd name="T9" fmla="*/ 7 h 307"/>
                <a:gd name="T10" fmla="*/ 3 w 359"/>
                <a:gd name="T11" fmla="*/ 38 h 307"/>
                <a:gd name="T12" fmla="*/ 1 w 359"/>
                <a:gd name="T13" fmla="*/ 49 h 307"/>
                <a:gd name="T14" fmla="*/ 34 w 359"/>
                <a:gd name="T15" fmla="*/ 95 h 307"/>
                <a:gd name="T16" fmla="*/ 207 w 359"/>
                <a:gd name="T17" fmla="*/ 179 h 307"/>
                <a:gd name="T18" fmla="*/ 305 w 359"/>
                <a:gd name="T1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307">
                  <a:moveTo>
                    <a:pt x="305" y="307"/>
                  </a:moveTo>
                  <a:cubicBezTo>
                    <a:pt x="359" y="279"/>
                    <a:pt x="359" y="279"/>
                    <a:pt x="359" y="279"/>
                  </a:cubicBezTo>
                  <a:cubicBezTo>
                    <a:pt x="279" y="118"/>
                    <a:pt x="279" y="118"/>
                    <a:pt x="279" y="118"/>
                  </a:cubicBezTo>
                  <a:cubicBezTo>
                    <a:pt x="273" y="108"/>
                    <a:pt x="263" y="100"/>
                    <a:pt x="252" y="96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36" y="0"/>
                    <a:pt x="10" y="14"/>
                    <a:pt x="3" y="38"/>
                  </a:cubicBezTo>
                  <a:cubicBezTo>
                    <a:pt x="2" y="42"/>
                    <a:pt x="1" y="45"/>
                    <a:pt x="1" y="49"/>
                  </a:cubicBezTo>
                  <a:cubicBezTo>
                    <a:pt x="0" y="69"/>
                    <a:pt x="13" y="89"/>
                    <a:pt x="34" y="95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305" y="307"/>
                    <a:pt x="305" y="307"/>
                    <a:pt x="305" y="307"/>
                  </a:cubicBezTo>
                </a:path>
              </a:pathLst>
            </a:custGeom>
            <a:solidFill>
              <a:srgbClr val="682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3" name="Freeform 104">
              <a:extLst>
                <a:ext uri="{FF2B5EF4-FFF2-40B4-BE49-F238E27FC236}">
                  <a16:creationId xmlns:a16="http://schemas.microsoft.com/office/drawing/2014/main" id="{FED91FA0-EAAA-4324-B3DC-DADB1C0EB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950" y="3521075"/>
              <a:ext cx="339725" cy="401637"/>
            </a:xfrm>
            <a:custGeom>
              <a:avLst/>
              <a:gdLst>
                <a:gd name="T0" fmla="*/ 0 w 229"/>
                <a:gd name="T1" fmla="*/ 0 h 273"/>
                <a:gd name="T2" fmla="*/ 0 w 229"/>
                <a:gd name="T3" fmla="*/ 0 h 273"/>
                <a:gd name="T4" fmla="*/ 99 w 229"/>
                <a:gd name="T5" fmla="*/ 46 h 273"/>
                <a:gd name="T6" fmla="*/ 126 w 229"/>
                <a:gd name="T7" fmla="*/ 68 h 273"/>
                <a:gd name="T8" fmla="*/ 206 w 229"/>
                <a:gd name="T9" fmla="*/ 229 h 273"/>
                <a:gd name="T10" fmla="*/ 229 w 229"/>
                <a:gd name="T11" fmla="*/ 273 h 273"/>
                <a:gd name="T12" fmla="*/ 229 w 229"/>
                <a:gd name="T13" fmla="*/ 273 h 273"/>
                <a:gd name="T14" fmla="*/ 206 w 229"/>
                <a:gd name="T15" fmla="*/ 229 h 273"/>
                <a:gd name="T16" fmla="*/ 126 w 229"/>
                <a:gd name="T17" fmla="*/ 68 h 273"/>
                <a:gd name="T18" fmla="*/ 99 w 229"/>
                <a:gd name="T19" fmla="*/ 46 h 273"/>
                <a:gd name="T20" fmla="*/ 0 w 229"/>
                <a:gd name="T21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9" h="2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110" y="50"/>
                    <a:pt x="120" y="58"/>
                    <a:pt x="126" y="68"/>
                  </a:cubicBezTo>
                  <a:cubicBezTo>
                    <a:pt x="206" y="229"/>
                    <a:pt x="206" y="229"/>
                    <a:pt x="206" y="229"/>
                  </a:cubicBezTo>
                  <a:cubicBezTo>
                    <a:pt x="229" y="273"/>
                    <a:pt x="229" y="273"/>
                    <a:pt x="229" y="273"/>
                  </a:cubicBezTo>
                  <a:cubicBezTo>
                    <a:pt x="229" y="273"/>
                    <a:pt x="229" y="273"/>
                    <a:pt x="229" y="273"/>
                  </a:cubicBezTo>
                  <a:cubicBezTo>
                    <a:pt x="206" y="229"/>
                    <a:pt x="206" y="229"/>
                    <a:pt x="206" y="229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20" y="58"/>
                    <a:pt x="110" y="50"/>
                    <a:pt x="99" y="4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A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4" name="Freeform 105">
              <a:extLst>
                <a:ext uri="{FF2B5EF4-FFF2-40B4-BE49-F238E27FC236}">
                  <a16:creationId xmlns:a16="http://schemas.microsoft.com/office/drawing/2014/main" id="{BCFF5CBF-AE3C-4ABD-A6F4-A39286B97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3700" y="3857625"/>
              <a:ext cx="53975" cy="76200"/>
            </a:xfrm>
            <a:custGeom>
              <a:avLst/>
              <a:gdLst>
                <a:gd name="T0" fmla="*/ 13 w 36"/>
                <a:gd name="T1" fmla="*/ 0 h 52"/>
                <a:gd name="T2" fmla="*/ 13 w 36"/>
                <a:gd name="T3" fmla="*/ 0 h 52"/>
                <a:gd name="T4" fmla="*/ 0 w 36"/>
                <a:gd name="T5" fmla="*/ 7 h 52"/>
                <a:gd name="T6" fmla="*/ 1 w 36"/>
                <a:gd name="T7" fmla="*/ 8 h 52"/>
                <a:gd name="T8" fmla="*/ 24 w 36"/>
                <a:gd name="T9" fmla="*/ 52 h 52"/>
                <a:gd name="T10" fmla="*/ 36 w 36"/>
                <a:gd name="T11" fmla="*/ 44 h 52"/>
                <a:gd name="T12" fmla="*/ 13 w 36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2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8" y="49"/>
                    <a:pt x="32" y="47"/>
                    <a:pt x="36" y="4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D7A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5" name="Freeform 106">
              <a:extLst>
                <a:ext uri="{FF2B5EF4-FFF2-40B4-BE49-F238E27FC236}">
                  <a16:creationId xmlns:a16="http://schemas.microsoft.com/office/drawing/2014/main" id="{D82057F3-37A1-4269-84B6-CB441DCA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213" y="3922713"/>
              <a:ext cx="146050" cy="87312"/>
            </a:xfrm>
            <a:custGeom>
              <a:avLst/>
              <a:gdLst>
                <a:gd name="T0" fmla="*/ 12 w 99"/>
                <a:gd name="T1" fmla="*/ 0 h 59"/>
                <a:gd name="T2" fmla="*/ 12 w 99"/>
                <a:gd name="T3" fmla="*/ 0 h 59"/>
                <a:gd name="T4" fmla="*/ 12 w 99"/>
                <a:gd name="T5" fmla="*/ 0 h 59"/>
                <a:gd name="T6" fmla="*/ 0 w 99"/>
                <a:gd name="T7" fmla="*/ 8 h 59"/>
                <a:gd name="T8" fmla="*/ 13 w 99"/>
                <a:gd name="T9" fmla="*/ 33 h 59"/>
                <a:gd name="T10" fmla="*/ 53 w 99"/>
                <a:gd name="T11" fmla="*/ 42 h 59"/>
                <a:gd name="T12" fmla="*/ 53 w 99"/>
                <a:gd name="T13" fmla="*/ 42 h 59"/>
                <a:gd name="T14" fmla="*/ 66 w 99"/>
                <a:gd name="T15" fmla="*/ 41 h 59"/>
                <a:gd name="T16" fmla="*/ 75 w 99"/>
                <a:gd name="T17" fmla="*/ 42 h 59"/>
                <a:gd name="T18" fmla="*/ 71 w 99"/>
                <a:gd name="T19" fmla="*/ 59 h 59"/>
                <a:gd name="T20" fmla="*/ 87 w 99"/>
                <a:gd name="T21" fmla="*/ 34 h 59"/>
                <a:gd name="T22" fmla="*/ 78 w 99"/>
                <a:gd name="T23" fmla="*/ 33 h 59"/>
                <a:gd name="T24" fmla="*/ 65 w 99"/>
                <a:gd name="T25" fmla="*/ 34 h 59"/>
                <a:gd name="T26" fmla="*/ 65 w 99"/>
                <a:gd name="T27" fmla="*/ 34 h 59"/>
                <a:gd name="T28" fmla="*/ 25 w 99"/>
                <a:gd name="T29" fmla="*/ 25 h 59"/>
                <a:gd name="T30" fmla="*/ 12 w 99"/>
                <a:gd name="T3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5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3"/>
                    <a:pt x="4" y="5"/>
                    <a:pt x="0" y="8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21" y="34"/>
                    <a:pt x="35" y="39"/>
                    <a:pt x="53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8" y="41"/>
                    <a:pt x="63" y="41"/>
                    <a:pt x="66" y="41"/>
                  </a:cubicBezTo>
                  <a:cubicBezTo>
                    <a:pt x="70" y="41"/>
                    <a:pt x="73" y="41"/>
                    <a:pt x="75" y="42"/>
                  </a:cubicBezTo>
                  <a:cubicBezTo>
                    <a:pt x="84" y="45"/>
                    <a:pt x="81" y="52"/>
                    <a:pt x="71" y="59"/>
                  </a:cubicBezTo>
                  <a:cubicBezTo>
                    <a:pt x="89" y="49"/>
                    <a:pt x="99" y="39"/>
                    <a:pt x="87" y="34"/>
                  </a:cubicBezTo>
                  <a:cubicBezTo>
                    <a:pt x="85" y="33"/>
                    <a:pt x="82" y="33"/>
                    <a:pt x="78" y="33"/>
                  </a:cubicBezTo>
                  <a:cubicBezTo>
                    <a:pt x="74" y="33"/>
                    <a:pt x="70" y="33"/>
                    <a:pt x="65" y="34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47" y="31"/>
                    <a:pt x="33" y="25"/>
                    <a:pt x="25" y="25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6" name="Freeform 107">
              <a:extLst>
                <a:ext uri="{FF2B5EF4-FFF2-40B4-BE49-F238E27FC236}">
                  <a16:creationId xmlns:a16="http://schemas.microsoft.com/office/drawing/2014/main" id="{27A06565-CF3A-4B53-8691-B8B16A17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0488" y="3521075"/>
              <a:ext cx="323850" cy="347662"/>
            </a:xfrm>
            <a:custGeom>
              <a:avLst/>
              <a:gdLst>
                <a:gd name="T0" fmla="*/ 12 w 218"/>
                <a:gd name="T1" fmla="*/ 0 h 236"/>
                <a:gd name="T2" fmla="*/ 0 w 218"/>
                <a:gd name="T3" fmla="*/ 8 h 236"/>
                <a:gd name="T4" fmla="*/ 99 w 218"/>
                <a:gd name="T5" fmla="*/ 54 h 236"/>
                <a:gd name="T6" fmla="*/ 126 w 218"/>
                <a:gd name="T7" fmla="*/ 76 h 236"/>
                <a:gd name="T8" fmla="*/ 205 w 218"/>
                <a:gd name="T9" fmla="*/ 236 h 236"/>
                <a:gd name="T10" fmla="*/ 218 w 218"/>
                <a:gd name="T11" fmla="*/ 229 h 236"/>
                <a:gd name="T12" fmla="*/ 138 w 218"/>
                <a:gd name="T13" fmla="*/ 68 h 236"/>
                <a:gd name="T14" fmla="*/ 111 w 218"/>
                <a:gd name="T15" fmla="*/ 46 h 236"/>
                <a:gd name="T16" fmla="*/ 12 w 218"/>
                <a:gd name="T1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36">
                  <a:moveTo>
                    <a:pt x="12" y="0"/>
                  </a:moveTo>
                  <a:cubicBezTo>
                    <a:pt x="11" y="2"/>
                    <a:pt x="8" y="6"/>
                    <a:pt x="0" y="8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10" y="58"/>
                    <a:pt x="120" y="66"/>
                    <a:pt x="126" y="76"/>
                  </a:cubicBezTo>
                  <a:cubicBezTo>
                    <a:pt x="205" y="236"/>
                    <a:pt x="205" y="236"/>
                    <a:pt x="205" y="236"/>
                  </a:cubicBezTo>
                  <a:cubicBezTo>
                    <a:pt x="218" y="229"/>
                    <a:pt x="218" y="229"/>
                    <a:pt x="218" y="22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2" y="58"/>
                    <a:pt x="122" y="50"/>
                    <a:pt x="111" y="46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865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7" name="Freeform 108">
              <a:extLst>
                <a:ext uri="{FF2B5EF4-FFF2-40B4-BE49-F238E27FC236}">
                  <a16:creationId xmlns:a16="http://schemas.microsoft.com/office/drawing/2014/main" id="{433A9B19-9BFF-482F-87B9-5DB079AD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75" y="3963988"/>
              <a:ext cx="207962" cy="100012"/>
            </a:xfrm>
            <a:custGeom>
              <a:avLst/>
              <a:gdLst>
                <a:gd name="T0" fmla="*/ 4 w 140"/>
                <a:gd name="T1" fmla="*/ 32 h 68"/>
                <a:gd name="T2" fmla="*/ 16 w 140"/>
                <a:gd name="T3" fmla="*/ 61 h 68"/>
                <a:gd name="T4" fmla="*/ 109 w 140"/>
                <a:gd name="T5" fmla="*/ 6 h 68"/>
                <a:gd name="T6" fmla="*/ 4 w 140"/>
                <a:gd name="T7" fmla="*/ 3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68">
                  <a:moveTo>
                    <a:pt x="4" y="32"/>
                  </a:moveTo>
                  <a:cubicBezTo>
                    <a:pt x="0" y="40"/>
                    <a:pt x="12" y="55"/>
                    <a:pt x="16" y="61"/>
                  </a:cubicBezTo>
                  <a:cubicBezTo>
                    <a:pt x="20" y="68"/>
                    <a:pt x="140" y="19"/>
                    <a:pt x="109" y="6"/>
                  </a:cubicBezTo>
                  <a:cubicBezTo>
                    <a:pt x="89" y="0"/>
                    <a:pt x="9" y="24"/>
                    <a:pt x="4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8" name="Freeform 109">
              <a:extLst>
                <a:ext uri="{FF2B5EF4-FFF2-40B4-BE49-F238E27FC236}">
                  <a16:creationId xmlns:a16="http://schemas.microsoft.com/office/drawing/2014/main" id="{1F019CBC-4B95-47B1-AD69-A78CDDBE1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3375" y="3857625"/>
              <a:ext cx="192087" cy="177800"/>
            </a:xfrm>
            <a:custGeom>
              <a:avLst/>
              <a:gdLst>
                <a:gd name="T0" fmla="*/ 130 w 130"/>
                <a:gd name="T1" fmla="*/ 78 h 120"/>
                <a:gd name="T2" fmla="*/ 90 w 130"/>
                <a:gd name="T3" fmla="*/ 69 h 120"/>
                <a:gd name="T4" fmla="*/ 54 w 130"/>
                <a:gd name="T5" fmla="*/ 0 h 120"/>
                <a:gd name="T6" fmla="*/ 0 w 130"/>
                <a:gd name="T7" fmla="*/ 28 h 120"/>
                <a:gd name="T8" fmla="*/ 59 w 130"/>
                <a:gd name="T9" fmla="*/ 120 h 120"/>
                <a:gd name="T10" fmla="*/ 111 w 130"/>
                <a:gd name="T11" fmla="*/ 100 h 120"/>
                <a:gd name="T12" fmla="*/ 130 w 130"/>
                <a:gd name="T13" fmla="*/ 7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20">
                  <a:moveTo>
                    <a:pt x="130" y="78"/>
                  </a:moveTo>
                  <a:cubicBezTo>
                    <a:pt x="112" y="75"/>
                    <a:pt x="98" y="69"/>
                    <a:pt x="90" y="69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87" y="113"/>
                    <a:pt x="111" y="100"/>
                  </a:cubicBezTo>
                  <a:lnTo>
                    <a:pt x="130" y="78"/>
                  </a:lnTo>
                  <a:close/>
                </a:path>
              </a:pathLst>
            </a:custGeom>
            <a:solidFill>
              <a:srgbClr val="CD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9" name="Freeform 110">
              <a:extLst>
                <a:ext uri="{FF2B5EF4-FFF2-40B4-BE49-F238E27FC236}">
                  <a16:creationId xmlns:a16="http://schemas.microsoft.com/office/drawing/2014/main" id="{D23E8144-12AA-486F-BB24-783A71949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0525" y="3211513"/>
              <a:ext cx="142875" cy="134937"/>
            </a:xfrm>
            <a:custGeom>
              <a:avLst/>
              <a:gdLst>
                <a:gd name="T0" fmla="*/ 97 w 97"/>
                <a:gd name="T1" fmla="*/ 41 h 91"/>
                <a:gd name="T2" fmla="*/ 93 w 97"/>
                <a:gd name="T3" fmla="*/ 36 h 91"/>
                <a:gd name="T4" fmla="*/ 95 w 97"/>
                <a:gd name="T5" fmla="*/ 32 h 91"/>
                <a:gd name="T6" fmla="*/ 88 w 97"/>
                <a:gd name="T7" fmla="*/ 25 h 91"/>
                <a:gd name="T8" fmla="*/ 78 w 97"/>
                <a:gd name="T9" fmla="*/ 25 h 91"/>
                <a:gd name="T10" fmla="*/ 63 w 97"/>
                <a:gd name="T11" fmla="*/ 22 h 91"/>
                <a:gd name="T12" fmla="*/ 77 w 97"/>
                <a:gd name="T13" fmla="*/ 14 h 91"/>
                <a:gd name="T14" fmla="*/ 77 w 97"/>
                <a:gd name="T15" fmla="*/ 0 h 91"/>
                <a:gd name="T16" fmla="*/ 44 w 97"/>
                <a:gd name="T17" fmla="*/ 17 h 91"/>
                <a:gd name="T18" fmla="*/ 34 w 97"/>
                <a:gd name="T19" fmla="*/ 39 h 91"/>
                <a:gd name="T20" fmla="*/ 34 w 97"/>
                <a:gd name="T21" fmla="*/ 39 h 91"/>
                <a:gd name="T22" fmla="*/ 0 w 97"/>
                <a:gd name="T23" fmla="*/ 54 h 91"/>
                <a:gd name="T24" fmla="*/ 17 w 97"/>
                <a:gd name="T25" fmla="*/ 91 h 91"/>
                <a:gd name="T26" fmla="*/ 64 w 97"/>
                <a:gd name="T27" fmla="*/ 67 h 91"/>
                <a:gd name="T28" fmla="*/ 79 w 97"/>
                <a:gd name="T29" fmla="*/ 67 h 91"/>
                <a:gd name="T30" fmla="*/ 86 w 97"/>
                <a:gd name="T31" fmla="*/ 61 h 91"/>
                <a:gd name="T32" fmla="*/ 85 w 97"/>
                <a:gd name="T33" fmla="*/ 58 h 91"/>
                <a:gd name="T34" fmla="*/ 91 w 97"/>
                <a:gd name="T35" fmla="*/ 51 h 91"/>
                <a:gd name="T36" fmla="*/ 90 w 97"/>
                <a:gd name="T37" fmla="*/ 48 h 91"/>
                <a:gd name="T38" fmla="*/ 90 w 97"/>
                <a:gd name="T39" fmla="*/ 48 h 91"/>
                <a:gd name="T40" fmla="*/ 97 w 97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91">
                  <a:moveTo>
                    <a:pt x="97" y="41"/>
                  </a:moveTo>
                  <a:cubicBezTo>
                    <a:pt x="97" y="39"/>
                    <a:pt x="95" y="37"/>
                    <a:pt x="93" y="36"/>
                  </a:cubicBezTo>
                  <a:cubicBezTo>
                    <a:pt x="94" y="35"/>
                    <a:pt x="95" y="33"/>
                    <a:pt x="95" y="32"/>
                  </a:cubicBezTo>
                  <a:cubicBezTo>
                    <a:pt x="95" y="28"/>
                    <a:pt x="92" y="25"/>
                    <a:pt x="8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85" y="5"/>
                    <a:pt x="77" y="0"/>
                  </a:cubicBezTo>
                  <a:cubicBezTo>
                    <a:pt x="52" y="15"/>
                    <a:pt x="52" y="11"/>
                    <a:pt x="44" y="17"/>
                  </a:cubicBezTo>
                  <a:cubicBezTo>
                    <a:pt x="36" y="23"/>
                    <a:pt x="33" y="34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2" y="67"/>
                    <a:pt x="85" y="64"/>
                    <a:pt x="86" y="61"/>
                  </a:cubicBezTo>
                  <a:cubicBezTo>
                    <a:pt x="86" y="60"/>
                    <a:pt x="85" y="59"/>
                    <a:pt x="85" y="58"/>
                  </a:cubicBezTo>
                  <a:cubicBezTo>
                    <a:pt x="88" y="57"/>
                    <a:pt x="91" y="55"/>
                    <a:pt x="91" y="51"/>
                  </a:cubicBezTo>
                  <a:cubicBezTo>
                    <a:pt x="91" y="50"/>
                    <a:pt x="90" y="49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3" y="48"/>
                    <a:pt x="96" y="45"/>
                    <a:pt x="97" y="41"/>
                  </a:cubicBezTo>
                  <a:close/>
                </a:path>
              </a:pathLst>
            </a:custGeom>
            <a:solidFill>
              <a:srgbClr val="CD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0" name="Freeform 111">
              <a:extLst>
                <a:ext uri="{FF2B5EF4-FFF2-40B4-BE49-F238E27FC236}">
                  <a16:creationId xmlns:a16="http://schemas.microsoft.com/office/drawing/2014/main" id="{C9F1D274-3D7E-4CF4-8E89-FFBC3857B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825" y="3138488"/>
              <a:ext cx="330200" cy="300037"/>
            </a:xfrm>
            <a:custGeom>
              <a:avLst/>
              <a:gdLst>
                <a:gd name="T0" fmla="*/ 198 w 223"/>
                <a:gd name="T1" fmla="*/ 92 h 204"/>
                <a:gd name="T2" fmla="*/ 123 w 223"/>
                <a:gd name="T3" fmla="*/ 126 h 204"/>
                <a:gd name="T4" fmla="*/ 62 w 223"/>
                <a:gd name="T5" fmla="*/ 20 h 204"/>
                <a:gd name="T6" fmla="*/ 20 w 223"/>
                <a:gd name="T7" fmla="*/ 9 h 204"/>
                <a:gd name="T8" fmla="*/ 9 w 223"/>
                <a:gd name="T9" fmla="*/ 51 h 204"/>
                <a:gd name="T10" fmla="*/ 88 w 223"/>
                <a:gd name="T11" fmla="*/ 188 h 204"/>
                <a:gd name="T12" fmla="*/ 110 w 223"/>
                <a:gd name="T13" fmla="*/ 203 h 204"/>
                <a:gd name="T14" fmla="*/ 114 w 223"/>
                <a:gd name="T15" fmla="*/ 203 h 204"/>
                <a:gd name="T16" fmla="*/ 135 w 223"/>
                <a:gd name="T17" fmla="*/ 196 h 204"/>
                <a:gd name="T18" fmla="*/ 223 w 223"/>
                <a:gd name="T19" fmla="*/ 131 h 204"/>
                <a:gd name="T20" fmla="*/ 198 w 223"/>
                <a:gd name="T21" fmla="*/ 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04">
                  <a:moveTo>
                    <a:pt x="198" y="92"/>
                  </a:moveTo>
                  <a:cubicBezTo>
                    <a:pt x="123" y="126"/>
                    <a:pt x="123" y="126"/>
                    <a:pt x="123" y="12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3" y="5"/>
                    <a:pt x="34" y="0"/>
                    <a:pt x="20" y="9"/>
                  </a:cubicBezTo>
                  <a:cubicBezTo>
                    <a:pt x="5" y="17"/>
                    <a:pt x="0" y="36"/>
                    <a:pt x="9" y="51"/>
                  </a:cubicBezTo>
                  <a:cubicBezTo>
                    <a:pt x="88" y="188"/>
                    <a:pt x="88" y="188"/>
                    <a:pt x="88" y="188"/>
                  </a:cubicBezTo>
                  <a:cubicBezTo>
                    <a:pt x="93" y="196"/>
                    <a:pt x="101" y="201"/>
                    <a:pt x="110" y="203"/>
                  </a:cubicBezTo>
                  <a:cubicBezTo>
                    <a:pt x="111" y="203"/>
                    <a:pt x="113" y="203"/>
                    <a:pt x="114" y="203"/>
                  </a:cubicBezTo>
                  <a:cubicBezTo>
                    <a:pt x="122" y="204"/>
                    <a:pt x="129" y="201"/>
                    <a:pt x="135" y="196"/>
                  </a:cubicBezTo>
                  <a:cubicBezTo>
                    <a:pt x="135" y="196"/>
                    <a:pt x="222" y="131"/>
                    <a:pt x="223" y="131"/>
                  </a:cubicBezTo>
                  <a:cubicBezTo>
                    <a:pt x="198" y="92"/>
                    <a:pt x="198" y="92"/>
                    <a:pt x="198" y="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1" name="Freeform 112">
              <a:extLst>
                <a:ext uri="{FF2B5EF4-FFF2-40B4-BE49-F238E27FC236}">
                  <a16:creationId xmlns:a16="http://schemas.microsoft.com/office/drawing/2014/main" id="{A10E27B0-7144-4FA9-B87B-FA6CAFE00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3175000"/>
              <a:ext cx="107950" cy="114300"/>
            </a:xfrm>
            <a:custGeom>
              <a:avLst/>
              <a:gdLst>
                <a:gd name="T0" fmla="*/ 8 w 73"/>
                <a:gd name="T1" fmla="*/ 76 h 77"/>
                <a:gd name="T2" fmla="*/ 4 w 73"/>
                <a:gd name="T3" fmla="*/ 74 h 77"/>
                <a:gd name="T4" fmla="*/ 4 w 73"/>
                <a:gd name="T5" fmla="*/ 63 h 77"/>
                <a:gd name="T6" fmla="*/ 58 w 73"/>
                <a:gd name="T7" fmla="*/ 3 h 77"/>
                <a:gd name="T8" fmla="*/ 70 w 73"/>
                <a:gd name="T9" fmla="*/ 3 h 77"/>
                <a:gd name="T10" fmla="*/ 70 w 73"/>
                <a:gd name="T11" fmla="*/ 14 h 77"/>
                <a:gd name="T12" fmla="*/ 15 w 73"/>
                <a:gd name="T13" fmla="*/ 74 h 77"/>
                <a:gd name="T14" fmla="*/ 8 w 73"/>
                <a:gd name="T15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7">
                  <a:moveTo>
                    <a:pt x="8" y="76"/>
                  </a:moveTo>
                  <a:cubicBezTo>
                    <a:pt x="6" y="76"/>
                    <a:pt x="5" y="75"/>
                    <a:pt x="4" y="74"/>
                  </a:cubicBezTo>
                  <a:cubicBezTo>
                    <a:pt x="1" y="71"/>
                    <a:pt x="0" y="66"/>
                    <a:pt x="4" y="6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1" y="0"/>
                    <a:pt x="67" y="0"/>
                    <a:pt x="70" y="3"/>
                  </a:cubicBezTo>
                  <a:cubicBezTo>
                    <a:pt x="73" y="6"/>
                    <a:pt x="73" y="11"/>
                    <a:pt x="70" y="1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3" y="76"/>
                    <a:pt x="11" y="77"/>
                    <a:pt x="8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2" name="Freeform 113">
              <a:extLst>
                <a:ext uri="{FF2B5EF4-FFF2-40B4-BE49-F238E27FC236}">
                  <a16:creationId xmlns:a16="http://schemas.microsoft.com/office/drawing/2014/main" id="{B85E475F-0785-41E2-9FA8-59D6C1F2B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6375" y="3216275"/>
              <a:ext cx="55562" cy="146050"/>
            </a:xfrm>
            <a:custGeom>
              <a:avLst/>
              <a:gdLst>
                <a:gd name="T0" fmla="*/ 5 w 38"/>
                <a:gd name="T1" fmla="*/ 74 h 99"/>
                <a:gd name="T2" fmla="*/ 0 w 38"/>
                <a:gd name="T3" fmla="*/ 80 h 99"/>
                <a:gd name="T4" fmla="*/ 5 w 38"/>
                <a:gd name="T5" fmla="*/ 87 h 99"/>
                <a:gd name="T6" fmla="*/ 5 w 38"/>
                <a:gd name="T7" fmla="*/ 74 h 99"/>
                <a:gd name="T8" fmla="*/ 25 w 38"/>
                <a:gd name="T9" fmla="*/ 0 h 99"/>
                <a:gd name="T10" fmla="*/ 21 w 38"/>
                <a:gd name="T11" fmla="*/ 45 h 99"/>
                <a:gd name="T12" fmla="*/ 13 w 38"/>
                <a:gd name="T13" fmla="*/ 63 h 99"/>
                <a:gd name="T14" fmla="*/ 13 w 38"/>
                <a:gd name="T15" fmla="*/ 99 h 99"/>
                <a:gd name="T16" fmla="*/ 34 w 38"/>
                <a:gd name="T17" fmla="*/ 57 h 99"/>
                <a:gd name="T18" fmla="*/ 38 w 38"/>
                <a:gd name="T19" fmla="*/ 22 h 99"/>
                <a:gd name="T20" fmla="*/ 25 w 38"/>
                <a:gd name="T2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99">
                  <a:moveTo>
                    <a:pt x="5" y="74"/>
                  </a:moveTo>
                  <a:cubicBezTo>
                    <a:pt x="3" y="76"/>
                    <a:pt x="2" y="78"/>
                    <a:pt x="0" y="80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74"/>
                    <a:pt x="5" y="74"/>
                    <a:pt x="5" y="74"/>
                  </a:cubicBezTo>
                  <a:moveTo>
                    <a:pt x="25" y="0"/>
                  </a:moveTo>
                  <a:cubicBezTo>
                    <a:pt x="26" y="16"/>
                    <a:pt x="25" y="31"/>
                    <a:pt x="21" y="45"/>
                  </a:cubicBezTo>
                  <a:cubicBezTo>
                    <a:pt x="20" y="50"/>
                    <a:pt x="17" y="56"/>
                    <a:pt x="13" y="63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23" y="81"/>
                    <a:pt x="32" y="66"/>
                    <a:pt x="34" y="57"/>
                  </a:cubicBezTo>
                  <a:cubicBezTo>
                    <a:pt x="37" y="47"/>
                    <a:pt x="38" y="34"/>
                    <a:pt x="38" y="2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3" name="Freeform 114">
              <a:extLst>
                <a:ext uri="{FF2B5EF4-FFF2-40B4-BE49-F238E27FC236}">
                  <a16:creationId xmlns:a16="http://schemas.microsoft.com/office/drawing/2014/main" id="{0165FBF3-B4B1-467D-9D62-AFED2C28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75" y="3108325"/>
              <a:ext cx="233362" cy="439737"/>
            </a:xfrm>
            <a:custGeom>
              <a:avLst/>
              <a:gdLst>
                <a:gd name="T0" fmla="*/ 101 w 157"/>
                <a:gd name="T1" fmla="*/ 2 h 298"/>
                <a:gd name="T2" fmla="*/ 62 w 157"/>
                <a:gd name="T3" fmla="*/ 0 h 298"/>
                <a:gd name="T4" fmla="*/ 0 w 157"/>
                <a:gd name="T5" fmla="*/ 288 h 298"/>
                <a:gd name="T6" fmla="*/ 62 w 157"/>
                <a:gd name="T7" fmla="*/ 278 h 298"/>
                <a:gd name="T8" fmla="*/ 149 w 157"/>
                <a:gd name="T9" fmla="*/ 118 h 298"/>
                <a:gd name="T10" fmla="*/ 142 w 157"/>
                <a:gd name="T11" fmla="*/ 29 h 298"/>
                <a:gd name="T12" fmla="*/ 101 w 157"/>
                <a:gd name="T13" fmla="*/ 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298">
                  <a:moveTo>
                    <a:pt x="101" y="2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54" y="298"/>
                    <a:pt x="62" y="278"/>
                    <a:pt x="62" y="278"/>
                  </a:cubicBezTo>
                  <a:cubicBezTo>
                    <a:pt x="58" y="228"/>
                    <a:pt x="142" y="146"/>
                    <a:pt x="149" y="118"/>
                  </a:cubicBezTo>
                  <a:cubicBezTo>
                    <a:pt x="157" y="90"/>
                    <a:pt x="155" y="53"/>
                    <a:pt x="142" y="29"/>
                  </a:cubicBezTo>
                  <a:cubicBezTo>
                    <a:pt x="138" y="22"/>
                    <a:pt x="120" y="10"/>
                    <a:pt x="101" y="2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4" name="Freeform 115">
              <a:extLst>
                <a:ext uri="{FF2B5EF4-FFF2-40B4-BE49-F238E27FC236}">
                  <a16:creationId xmlns:a16="http://schemas.microsoft.com/office/drawing/2014/main" id="{72709D82-6F75-4825-9F28-16B6EC270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349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5" name="Freeform 116">
              <a:extLst>
                <a:ext uri="{FF2B5EF4-FFF2-40B4-BE49-F238E27FC236}">
                  <a16:creationId xmlns:a16="http://schemas.microsoft.com/office/drawing/2014/main" id="{B19EFAF7-216B-40DA-9910-6EB9ADDBC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9313" y="3217863"/>
              <a:ext cx="136525" cy="150812"/>
            </a:xfrm>
            <a:custGeom>
              <a:avLst/>
              <a:gdLst>
                <a:gd name="T0" fmla="*/ 1 w 92"/>
                <a:gd name="T1" fmla="*/ 67 h 102"/>
                <a:gd name="T2" fmla="*/ 6 w 92"/>
                <a:gd name="T3" fmla="*/ 72 h 102"/>
                <a:gd name="T4" fmla="*/ 5 w 92"/>
                <a:gd name="T5" fmla="*/ 76 h 102"/>
                <a:gd name="T6" fmla="*/ 13 w 92"/>
                <a:gd name="T7" fmla="*/ 81 h 102"/>
                <a:gd name="T8" fmla="*/ 23 w 92"/>
                <a:gd name="T9" fmla="*/ 79 h 102"/>
                <a:gd name="T10" fmla="*/ 38 w 92"/>
                <a:gd name="T11" fmla="*/ 78 h 102"/>
                <a:gd name="T12" fmla="*/ 26 w 92"/>
                <a:gd name="T13" fmla="*/ 89 h 102"/>
                <a:gd name="T14" fmla="*/ 30 w 92"/>
                <a:gd name="T15" fmla="*/ 102 h 102"/>
                <a:gd name="T16" fmla="*/ 58 w 92"/>
                <a:gd name="T17" fmla="*/ 78 h 102"/>
                <a:gd name="T18" fmla="*/ 63 w 92"/>
                <a:gd name="T19" fmla="*/ 55 h 102"/>
                <a:gd name="T20" fmla="*/ 63 w 92"/>
                <a:gd name="T21" fmla="*/ 55 h 102"/>
                <a:gd name="T22" fmla="*/ 92 w 92"/>
                <a:gd name="T23" fmla="*/ 31 h 102"/>
                <a:gd name="T24" fmla="*/ 67 w 92"/>
                <a:gd name="T25" fmla="*/ 0 h 102"/>
                <a:gd name="T26" fmla="*/ 27 w 92"/>
                <a:gd name="T27" fmla="*/ 35 h 102"/>
                <a:gd name="T28" fmla="*/ 12 w 92"/>
                <a:gd name="T29" fmla="*/ 38 h 102"/>
                <a:gd name="T30" fmla="*/ 7 w 92"/>
                <a:gd name="T31" fmla="*/ 46 h 102"/>
                <a:gd name="T32" fmla="*/ 9 w 92"/>
                <a:gd name="T33" fmla="*/ 49 h 102"/>
                <a:gd name="T34" fmla="*/ 4 w 92"/>
                <a:gd name="T35" fmla="*/ 56 h 102"/>
                <a:gd name="T36" fmla="*/ 6 w 92"/>
                <a:gd name="T37" fmla="*/ 59 h 102"/>
                <a:gd name="T38" fmla="*/ 6 w 92"/>
                <a:gd name="T39" fmla="*/ 59 h 102"/>
                <a:gd name="T40" fmla="*/ 1 w 92"/>
                <a:gd name="T41" fmla="*/ 6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102">
                  <a:moveTo>
                    <a:pt x="1" y="67"/>
                  </a:moveTo>
                  <a:cubicBezTo>
                    <a:pt x="2" y="70"/>
                    <a:pt x="3" y="71"/>
                    <a:pt x="6" y="72"/>
                  </a:cubicBezTo>
                  <a:cubicBezTo>
                    <a:pt x="5" y="73"/>
                    <a:pt x="5" y="75"/>
                    <a:pt x="5" y="76"/>
                  </a:cubicBezTo>
                  <a:cubicBezTo>
                    <a:pt x="6" y="80"/>
                    <a:pt x="9" y="82"/>
                    <a:pt x="13" y="81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6" y="89"/>
                    <a:pt x="21" y="100"/>
                    <a:pt x="30" y="102"/>
                  </a:cubicBezTo>
                  <a:cubicBezTo>
                    <a:pt x="51" y="82"/>
                    <a:pt x="52" y="86"/>
                    <a:pt x="58" y="78"/>
                  </a:cubicBezTo>
                  <a:cubicBezTo>
                    <a:pt x="64" y="71"/>
                    <a:pt x="64" y="60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9" y="39"/>
                    <a:pt x="6" y="42"/>
                    <a:pt x="7" y="46"/>
                  </a:cubicBezTo>
                  <a:cubicBezTo>
                    <a:pt x="7" y="47"/>
                    <a:pt x="8" y="48"/>
                    <a:pt x="9" y="49"/>
                  </a:cubicBezTo>
                  <a:cubicBezTo>
                    <a:pt x="6" y="50"/>
                    <a:pt x="4" y="53"/>
                    <a:pt x="4" y="56"/>
                  </a:cubicBezTo>
                  <a:cubicBezTo>
                    <a:pt x="5" y="57"/>
                    <a:pt x="5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60"/>
                    <a:pt x="0" y="64"/>
                    <a:pt x="1" y="67"/>
                  </a:cubicBezTo>
                </a:path>
              </a:pathLst>
            </a:custGeom>
            <a:solidFill>
              <a:srgbClr val="CD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6" name="Freeform 117">
              <a:extLst>
                <a:ext uri="{FF2B5EF4-FFF2-40B4-BE49-F238E27FC236}">
                  <a16:creationId xmlns:a16="http://schemas.microsoft.com/office/drawing/2014/main" id="{22640FBC-6E0B-45F1-A2F2-0BADEF25B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3925" y="3089275"/>
              <a:ext cx="466725" cy="471487"/>
            </a:xfrm>
            <a:custGeom>
              <a:avLst/>
              <a:gdLst>
                <a:gd name="T0" fmla="*/ 315 w 315"/>
                <a:gd name="T1" fmla="*/ 6 h 319"/>
                <a:gd name="T2" fmla="*/ 117 w 315"/>
                <a:gd name="T3" fmla="*/ 1 h 319"/>
                <a:gd name="T4" fmla="*/ 100 w 315"/>
                <a:gd name="T5" fmla="*/ 3 h 319"/>
                <a:gd name="T6" fmla="*/ 91 w 315"/>
                <a:gd name="T7" fmla="*/ 9 h 319"/>
                <a:gd name="T8" fmla="*/ 79 w 315"/>
                <a:gd name="T9" fmla="*/ 21 h 319"/>
                <a:gd name="T10" fmla="*/ 0 w 315"/>
                <a:gd name="T11" fmla="*/ 98 h 319"/>
                <a:gd name="T12" fmla="*/ 38 w 315"/>
                <a:gd name="T13" fmla="*/ 130 h 319"/>
                <a:gd name="T14" fmla="*/ 123 w 315"/>
                <a:gd name="T15" fmla="*/ 63 h 319"/>
                <a:gd name="T16" fmla="*/ 240 w 315"/>
                <a:gd name="T17" fmla="*/ 67 h 319"/>
                <a:gd name="T18" fmla="*/ 185 w 315"/>
                <a:gd name="T19" fmla="*/ 198 h 319"/>
                <a:gd name="T20" fmla="*/ 155 w 315"/>
                <a:gd name="T21" fmla="*/ 288 h 319"/>
                <a:gd name="T22" fmla="*/ 307 w 315"/>
                <a:gd name="T23" fmla="*/ 231 h 319"/>
                <a:gd name="T24" fmla="*/ 308 w 315"/>
                <a:gd name="T25" fmla="*/ 18 h 319"/>
                <a:gd name="T26" fmla="*/ 315 w 315"/>
                <a:gd name="T27" fmla="*/ 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5" h="319">
                  <a:moveTo>
                    <a:pt x="315" y="6"/>
                  </a:moveTo>
                  <a:cubicBezTo>
                    <a:pt x="117" y="1"/>
                    <a:pt x="117" y="1"/>
                    <a:pt x="117" y="1"/>
                  </a:cubicBezTo>
                  <a:cubicBezTo>
                    <a:pt x="111" y="0"/>
                    <a:pt x="105" y="1"/>
                    <a:pt x="100" y="3"/>
                  </a:cubicBezTo>
                  <a:cubicBezTo>
                    <a:pt x="97" y="5"/>
                    <a:pt x="94" y="7"/>
                    <a:pt x="91" y="9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25" y="96"/>
                    <a:pt x="207" y="137"/>
                    <a:pt x="185" y="198"/>
                  </a:cubicBezTo>
                  <a:cubicBezTo>
                    <a:pt x="157" y="261"/>
                    <a:pt x="133" y="275"/>
                    <a:pt x="155" y="288"/>
                  </a:cubicBezTo>
                  <a:cubicBezTo>
                    <a:pt x="208" y="319"/>
                    <a:pt x="307" y="231"/>
                    <a:pt x="307" y="231"/>
                  </a:cubicBezTo>
                  <a:cubicBezTo>
                    <a:pt x="304" y="188"/>
                    <a:pt x="308" y="18"/>
                    <a:pt x="308" y="18"/>
                  </a:cubicBezTo>
                  <a:cubicBezTo>
                    <a:pt x="315" y="6"/>
                    <a:pt x="315" y="6"/>
                    <a:pt x="315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7" name="Freeform 118">
              <a:extLst>
                <a:ext uri="{FF2B5EF4-FFF2-40B4-BE49-F238E27FC236}">
                  <a16:creationId xmlns:a16="http://schemas.microsoft.com/office/drawing/2014/main" id="{5C782C10-842F-454C-9692-89D6EC9C1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488" y="3182938"/>
              <a:ext cx="127000" cy="98425"/>
            </a:xfrm>
            <a:custGeom>
              <a:avLst/>
              <a:gdLst>
                <a:gd name="T0" fmla="*/ 80 w 80"/>
                <a:gd name="T1" fmla="*/ 0 h 62"/>
                <a:gd name="T2" fmla="*/ 0 w 80"/>
                <a:gd name="T3" fmla="*/ 62 h 62"/>
                <a:gd name="T4" fmla="*/ 0 w 80"/>
                <a:gd name="T5" fmla="*/ 62 h 62"/>
                <a:gd name="T6" fmla="*/ 80 w 80"/>
                <a:gd name="T7" fmla="*/ 0 h 62"/>
                <a:gd name="T8" fmla="*/ 80 w 8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2">
                  <a:moveTo>
                    <a:pt x="80" y="0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8" name="Freeform 119">
              <a:extLst>
                <a:ext uri="{FF2B5EF4-FFF2-40B4-BE49-F238E27FC236}">
                  <a16:creationId xmlns:a16="http://schemas.microsoft.com/office/drawing/2014/main" id="{1D434BD2-D6C3-491B-8903-F7FB0C5AC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488" y="3182938"/>
              <a:ext cx="127000" cy="98425"/>
            </a:xfrm>
            <a:custGeom>
              <a:avLst/>
              <a:gdLst>
                <a:gd name="T0" fmla="*/ 80 w 80"/>
                <a:gd name="T1" fmla="*/ 0 h 62"/>
                <a:gd name="T2" fmla="*/ 0 w 80"/>
                <a:gd name="T3" fmla="*/ 62 h 62"/>
                <a:gd name="T4" fmla="*/ 0 w 80"/>
                <a:gd name="T5" fmla="*/ 62 h 62"/>
                <a:gd name="T6" fmla="*/ 80 w 80"/>
                <a:gd name="T7" fmla="*/ 0 h 62"/>
                <a:gd name="T8" fmla="*/ 80 w 8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2">
                  <a:moveTo>
                    <a:pt x="80" y="0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80" y="0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9" name="Freeform 120">
              <a:extLst>
                <a:ext uri="{FF2B5EF4-FFF2-40B4-BE49-F238E27FC236}">
                  <a16:creationId xmlns:a16="http://schemas.microsoft.com/office/drawing/2014/main" id="{77E45D83-C6DD-4BC3-89BD-1A6F9E6F2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3159125"/>
              <a:ext cx="263525" cy="122237"/>
            </a:xfrm>
            <a:custGeom>
              <a:avLst/>
              <a:gdLst>
                <a:gd name="T0" fmla="*/ 97 w 178"/>
                <a:gd name="T1" fmla="*/ 0 h 83"/>
                <a:gd name="T2" fmla="*/ 0 w 178"/>
                <a:gd name="T3" fmla="*/ 75 h 83"/>
                <a:gd name="T4" fmla="*/ 9 w 178"/>
                <a:gd name="T5" fmla="*/ 83 h 83"/>
                <a:gd name="T6" fmla="*/ 94 w 178"/>
                <a:gd name="T7" fmla="*/ 16 h 83"/>
                <a:gd name="T8" fmla="*/ 95 w 178"/>
                <a:gd name="T9" fmla="*/ 16 h 83"/>
                <a:gd name="T10" fmla="*/ 95 w 178"/>
                <a:gd name="T11" fmla="*/ 16 h 83"/>
                <a:gd name="T12" fmla="*/ 169 w 178"/>
                <a:gd name="T13" fmla="*/ 18 h 83"/>
                <a:gd name="T14" fmla="*/ 172 w 178"/>
                <a:gd name="T15" fmla="*/ 13 h 83"/>
                <a:gd name="T16" fmla="*/ 178 w 178"/>
                <a:gd name="T17" fmla="*/ 3 h 83"/>
                <a:gd name="T18" fmla="*/ 97 w 178"/>
                <a:gd name="T1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83">
                  <a:moveTo>
                    <a:pt x="97" y="0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69" y="18"/>
                    <a:pt x="169" y="18"/>
                    <a:pt x="169" y="18"/>
                  </a:cubicBezTo>
                  <a:cubicBezTo>
                    <a:pt x="170" y="16"/>
                    <a:pt x="171" y="14"/>
                    <a:pt x="172" y="13"/>
                  </a:cubicBezTo>
                  <a:cubicBezTo>
                    <a:pt x="172" y="11"/>
                    <a:pt x="175" y="7"/>
                    <a:pt x="178" y="3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0" name="Freeform 121">
              <a:extLst>
                <a:ext uri="{FF2B5EF4-FFF2-40B4-BE49-F238E27FC236}">
                  <a16:creationId xmlns:a16="http://schemas.microsoft.com/office/drawing/2014/main" id="{4ACB9404-4326-45FF-A49D-6A83B5510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7575" y="3090863"/>
              <a:ext cx="460375" cy="641350"/>
            </a:xfrm>
            <a:custGeom>
              <a:avLst/>
              <a:gdLst>
                <a:gd name="T0" fmla="*/ 311 w 311"/>
                <a:gd name="T1" fmla="*/ 27 h 435"/>
                <a:gd name="T2" fmla="*/ 289 w 311"/>
                <a:gd name="T3" fmla="*/ 18 h 435"/>
                <a:gd name="T4" fmla="*/ 205 w 311"/>
                <a:gd name="T5" fmla="*/ 59 h 435"/>
                <a:gd name="T6" fmla="*/ 83 w 311"/>
                <a:gd name="T7" fmla="*/ 278 h 435"/>
                <a:gd name="T8" fmla="*/ 0 w 311"/>
                <a:gd name="T9" fmla="*/ 335 h 435"/>
                <a:gd name="T10" fmla="*/ 311 w 311"/>
                <a:gd name="T11" fmla="*/ 226 h 435"/>
                <a:gd name="T12" fmla="*/ 311 w 311"/>
                <a:gd name="T13" fmla="*/ 27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435">
                  <a:moveTo>
                    <a:pt x="311" y="27"/>
                  </a:moveTo>
                  <a:cubicBezTo>
                    <a:pt x="304" y="24"/>
                    <a:pt x="297" y="21"/>
                    <a:pt x="289" y="18"/>
                  </a:cubicBezTo>
                  <a:cubicBezTo>
                    <a:pt x="242" y="0"/>
                    <a:pt x="207" y="52"/>
                    <a:pt x="205" y="59"/>
                  </a:cubicBezTo>
                  <a:cubicBezTo>
                    <a:pt x="180" y="106"/>
                    <a:pt x="99" y="255"/>
                    <a:pt x="83" y="278"/>
                  </a:cubicBezTo>
                  <a:cubicBezTo>
                    <a:pt x="67" y="302"/>
                    <a:pt x="25" y="311"/>
                    <a:pt x="0" y="335"/>
                  </a:cubicBezTo>
                  <a:cubicBezTo>
                    <a:pt x="169" y="435"/>
                    <a:pt x="262" y="323"/>
                    <a:pt x="311" y="226"/>
                  </a:cubicBezTo>
                  <a:cubicBezTo>
                    <a:pt x="311" y="27"/>
                    <a:pt x="311" y="27"/>
                    <a:pt x="311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1" name="Freeform 122">
              <a:extLst>
                <a:ext uri="{FF2B5EF4-FFF2-40B4-BE49-F238E27FC236}">
                  <a16:creationId xmlns:a16="http://schemas.microsoft.com/office/drawing/2014/main" id="{4EFA5F38-EF7C-4B57-AF8A-17A1D09D4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75" y="3216275"/>
              <a:ext cx="196850" cy="207962"/>
            </a:xfrm>
            <a:custGeom>
              <a:avLst/>
              <a:gdLst>
                <a:gd name="T0" fmla="*/ 99 w 133"/>
                <a:gd name="T1" fmla="*/ 8 h 141"/>
                <a:gd name="T2" fmla="*/ 39 w 133"/>
                <a:gd name="T3" fmla="*/ 25 h 141"/>
                <a:gd name="T4" fmla="*/ 12 w 133"/>
                <a:gd name="T5" fmla="*/ 59 h 141"/>
                <a:gd name="T6" fmla="*/ 3 w 133"/>
                <a:gd name="T7" fmla="*/ 93 h 141"/>
                <a:gd name="T8" fmla="*/ 14 w 133"/>
                <a:gd name="T9" fmla="*/ 106 h 141"/>
                <a:gd name="T10" fmla="*/ 18 w 133"/>
                <a:gd name="T11" fmla="*/ 108 h 141"/>
                <a:gd name="T12" fmla="*/ 28 w 133"/>
                <a:gd name="T13" fmla="*/ 122 h 141"/>
                <a:gd name="T14" fmla="*/ 48 w 133"/>
                <a:gd name="T15" fmla="*/ 114 h 141"/>
                <a:gd name="T16" fmla="*/ 39 w 133"/>
                <a:gd name="T17" fmla="*/ 94 h 141"/>
                <a:gd name="T18" fmla="*/ 23 w 133"/>
                <a:gd name="T19" fmla="*/ 97 h 141"/>
                <a:gd name="T20" fmla="*/ 19 w 133"/>
                <a:gd name="T21" fmla="*/ 95 h 141"/>
                <a:gd name="T22" fmla="*/ 14 w 133"/>
                <a:gd name="T23" fmla="*/ 90 h 141"/>
                <a:gd name="T24" fmla="*/ 22 w 133"/>
                <a:gd name="T25" fmla="*/ 67 h 141"/>
                <a:gd name="T26" fmla="*/ 48 w 133"/>
                <a:gd name="T27" fmla="*/ 33 h 141"/>
                <a:gd name="T28" fmla="*/ 95 w 133"/>
                <a:gd name="T29" fmla="*/ 20 h 141"/>
                <a:gd name="T30" fmla="*/ 118 w 133"/>
                <a:gd name="T31" fmla="*/ 62 h 141"/>
                <a:gd name="T32" fmla="*/ 112 w 133"/>
                <a:gd name="T33" fmla="*/ 105 h 141"/>
                <a:gd name="T34" fmla="*/ 101 w 133"/>
                <a:gd name="T35" fmla="*/ 126 h 141"/>
                <a:gd name="T36" fmla="*/ 94 w 133"/>
                <a:gd name="T37" fmla="*/ 127 h 141"/>
                <a:gd name="T38" fmla="*/ 89 w 133"/>
                <a:gd name="T39" fmla="*/ 125 h 141"/>
                <a:gd name="T40" fmla="*/ 80 w 133"/>
                <a:gd name="T41" fmla="*/ 111 h 141"/>
                <a:gd name="T42" fmla="*/ 60 w 133"/>
                <a:gd name="T43" fmla="*/ 119 h 141"/>
                <a:gd name="T44" fmla="*/ 68 w 133"/>
                <a:gd name="T45" fmla="*/ 139 h 141"/>
                <a:gd name="T46" fmla="*/ 85 w 133"/>
                <a:gd name="T47" fmla="*/ 136 h 141"/>
                <a:gd name="T48" fmla="*/ 89 w 133"/>
                <a:gd name="T49" fmla="*/ 138 h 141"/>
                <a:gd name="T50" fmla="*/ 97 w 133"/>
                <a:gd name="T51" fmla="*/ 139 h 141"/>
                <a:gd name="T52" fmla="*/ 107 w 133"/>
                <a:gd name="T53" fmla="*/ 136 h 141"/>
                <a:gd name="T54" fmla="*/ 124 w 133"/>
                <a:gd name="T55" fmla="*/ 106 h 141"/>
                <a:gd name="T56" fmla="*/ 130 w 133"/>
                <a:gd name="T57" fmla="*/ 64 h 141"/>
                <a:gd name="T58" fmla="*/ 99 w 133"/>
                <a:gd name="T59" fmla="*/ 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3" h="141">
                  <a:moveTo>
                    <a:pt x="99" y="8"/>
                  </a:moveTo>
                  <a:cubicBezTo>
                    <a:pt x="80" y="0"/>
                    <a:pt x="52" y="8"/>
                    <a:pt x="39" y="25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4" y="70"/>
                    <a:pt x="0" y="83"/>
                    <a:pt x="3" y="93"/>
                  </a:cubicBezTo>
                  <a:cubicBezTo>
                    <a:pt x="4" y="99"/>
                    <a:pt x="8" y="104"/>
                    <a:pt x="14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8" y="114"/>
                    <a:pt x="22" y="119"/>
                    <a:pt x="28" y="122"/>
                  </a:cubicBezTo>
                  <a:cubicBezTo>
                    <a:pt x="35" y="125"/>
                    <a:pt x="44" y="121"/>
                    <a:pt x="48" y="114"/>
                  </a:cubicBezTo>
                  <a:cubicBezTo>
                    <a:pt x="51" y="106"/>
                    <a:pt x="47" y="97"/>
                    <a:pt x="39" y="94"/>
                  </a:cubicBezTo>
                  <a:cubicBezTo>
                    <a:pt x="34" y="91"/>
                    <a:pt x="27" y="93"/>
                    <a:pt x="23" y="97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4"/>
                    <a:pt x="15" y="75"/>
                    <a:pt x="22" y="67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9" y="19"/>
                    <a:pt x="80" y="13"/>
                    <a:pt x="95" y="20"/>
                  </a:cubicBezTo>
                  <a:cubicBezTo>
                    <a:pt x="109" y="26"/>
                    <a:pt x="120" y="45"/>
                    <a:pt x="118" y="62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1" y="115"/>
                    <a:pt x="106" y="123"/>
                    <a:pt x="101" y="126"/>
                  </a:cubicBezTo>
                  <a:cubicBezTo>
                    <a:pt x="98" y="127"/>
                    <a:pt x="96" y="128"/>
                    <a:pt x="94" y="127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19"/>
                    <a:pt x="86" y="113"/>
                    <a:pt x="80" y="111"/>
                  </a:cubicBezTo>
                  <a:cubicBezTo>
                    <a:pt x="72" y="108"/>
                    <a:pt x="64" y="111"/>
                    <a:pt x="60" y="119"/>
                  </a:cubicBezTo>
                  <a:cubicBezTo>
                    <a:pt x="57" y="127"/>
                    <a:pt x="61" y="136"/>
                    <a:pt x="68" y="139"/>
                  </a:cubicBezTo>
                  <a:cubicBezTo>
                    <a:pt x="74" y="141"/>
                    <a:pt x="81" y="140"/>
                    <a:pt x="85" y="136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91" y="139"/>
                    <a:pt x="94" y="139"/>
                    <a:pt x="97" y="139"/>
                  </a:cubicBezTo>
                  <a:cubicBezTo>
                    <a:pt x="100" y="139"/>
                    <a:pt x="104" y="138"/>
                    <a:pt x="107" y="136"/>
                  </a:cubicBezTo>
                  <a:cubicBezTo>
                    <a:pt x="116" y="132"/>
                    <a:pt x="122" y="120"/>
                    <a:pt x="124" y="106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3" y="42"/>
                    <a:pt x="119" y="17"/>
                    <a:pt x="99" y="8"/>
                  </a:cubicBezTo>
                  <a:close/>
                </a:path>
              </a:pathLst>
            </a:custGeom>
            <a:solidFill>
              <a:srgbClr val="360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2" name="Freeform 123">
              <a:extLst>
                <a:ext uri="{FF2B5EF4-FFF2-40B4-BE49-F238E27FC236}">
                  <a16:creationId xmlns:a16="http://schemas.microsoft.com/office/drawing/2014/main" id="{5E2BF9F9-6984-46E0-8257-FDFDFF156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3" y="3087688"/>
              <a:ext cx="93662" cy="150812"/>
            </a:xfrm>
            <a:custGeom>
              <a:avLst/>
              <a:gdLst>
                <a:gd name="T0" fmla="*/ 8 w 63"/>
                <a:gd name="T1" fmla="*/ 102 h 102"/>
                <a:gd name="T2" fmla="*/ 0 w 63"/>
                <a:gd name="T3" fmla="*/ 101 h 102"/>
                <a:gd name="T4" fmla="*/ 54 w 63"/>
                <a:gd name="T5" fmla="*/ 3 h 102"/>
                <a:gd name="T6" fmla="*/ 60 w 63"/>
                <a:gd name="T7" fmla="*/ 0 h 102"/>
                <a:gd name="T8" fmla="*/ 63 w 63"/>
                <a:gd name="T9" fmla="*/ 1 h 102"/>
                <a:gd name="T10" fmla="*/ 58 w 63"/>
                <a:gd name="T11" fmla="*/ 9 h 102"/>
                <a:gd name="T12" fmla="*/ 8 w 63"/>
                <a:gd name="T1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2">
                  <a:moveTo>
                    <a:pt x="8" y="102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99"/>
                    <a:pt x="9" y="39"/>
                    <a:pt x="54" y="3"/>
                  </a:cubicBezTo>
                  <a:cubicBezTo>
                    <a:pt x="55" y="2"/>
                    <a:pt x="58" y="0"/>
                    <a:pt x="60" y="0"/>
                  </a:cubicBezTo>
                  <a:cubicBezTo>
                    <a:pt x="62" y="0"/>
                    <a:pt x="62" y="0"/>
                    <a:pt x="63" y="1"/>
                  </a:cubicBezTo>
                  <a:cubicBezTo>
                    <a:pt x="61" y="5"/>
                    <a:pt x="59" y="9"/>
                    <a:pt x="58" y="9"/>
                  </a:cubicBezTo>
                  <a:cubicBezTo>
                    <a:pt x="17" y="43"/>
                    <a:pt x="8" y="102"/>
                    <a:pt x="8" y="102"/>
                  </a:cubicBezTo>
                  <a:close/>
                </a:path>
              </a:pathLst>
            </a:custGeom>
            <a:solidFill>
              <a:srgbClr val="682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3" name="Freeform 124">
              <a:extLst>
                <a:ext uri="{FF2B5EF4-FFF2-40B4-BE49-F238E27FC236}">
                  <a16:creationId xmlns:a16="http://schemas.microsoft.com/office/drawing/2014/main" id="{B45AD160-BAE4-481B-9878-4E7D85B28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5538" y="3468688"/>
              <a:ext cx="106362" cy="65087"/>
            </a:xfrm>
            <a:custGeom>
              <a:avLst/>
              <a:gdLst>
                <a:gd name="T0" fmla="*/ 5 w 72"/>
                <a:gd name="T1" fmla="*/ 0 h 44"/>
                <a:gd name="T2" fmla="*/ 3 w 72"/>
                <a:gd name="T3" fmla="*/ 1 h 44"/>
                <a:gd name="T4" fmla="*/ 0 w 72"/>
                <a:gd name="T5" fmla="*/ 6 h 44"/>
                <a:gd name="T6" fmla="*/ 1 w 72"/>
                <a:gd name="T7" fmla="*/ 10 h 44"/>
                <a:gd name="T8" fmla="*/ 65 w 72"/>
                <a:gd name="T9" fmla="*/ 44 h 44"/>
                <a:gd name="T10" fmla="*/ 66 w 72"/>
                <a:gd name="T11" fmla="*/ 44 h 44"/>
                <a:gd name="T12" fmla="*/ 69 w 72"/>
                <a:gd name="T13" fmla="*/ 43 h 44"/>
                <a:gd name="T14" fmla="*/ 71 w 72"/>
                <a:gd name="T15" fmla="*/ 38 h 44"/>
                <a:gd name="T16" fmla="*/ 70 w 72"/>
                <a:gd name="T17" fmla="*/ 34 h 44"/>
                <a:gd name="T18" fmla="*/ 7 w 72"/>
                <a:gd name="T19" fmla="*/ 0 h 44"/>
                <a:gd name="T20" fmla="*/ 5 w 72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4">
                  <a:moveTo>
                    <a:pt x="5" y="0"/>
                  </a:moveTo>
                  <a:cubicBezTo>
                    <a:pt x="4" y="0"/>
                    <a:pt x="3" y="0"/>
                    <a:pt x="3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1" y="10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5" y="44"/>
                    <a:pt x="66" y="44"/>
                    <a:pt x="66" y="44"/>
                  </a:cubicBezTo>
                  <a:cubicBezTo>
                    <a:pt x="67" y="44"/>
                    <a:pt x="68" y="44"/>
                    <a:pt x="69" y="43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2" y="37"/>
                    <a:pt x="72" y="35"/>
                    <a:pt x="70" y="3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4" name="Freeform 125">
              <a:extLst>
                <a:ext uri="{FF2B5EF4-FFF2-40B4-BE49-F238E27FC236}">
                  <a16:creationId xmlns:a16="http://schemas.microsoft.com/office/drawing/2014/main" id="{5904B937-EC89-49E9-89B9-8E6B2C869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3127375"/>
              <a:ext cx="11112" cy="254000"/>
            </a:xfrm>
            <a:custGeom>
              <a:avLst/>
              <a:gdLst>
                <a:gd name="T0" fmla="*/ 2 w 8"/>
                <a:gd name="T1" fmla="*/ 0 h 173"/>
                <a:gd name="T2" fmla="*/ 7 w 8"/>
                <a:gd name="T3" fmla="*/ 10 h 173"/>
                <a:gd name="T4" fmla="*/ 8 w 8"/>
                <a:gd name="T5" fmla="*/ 11 h 173"/>
                <a:gd name="T6" fmla="*/ 8 w 8"/>
                <a:gd name="T7" fmla="*/ 173 h 173"/>
                <a:gd name="T8" fmla="*/ 0 w 8"/>
                <a:gd name="T9" fmla="*/ 173 h 173"/>
                <a:gd name="T10" fmla="*/ 0 w 8"/>
                <a:gd name="T11" fmla="*/ 34 h 173"/>
                <a:gd name="T12" fmla="*/ 2 w 8"/>
                <a:gd name="T1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3">
                  <a:moveTo>
                    <a:pt x="2" y="0"/>
                  </a:moveTo>
                  <a:cubicBezTo>
                    <a:pt x="6" y="3"/>
                    <a:pt x="7" y="9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82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5" name="Freeform 126">
              <a:extLst>
                <a:ext uri="{FF2B5EF4-FFF2-40B4-BE49-F238E27FC236}">
                  <a16:creationId xmlns:a16="http://schemas.microsoft.com/office/drawing/2014/main" id="{B2AC2BF8-8AAE-4B30-9FED-C5FA96CAA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950" y="3027363"/>
              <a:ext cx="107950" cy="233362"/>
            </a:xfrm>
            <a:custGeom>
              <a:avLst/>
              <a:gdLst>
                <a:gd name="T0" fmla="*/ 56 w 73"/>
                <a:gd name="T1" fmla="*/ 158 h 158"/>
                <a:gd name="T2" fmla="*/ 0 w 73"/>
                <a:gd name="T3" fmla="*/ 59 h 158"/>
                <a:gd name="T4" fmla="*/ 34 w 73"/>
                <a:gd name="T5" fmla="*/ 0 h 158"/>
                <a:gd name="T6" fmla="*/ 73 w 73"/>
                <a:gd name="T7" fmla="*/ 50 h 158"/>
                <a:gd name="T8" fmla="*/ 56 w 73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58">
                  <a:moveTo>
                    <a:pt x="56" y="158"/>
                  </a:moveTo>
                  <a:cubicBezTo>
                    <a:pt x="40" y="158"/>
                    <a:pt x="0" y="59"/>
                    <a:pt x="0" y="59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1" y="158"/>
                    <a:pt x="56" y="158"/>
                  </a:cubicBezTo>
                </a:path>
              </a:pathLst>
            </a:custGeom>
            <a:solidFill>
              <a:srgbClr val="CD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6" name="Freeform 127">
              <a:extLst>
                <a:ext uri="{FF2B5EF4-FFF2-40B4-BE49-F238E27FC236}">
                  <a16:creationId xmlns:a16="http://schemas.microsoft.com/office/drawing/2014/main" id="{0DFAB667-E339-4553-994F-DD2DD7CC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513" y="3067050"/>
              <a:ext cx="52387" cy="79375"/>
            </a:xfrm>
            <a:custGeom>
              <a:avLst/>
              <a:gdLst>
                <a:gd name="T0" fmla="*/ 0 w 36"/>
                <a:gd name="T1" fmla="*/ 0 h 53"/>
                <a:gd name="T2" fmla="*/ 34 w 36"/>
                <a:gd name="T3" fmla="*/ 52 h 53"/>
                <a:gd name="T4" fmla="*/ 35 w 36"/>
                <a:gd name="T5" fmla="*/ 53 h 53"/>
                <a:gd name="T6" fmla="*/ 36 w 36"/>
                <a:gd name="T7" fmla="*/ 34 h 53"/>
                <a:gd name="T8" fmla="*/ 8 w 36"/>
                <a:gd name="T9" fmla="*/ 5 h 53"/>
                <a:gd name="T10" fmla="*/ 0 w 36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3">
                  <a:moveTo>
                    <a:pt x="0" y="0"/>
                  </a:moveTo>
                  <a:cubicBezTo>
                    <a:pt x="9" y="23"/>
                    <a:pt x="26" y="42"/>
                    <a:pt x="34" y="5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6"/>
                    <a:pt x="36" y="39"/>
                    <a:pt x="36" y="34"/>
                  </a:cubicBezTo>
                  <a:cubicBezTo>
                    <a:pt x="27" y="27"/>
                    <a:pt x="16" y="17"/>
                    <a:pt x="8" y="5"/>
                  </a:cubicBezTo>
                  <a:cubicBezTo>
                    <a:pt x="5" y="4"/>
                    <a:pt x="2" y="2"/>
                    <a:pt x="0" y="0"/>
                  </a:cubicBezTo>
                </a:path>
              </a:pathLst>
            </a:custGeom>
            <a:solidFill>
              <a:srgbClr val="B88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7" name="Freeform 128">
              <a:extLst>
                <a:ext uri="{FF2B5EF4-FFF2-40B4-BE49-F238E27FC236}">
                  <a16:creationId xmlns:a16="http://schemas.microsoft.com/office/drawing/2014/main" id="{FEBE7C80-8E32-476E-8763-23BD1AC69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2827338"/>
              <a:ext cx="231775" cy="220662"/>
            </a:xfrm>
            <a:custGeom>
              <a:avLst/>
              <a:gdLst>
                <a:gd name="T0" fmla="*/ 119 w 156"/>
                <a:gd name="T1" fmla="*/ 30 h 150"/>
                <a:gd name="T2" fmla="*/ 5 w 156"/>
                <a:gd name="T3" fmla="*/ 36 h 150"/>
                <a:gd name="T4" fmla="*/ 0 w 156"/>
                <a:gd name="T5" fmla="*/ 42 h 150"/>
                <a:gd name="T6" fmla="*/ 47 w 156"/>
                <a:gd name="T7" fmla="*/ 110 h 150"/>
                <a:gd name="T8" fmla="*/ 120 w 156"/>
                <a:gd name="T9" fmla="*/ 150 h 150"/>
                <a:gd name="T10" fmla="*/ 126 w 156"/>
                <a:gd name="T11" fmla="*/ 144 h 150"/>
                <a:gd name="T12" fmla="*/ 119 w 156"/>
                <a:gd name="T13" fmla="*/ 3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50">
                  <a:moveTo>
                    <a:pt x="119" y="30"/>
                  </a:moveTo>
                  <a:cubicBezTo>
                    <a:pt x="86" y="0"/>
                    <a:pt x="35" y="2"/>
                    <a:pt x="5" y="36"/>
                  </a:cubicBezTo>
                  <a:cubicBezTo>
                    <a:pt x="3" y="38"/>
                    <a:pt x="1" y="40"/>
                    <a:pt x="0" y="42"/>
                  </a:cubicBezTo>
                  <a:cubicBezTo>
                    <a:pt x="8" y="65"/>
                    <a:pt x="24" y="89"/>
                    <a:pt x="47" y="110"/>
                  </a:cubicBezTo>
                  <a:cubicBezTo>
                    <a:pt x="70" y="130"/>
                    <a:pt x="96" y="144"/>
                    <a:pt x="120" y="150"/>
                  </a:cubicBezTo>
                  <a:cubicBezTo>
                    <a:pt x="122" y="148"/>
                    <a:pt x="124" y="146"/>
                    <a:pt x="126" y="144"/>
                  </a:cubicBezTo>
                  <a:cubicBezTo>
                    <a:pt x="156" y="111"/>
                    <a:pt x="153" y="60"/>
                    <a:pt x="119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8" name="Freeform 129">
              <a:extLst>
                <a:ext uri="{FF2B5EF4-FFF2-40B4-BE49-F238E27FC236}">
                  <a16:creationId xmlns:a16="http://schemas.microsoft.com/office/drawing/2014/main" id="{487B081C-23AF-46BC-B39E-6DB91FD9C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2813050"/>
              <a:ext cx="279400" cy="277812"/>
            </a:xfrm>
            <a:custGeom>
              <a:avLst/>
              <a:gdLst>
                <a:gd name="T0" fmla="*/ 189 w 189"/>
                <a:gd name="T1" fmla="*/ 94 h 189"/>
                <a:gd name="T2" fmla="*/ 95 w 189"/>
                <a:gd name="T3" fmla="*/ 189 h 189"/>
                <a:gd name="T4" fmla="*/ 0 w 189"/>
                <a:gd name="T5" fmla="*/ 94 h 189"/>
                <a:gd name="T6" fmla="*/ 95 w 189"/>
                <a:gd name="T7" fmla="*/ 0 h 189"/>
                <a:gd name="T8" fmla="*/ 189 w 189"/>
                <a:gd name="T9" fmla="*/ 9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94"/>
                  </a:moveTo>
                  <a:cubicBezTo>
                    <a:pt x="164" y="131"/>
                    <a:pt x="147" y="189"/>
                    <a:pt x="95" y="189"/>
                  </a:cubicBezTo>
                  <a:cubicBezTo>
                    <a:pt x="42" y="189"/>
                    <a:pt x="0" y="147"/>
                    <a:pt x="0" y="94"/>
                  </a:cubicBezTo>
                  <a:cubicBezTo>
                    <a:pt x="0" y="42"/>
                    <a:pt x="42" y="0"/>
                    <a:pt x="95" y="0"/>
                  </a:cubicBezTo>
                  <a:cubicBezTo>
                    <a:pt x="147" y="0"/>
                    <a:pt x="189" y="42"/>
                    <a:pt x="189" y="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9" name="Freeform 130">
              <a:extLst>
                <a:ext uri="{FF2B5EF4-FFF2-40B4-BE49-F238E27FC236}">
                  <a16:creationId xmlns:a16="http://schemas.microsoft.com/office/drawing/2014/main" id="{8049DAA0-07A1-40C5-9FE5-AC7F68666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13" y="2813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A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0" name="Freeform 131">
              <a:extLst>
                <a:ext uri="{FF2B5EF4-FFF2-40B4-BE49-F238E27FC236}">
                  <a16:creationId xmlns:a16="http://schemas.microsoft.com/office/drawing/2014/main" id="{E5FD5CBF-4A18-4C61-B5C4-6BC86BCC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13" y="2813050"/>
              <a:ext cx="92075" cy="34925"/>
            </a:xfrm>
            <a:custGeom>
              <a:avLst/>
              <a:gdLst>
                <a:gd name="T0" fmla="*/ 0 w 62"/>
                <a:gd name="T1" fmla="*/ 0 h 24"/>
                <a:gd name="T2" fmla="*/ 62 w 62"/>
                <a:gd name="T3" fmla="*/ 24 h 24"/>
                <a:gd name="T4" fmla="*/ 62 w 62"/>
                <a:gd name="T5" fmla="*/ 24 h 24"/>
                <a:gd name="T6" fmla="*/ 0 w 6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24">
                  <a:moveTo>
                    <a:pt x="0" y="0"/>
                  </a:moveTo>
                  <a:cubicBezTo>
                    <a:pt x="24" y="0"/>
                    <a:pt x="46" y="9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46" y="9"/>
                    <a:pt x="24" y="0"/>
                    <a:pt x="0" y="0"/>
                  </a:cubicBezTo>
                </a:path>
              </a:pathLst>
            </a:custGeom>
            <a:solidFill>
              <a:srgbClr val="5CA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1" name="Freeform 132">
              <a:extLst>
                <a:ext uri="{FF2B5EF4-FFF2-40B4-BE49-F238E27FC236}">
                  <a16:creationId xmlns:a16="http://schemas.microsoft.com/office/drawing/2014/main" id="{5978D4F9-C450-492D-BC97-5023BC7D4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5600" y="2859088"/>
              <a:ext cx="55562" cy="101600"/>
            </a:xfrm>
            <a:custGeom>
              <a:avLst/>
              <a:gdLst>
                <a:gd name="T0" fmla="*/ 0 w 37"/>
                <a:gd name="T1" fmla="*/ 0 h 69"/>
                <a:gd name="T2" fmla="*/ 10 w 37"/>
                <a:gd name="T3" fmla="*/ 9 h 69"/>
                <a:gd name="T4" fmla="*/ 37 w 37"/>
                <a:gd name="T5" fmla="*/ 69 h 69"/>
                <a:gd name="T6" fmla="*/ 37 w 37"/>
                <a:gd name="T7" fmla="*/ 69 h 69"/>
                <a:gd name="T8" fmla="*/ 11 w 37"/>
                <a:gd name="T9" fmla="*/ 9 h 69"/>
                <a:gd name="T10" fmla="*/ 0 w 37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0" y="0"/>
                  </a:moveTo>
                  <a:cubicBezTo>
                    <a:pt x="3" y="3"/>
                    <a:pt x="7" y="5"/>
                    <a:pt x="10" y="9"/>
                  </a:cubicBezTo>
                  <a:cubicBezTo>
                    <a:pt x="28" y="25"/>
                    <a:pt x="37" y="47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47"/>
                    <a:pt x="28" y="25"/>
                    <a:pt x="11" y="9"/>
                  </a:cubicBezTo>
                  <a:cubicBezTo>
                    <a:pt x="7" y="5"/>
                    <a:pt x="3" y="3"/>
                    <a:pt x="0" y="0"/>
                  </a:cubicBezTo>
                </a:path>
              </a:pathLst>
            </a:custGeom>
            <a:solidFill>
              <a:srgbClr val="5CA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2" name="Freeform 133">
              <a:extLst>
                <a:ext uri="{FF2B5EF4-FFF2-40B4-BE49-F238E27FC236}">
                  <a16:creationId xmlns:a16="http://schemas.microsoft.com/office/drawing/2014/main" id="{E3C3531A-289A-446E-95AB-C528DACB9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2847975"/>
              <a:ext cx="79375" cy="187325"/>
            </a:xfrm>
            <a:custGeom>
              <a:avLst/>
              <a:gdLst>
                <a:gd name="T0" fmla="*/ 0 w 53"/>
                <a:gd name="T1" fmla="*/ 0 h 127"/>
                <a:gd name="T2" fmla="*/ 28 w 53"/>
                <a:gd name="T3" fmla="*/ 42 h 127"/>
                <a:gd name="T4" fmla="*/ 35 w 53"/>
                <a:gd name="T5" fmla="*/ 127 h 127"/>
                <a:gd name="T6" fmla="*/ 53 w 53"/>
                <a:gd name="T7" fmla="*/ 76 h 127"/>
                <a:gd name="T8" fmla="*/ 26 w 53"/>
                <a:gd name="T9" fmla="*/ 16 h 127"/>
                <a:gd name="T10" fmla="*/ 16 w 53"/>
                <a:gd name="T11" fmla="*/ 7 h 127"/>
                <a:gd name="T12" fmla="*/ 16 w 53"/>
                <a:gd name="T13" fmla="*/ 7 h 127"/>
                <a:gd name="T14" fmla="*/ 1 w 53"/>
                <a:gd name="T15" fmla="*/ 0 h 127"/>
                <a:gd name="T16" fmla="*/ 0 w 53"/>
                <a:gd name="T17" fmla="*/ 0 h 127"/>
                <a:gd name="T18" fmla="*/ 0 w 53"/>
                <a:gd name="T19" fmla="*/ 0 h 127"/>
                <a:gd name="T20" fmla="*/ 0 w 53"/>
                <a:gd name="T2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127">
                  <a:moveTo>
                    <a:pt x="0" y="0"/>
                  </a:moveTo>
                  <a:cubicBezTo>
                    <a:pt x="13" y="11"/>
                    <a:pt x="22" y="25"/>
                    <a:pt x="28" y="42"/>
                  </a:cubicBezTo>
                  <a:cubicBezTo>
                    <a:pt x="46" y="67"/>
                    <a:pt x="49" y="100"/>
                    <a:pt x="35" y="127"/>
                  </a:cubicBezTo>
                  <a:cubicBezTo>
                    <a:pt x="47" y="112"/>
                    <a:pt x="53" y="94"/>
                    <a:pt x="53" y="76"/>
                  </a:cubicBezTo>
                  <a:cubicBezTo>
                    <a:pt x="53" y="54"/>
                    <a:pt x="44" y="32"/>
                    <a:pt x="26" y="16"/>
                  </a:cubicBezTo>
                  <a:cubicBezTo>
                    <a:pt x="23" y="12"/>
                    <a:pt x="19" y="10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1" y="4"/>
                    <a:pt x="6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3" name="Freeform 134">
              <a:extLst>
                <a:ext uri="{FF2B5EF4-FFF2-40B4-BE49-F238E27FC236}">
                  <a16:creationId xmlns:a16="http://schemas.microsoft.com/office/drawing/2014/main" id="{6B1004A1-8EB9-4D73-A186-6EB34BCAB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5888" y="2813050"/>
              <a:ext cx="257175" cy="96837"/>
            </a:xfrm>
            <a:custGeom>
              <a:avLst/>
              <a:gdLst>
                <a:gd name="T0" fmla="*/ 84 w 174"/>
                <a:gd name="T1" fmla="*/ 0 h 66"/>
                <a:gd name="T2" fmla="*/ 0 w 174"/>
                <a:gd name="T3" fmla="*/ 50 h 66"/>
                <a:gd name="T4" fmla="*/ 74 w 174"/>
                <a:gd name="T5" fmla="*/ 14 h 66"/>
                <a:gd name="T6" fmla="*/ 137 w 174"/>
                <a:gd name="T7" fmla="*/ 38 h 66"/>
                <a:gd name="T8" fmla="*/ 163 w 174"/>
                <a:gd name="T9" fmla="*/ 54 h 66"/>
                <a:gd name="T10" fmla="*/ 174 w 174"/>
                <a:gd name="T11" fmla="*/ 66 h 66"/>
                <a:gd name="T12" fmla="*/ 146 w 174"/>
                <a:gd name="T13" fmla="*/ 24 h 66"/>
                <a:gd name="T14" fmla="*/ 84 w 174"/>
                <a:gd name="T15" fmla="*/ 0 h 66"/>
                <a:gd name="T16" fmla="*/ 84 w 174"/>
                <a:gd name="T17" fmla="*/ 0 h 66"/>
                <a:gd name="T18" fmla="*/ 84 w 174"/>
                <a:gd name="T19" fmla="*/ 0 h 66"/>
                <a:gd name="T20" fmla="*/ 84 w 174"/>
                <a:gd name="T21" fmla="*/ 0 h 66"/>
                <a:gd name="T22" fmla="*/ 84 w 174"/>
                <a:gd name="T23" fmla="*/ 0 h 66"/>
                <a:gd name="T24" fmla="*/ 84 w 174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66">
                  <a:moveTo>
                    <a:pt x="84" y="0"/>
                  </a:moveTo>
                  <a:cubicBezTo>
                    <a:pt x="47" y="0"/>
                    <a:pt x="16" y="20"/>
                    <a:pt x="0" y="50"/>
                  </a:cubicBezTo>
                  <a:cubicBezTo>
                    <a:pt x="17" y="28"/>
                    <a:pt x="44" y="14"/>
                    <a:pt x="74" y="14"/>
                  </a:cubicBezTo>
                  <a:cubicBezTo>
                    <a:pt x="98" y="14"/>
                    <a:pt x="120" y="24"/>
                    <a:pt x="137" y="38"/>
                  </a:cubicBezTo>
                  <a:cubicBezTo>
                    <a:pt x="146" y="42"/>
                    <a:pt x="155" y="47"/>
                    <a:pt x="163" y="54"/>
                  </a:cubicBezTo>
                  <a:cubicBezTo>
                    <a:pt x="167" y="58"/>
                    <a:pt x="171" y="62"/>
                    <a:pt x="174" y="66"/>
                  </a:cubicBezTo>
                  <a:cubicBezTo>
                    <a:pt x="168" y="49"/>
                    <a:pt x="159" y="35"/>
                    <a:pt x="146" y="24"/>
                  </a:cubicBezTo>
                  <a:cubicBezTo>
                    <a:pt x="130" y="9"/>
                    <a:pt x="108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4" name="Freeform 135">
              <a:extLst>
                <a:ext uri="{FF2B5EF4-FFF2-40B4-BE49-F238E27FC236}">
                  <a16:creationId xmlns:a16="http://schemas.microsoft.com/office/drawing/2014/main" id="{FADD6311-392A-48DF-B21C-CDE1E1363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3988" y="2943225"/>
              <a:ext cx="204787" cy="206375"/>
            </a:xfrm>
            <a:custGeom>
              <a:avLst/>
              <a:gdLst>
                <a:gd name="T0" fmla="*/ 113 w 138"/>
                <a:gd name="T1" fmla="*/ 23 h 140"/>
                <a:gd name="T2" fmla="*/ 109 w 138"/>
                <a:gd name="T3" fmla="*/ 1 h 140"/>
                <a:gd name="T4" fmla="*/ 109 w 138"/>
                <a:gd name="T5" fmla="*/ 0 h 140"/>
                <a:gd name="T6" fmla="*/ 98 w 138"/>
                <a:gd name="T7" fmla="*/ 16 h 140"/>
                <a:gd name="T8" fmla="*/ 97 w 138"/>
                <a:gd name="T9" fmla="*/ 18 h 140"/>
                <a:gd name="T10" fmla="*/ 86 w 138"/>
                <a:gd name="T11" fmla="*/ 33 h 140"/>
                <a:gd name="T12" fmla="*/ 79 w 138"/>
                <a:gd name="T13" fmla="*/ 44 h 140"/>
                <a:gd name="T14" fmla="*/ 71 w 138"/>
                <a:gd name="T15" fmla="*/ 38 h 140"/>
                <a:gd name="T16" fmla="*/ 65 w 138"/>
                <a:gd name="T17" fmla="*/ 18 h 140"/>
                <a:gd name="T18" fmla="*/ 39 w 138"/>
                <a:gd name="T19" fmla="*/ 41 h 140"/>
                <a:gd name="T20" fmla="*/ 1 w 138"/>
                <a:gd name="T21" fmla="*/ 63 h 140"/>
                <a:gd name="T22" fmla="*/ 0 w 138"/>
                <a:gd name="T23" fmla="*/ 62 h 140"/>
                <a:gd name="T24" fmla="*/ 0 w 138"/>
                <a:gd name="T25" fmla="*/ 62 h 140"/>
                <a:gd name="T26" fmla="*/ 0 w 138"/>
                <a:gd name="T27" fmla="*/ 62 h 140"/>
                <a:gd name="T28" fmla="*/ 0 w 138"/>
                <a:gd name="T29" fmla="*/ 62 h 140"/>
                <a:gd name="T30" fmla="*/ 53 w 138"/>
                <a:gd name="T31" fmla="*/ 128 h 140"/>
                <a:gd name="T32" fmla="*/ 73 w 138"/>
                <a:gd name="T33" fmla="*/ 134 h 140"/>
                <a:gd name="T34" fmla="*/ 111 w 138"/>
                <a:gd name="T35" fmla="*/ 96 h 140"/>
                <a:gd name="T36" fmla="*/ 129 w 138"/>
                <a:gd name="T37" fmla="*/ 94 h 140"/>
                <a:gd name="T38" fmla="*/ 135 w 138"/>
                <a:gd name="T39" fmla="*/ 54 h 140"/>
                <a:gd name="T40" fmla="*/ 138 w 138"/>
                <a:gd name="T41" fmla="*/ 48 h 140"/>
                <a:gd name="T42" fmla="*/ 138 w 138"/>
                <a:gd name="T43" fmla="*/ 48 h 140"/>
                <a:gd name="T44" fmla="*/ 113 w 138"/>
                <a:gd name="T45" fmla="*/ 2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40">
                  <a:moveTo>
                    <a:pt x="113" y="23"/>
                  </a:moveTo>
                  <a:cubicBezTo>
                    <a:pt x="108" y="12"/>
                    <a:pt x="109" y="2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5" y="20"/>
                    <a:pt x="90" y="27"/>
                    <a:pt x="86" y="33"/>
                  </a:cubicBezTo>
                  <a:cubicBezTo>
                    <a:pt x="83" y="37"/>
                    <a:pt x="80" y="42"/>
                    <a:pt x="79" y="44"/>
                  </a:cubicBezTo>
                  <a:cubicBezTo>
                    <a:pt x="74" y="49"/>
                    <a:pt x="71" y="38"/>
                    <a:pt x="71" y="38"/>
                  </a:cubicBezTo>
                  <a:cubicBezTo>
                    <a:pt x="71" y="38"/>
                    <a:pt x="69" y="25"/>
                    <a:pt x="65" y="18"/>
                  </a:cubicBezTo>
                  <a:cubicBezTo>
                    <a:pt x="55" y="17"/>
                    <a:pt x="43" y="34"/>
                    <a:pt x="39" y="41"/>
                  </a:cubicBezTo>
                  <a:cubicBezTo>
                    <a:pt x="38" y="45"/>
                    <a:pt x="18" y="71"/>
                    <a:pt x="1" y="6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0" y="95"/>
                    <a:pt x="40" y="116"/>
                    <a:pt x="53" y="128"/>
                  </a:cubicBezTo>
                  <a:cubicBezTo>
                    <a:pt x="67" y="140"/>
                    <a:pt x="73" y="134"/>
                    <a:pt x="73" y="134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30" y="107"/>
                    <a:pt x="129" y="97"/>
                    <a:pt x="129" y="94"/>
                  </a:cubicBezTo>
                  <a:cubicBezTo>
                    <a:pt x="130" y="91"/>
                    <a:pt x="131" y="59"/>
                    <a:pt x="135" y="54"/>
                  </a:cubicBezTo>
                  <a:cubicBezTo>
                    <a:pt x="136" y="52"/>
                    <a:pt x="137" y="50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24" y="42"/>
                    <a:pt x="116" y="32"/>
                    <a:pt x="113" y="23"/>
                  </a:cubicBezTo>
                </a:path>
              </a:pathLst>
            </a:custGeom>
            <a:solidFill>
              <a:srgbClr val="CD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5" name="Freeform 136">
              <a:extLst>
                <a:ext uri="{FF2B5EF4-FFF2-40B4-BE49-F238E27FC236}">
                  <a16:creationId xmlns:a16="http://schemas.microsoft.com/office/drawing/2014/main" id="{12C5EAF8-1CC5-438F-8145-59E38A415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738" y="2895600"/>
              <a:ext cx="192087" cy="250825"/>
            </a:xfrm>
            <a:custGeom>
              <a:avLst/>
              <a:gdLst>
                <a:gd name="T0" fmla="*/ 130 w 130"/>
                <a:gd name="T1" fmla="*/ 51 h 170"/>
                <a:gd name="T2" fmla="*/ 81 w 130"/>
                <a:gd name="T3" fmla="*/ 170 h 170"/>
                <a:gd name="T4" fmla="*/ 36 w 130"/>
                <a:gd name="T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170">
                  <a:moveTo>
                    <a:pt x="130" y="51"/>
                  </a:moveTo>
                  <a:cubicBezTo>
                    <a:pt x="130" y="51"/>
                    <a:pt x="78" y="142"/>
                    <a:pt x="81" y="170"/>
                  </a:cubicBezTo>
                  <a:cubicBezTo>
                    <a:pt x="6" y="101"/>
                    <a:pt x="0" y="71"/>
                    <a:pt x="3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6" name="Freeform 137">
              <a:extLst>
                <a:ext uri="{FF2B5EF4-FFF2-40B4-BE49-F238E27FC236}">
                  <a16:creationId xmlns:a16="http://schemas.microsoft.com/office/drawing/2014/main" id="{9AB3C892-4B3E-40A8-82EA-021ADD6E6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88" y="2943225"/>
              <a:ext cx="41275" cy="49212"/>
            </a:xfrm>
            <a:custGeom>
              <a:avLst/>
              <a:gdLst>
                <a:gd name="T0" fmla="*/ 23 w 27"/>
                <a:gd name="T1" fmla="*/ 0 h 33"/>
                <a:gd name="T2" fmla="*/ 12 w 27"/>
                <a:gd name="T3" fmla="*/ 16 h 33"/>
                <a:gd name="T4" fmla="*/ 11 w 27"/>
                <a:gd name="T5" fmla="*/ 18 h 33"/>
                <a:gd name="T6" fmla="*/ 0 w 27"/>
                <a:gd name="T7" fmla="*/ 33 h 33"/>
                <a:gd name="T8" fmla="*/ 27 w 27"/>
                <a:gd name="T9" fmla="*/ 23 h 33"/>
                <a:gd name="T10" fmla="*/ 23 w 27"/>
                <a:gd name="T11" fmla="*/ 3 h 33"/>
                <a:gd name="T12" fmla="*/ 23 w 27"/>
                <a:gd name="T13" fmla="*/ 1 h 33"/>
                <a:gd name="T14" fmla="*/ 23 w 27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33">
                  <a:moveTo>
                    <a:pt x="23" y="0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9" y="20"/>
                    <a:pt x="4" y="27"/>
                    <a:pt x="0" y="33"/>
                  </a:cubicBezTo>
                  <a:cubicBezTo>
                    <a:pt x="6" y="29"/>
                    <a:pt x="15" y="25"/>
                    <a:pt x="27" y="23"/>
                  </a:cubicBezTo>
                  <a:cubicBezTo>
                    <a:pt x="23" y="15"/>
                    <a:pt x="23" y="7"/>
                    <a:pt x="23" y="3"/>
                  </a:cubicBezTo>
                  <a:cubicBezTo>
                    <a:pt x="23" y="2"/>
                    <a:pt x="23" y="1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B88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7" name="Freeform 138">
              <a:extLst>
                <a:ext uri="{FF2B5EF4-FFF2-40B4-BE49-F238E27FC236}">
                  <a16:creationId xmlns:a16="http://schemas.microsoft.com/office/drawing/2014/main" id="{BEF23020-907A-42E0-A2AD-ED14812C1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6700" y="3073400"/>
              <a:ext cx="22225" cy="33337"/>
            </a:xfrm>
            <a:custGeom>
              <a:avLst/>
              <a:gdLst>
                <a:gd name="T0" fmla="*/ 0 w 15"/>
                <a:gd name="T1" fmla="*/ 2 h 22"/>
                <a:gd name="T2" fmla="*/ 2 w 15"/>
                <a:gd name="T3" fmla="*/ 10 h 22"/>
                <a:gd name="T4" fmla="*/ 12 w 15"/>
                <a:gd name="T5" fmla="*/ 22 h 22"/>
                <a:gd name="T6" fmla="*/ 14 w 15"/>
                <a:gd name="T7" fmla="*/ 21 h 22"/>
                <a:gd name="T8" fmla="*/ 13 w 15"/>
                <a:gd name="T9" fmla="*/ 18 h 22"/>
                <a:gd name="T10" fmla="*/ 6 w 15"/>
                <a:gd name="T11" fmla="*/ 8 h 22"/>
                <a:gd name="T12" fmla="*/ 5 w 15"/>
                <a:gd name="T13" fmla="*/ 4 h 22"/>
                <a:gd name="T14" fmla="*/ 4 w 15"/>
                <a:gd name="T15" fmla="*/ 2 h 22"/>
                <a:gd name="T16" fmla="*/ 4 w 15"/>
                <a:gd name="T17" fmla="*/ 2 h 22"/>
                <a:gd name="T18" fmla="*/ 4 w 15"/>
                <a:gd name="T19" fmla="*/ 2 h 22"/>
                <a:gd name="T20" fmla="*/ 2 w 15"/>
                <a:gd name="T21" fmla="*/ 0 h 22"/>
                <a:gd name="T22" fmla="*/ 0 w 15"/>
                <a:gd name="T2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0" y="2"/>
                  </a:moveTo>
                  <a:cubicBezTo>
                    <a:pt x="0" y="2"/>
                    <a:pt x="1" y="6"/>
                    <a:pt x="2" y="10"/>
                  </a:cubicBezTo>
                  <a:cubicBezTo>
                    <a:pt x="4" y="14"/>
                    <a:pt x="6" y="19"/>
                    <a:pt x="12" y="22"/>
                  </a:cubicBezTo>
                  <a:cubicBezTo>
                    <a:pt x="13" y="22"/>
                    <a:pt x="14" y="22"/>
                    <a:pt x="14" y="21"/>
                  </a:cubicBezTo>
                  <a:cubicBezTo>
                    <a:pt x="15" y="20"/>
                    <a:pt x="14" y="19"/>
                    <a:pt x="13" y="18"/>
                  </a:cubicBezTo>
                  <a:cubicBezTo>
                    <a:pt x="9" y="16"/>
                    <a:pt x="7" y="12"/>
                    <a:pt x="6" y="8"/>
                  </a:cubicBezTo>
                  <a:cubicBezTo>
                    <a:pt x="5" y="7"/>
                    <a:pt x="5" y="5"/>
                    <a:pt x="5" y="4"/>
                  </a:cubicBezTo>
                  <a:cubicBezTo>
                    <a:pt x="5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754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8" name="Freeform 139">
              <a:extLst>
                <a:ext uri="{FF2B5EF4-FFF2-40B4-BE49-F238E27FC236}">
                  <a16:creationId xmlns:a16="http://schemas.microsoft.com/office/drawing/2014/main" id="{ACB8A1FF-DFAF-4A79-9C9B-03FAD733D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3024188"/>
              <a:ext cx="20637" cy="19050"/>
            </a:xfrm>
            <a:custGeom>
              <a:avLst/>
              <a:gdLst>
                <a:gd name="T0" fmla="*/ 9 w 14"/>
                <a:gd name="T1" fmla="*/ 1 h 13"/>
                <a:gd name="T2" fmla="*/ 7 w 14"/>
                <a:gd name="T3" fmla="*/ 0 h 13"/>
                <a:gd name="T4" fmla="*/ 0 w 14"/>
                <a:gd name="T5" fmla="*/ 4 h 13"/>
                <a:gd name="T6" fmla="*/ 0 w 14"/>
                <a:gd name="T7" fmla="*/ 7 h 13"/>
                <a:gd name="T8" fmla="*/ 0 w 14"/>
                <a:gd name="T9" fmla="*/ 8 h 13"/>
                <a:gd name="T10" fmla="*/ 1 w 14"/>
                <a:gd name="T11" fmla="*/ 8 h 13"/>
                <a:gd name="T12" fmla="*/ 4 w 14"/>
                <a:gd name="T13" fmla="*/ 9 h 13"/>
                <a:gd name="T14" fmla="*/ 8 w 14"/>
                <a:gd name="T15" fmla="*/ 13 h 13"/>
                <a:gd name="T16" fmla="*/ 12 w 14"/>
                <a:gd name="T17" fmla="*/ 10 h 13"/>
                <a:gd name="T18" fmla="*/ 9 w 14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3">
                  <a:moveTo>
                    <a:pt x="9" y="1"/>
                  </a:moveTo>
                  <a:cubicBezTo>
                    <a:pt x="9" y="1"/>
                    <a:pt x="8" y="0"/>
                    <a:pt x="7" y="0"/>
                  </a:cubicBezTo>
                  <a:cubicBezTo>
                    <a:pt x="4" y="0"/>
                    <a:pt x="2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8"/>
                    <a:pt x="4" y="9"/>
                  </a:cubicBezTo>
                  <a:cubicBezTo>
                    <a:pt x="6" y="10"/>
                    <a:pt x="7" y="11"/>
                    <a:pt x="8" y="13"/>
                  </a:cubicBezTo>
                  <a:cubicBezTo>
                    <a:pt x="9" y="13"/>
                    <a:pt x="11" y="12"/>
                    <a:pt x="12" y="10"/>
                  </a:cubicBezTo>
                  <a:cubicBezTo>
                    <a:pt x="14" y="7"/>
                    <a:pt x="13" y="3"/>
                    <a:pt x="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9" name="Oval 140">
              <a:extLst>
                <a:ext uri="{FF2B5EF4-FFF2-40B4-BE49-F238E27FC236}">
                  <a16:creationId xmlns:a16="http://schemas.microsoft.com/office/drawing/2014/main" id="{822FEE58-70A9-4E16-A951-F93D78808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3317875"/>
              <a:ext cx="80962" cy="80962"/>
            </a:xfrm>
            <a:prstGeom prst="ellipse">
              <a:avLst/>
            </a:prstGeom>
            <a:solidFill>
              <a:srgbClr val="360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0" name="Freeform 141">
              <a:extLst>
                <a:ext uri="{FF2B5EF4-FFF2-40B4-BE49-F238E27FC236}">
                  <a16:creationId xmlns:a16="http://schemas.microsoft.com/office/drawing/2014/main" id="{C0603736-5309-47D3-AEA6-8E608EDBA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8438" y="3343275"/>
              <a:ext cx="36512" cy="34925"/>
            </a:xfrm>
            <a:custGeom>
              <a:avLst/>
              <a:gdLst>
                <a:gd name="T0" fmla="*/ 0 w 24"/>
                <a:gd name="T1" fmla="*/ 10 h 24"/>
                <a:gd name="T2" fmla="*/ 14 w 24"/>
                <a:gd name="T3" fmla="*/ 24 h 24"/>
                <a:gd name="T4" fmla="*/ 24 w 24"/>
                <a:gd name="T5" fmla="*/ 20 h 24"/>
                <a:gd name="T6" fmla="*/ 4 w 24"/>
                <a:gd name="T7" fmla="*/ 0 h 24"/>
                <a:gd name="T8" fmla="*/ 0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0"/>
                  </a:moveTo>
                  <a:cubicBezTo>
                    <a:pt x="0" y="18"/>
                    <a:pt x="6" y="24"/>
                    <a:pt x="14" y="24"/>
                  </a:cubicBezTo>
                  <a:cubicBezTo>
                    <a:pt x="17" y="24"/>
                    <a:pt x="21" y="23"/>
                    <a:pt x="24" y="2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3"/>
                    <a:pt x="0" y="6"/>
                    <a:pt x="0" y="1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1" name="Freeform 142">
              <a:extLst>
                <a:ext uri="{FF2B5EF4-FFF2-40B4-BE49-F238E27FC236}">
                  <a16:creationId xmlns:a16="http://schemas.microsoft.com/office/drawing/2014/main" id="{6F53C3CD-E2CF-476E-9C58-2E7847C06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4788" y="3336925"/>
              <a:ext cx="34925" cy="36512"/>
            </a:xfrm>
            <a:custGeom>
              <a:avLst/>
              <a:gdLst>
                <a:gd name="T0" fmla="*/ 10 w 24"/>
                <a:gd name="T1" fmla="*/ 0 h 24"/>
                <a:gd name="T2" fmla="*/ 0 w 24"/>
                <a:gd name="T3" fmla="*/ 4 h 24"/>
                <a:gd name="T4" fmla="*/ 20 w 24"/>
                <a:gd name="T5" fmla="*/ 24 h 24"/>
                <a:gd name="T6" fmla="*/ 24 w 24"/>
                <a:gd name="T7" fmla="*/ 14 h 24"/>
                <a:gd name="T8" fmla="*/ 10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0" y="0"/>
                  </a:moveTo>
                  <a:cubicBezTo>
                    <a:pt x="6" y="0"/>
                    <a:pt x="2" y="2"/>
                    <a:pt x="0" y="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2"/>
                    <a:pt x="24" y="18"/>
                    <a:pt x="24" y="14"/>
                  </a:cubicBezTo>
                  <a:cubicBezTo>
                    <a:pt x="24" y="7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2" name="Freeform 143">
              <a:extLst>
                <a:ext uri="{FF2B5EF4-FFF2-40B4-BE49-F238E27FC236}">
                  <a16:creationId xmlns:a16="http://schemas.microsoft.com/office/drawing/2014/main" id="{E8D220D1-992C-44DB-9FA3-AF81199D5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775" y="3733800"/>
              <a:ext cx="65087" cy="50800"/>
            </a:xfrm>
            <a:custGeom>
              <a:avLst/>
              <a:gdLst>
                <a:gd name="T0" fmla="*/ 44 w 44"/>
                <a:gd name="T1" fmla="*/ 0 h 34"/>
                <a:gd name="T2" fmla="*/ 0 w 44"/>
                <a:gd name="T3" fmla="*/ 34 h 34"/>
                <a:gd name="T4" fmla="*/ 0 w 44"/>
                <a:gd name="T5" fmla="*/ 34 h 34"/>
                <a:gd name="T6" fmla="*/ 44 w 44"/>
                <a:gd name="T7" fmla="*/ 0 h 34"/>
                <a:gd name="T8" fmla="*/ 44 w 4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4" y="0"/>
                  </a:moveTo>
                  <a:cubicBezTo>
                    <a:pt x="38" y="5"/>
                    <a:pt x="17" y="2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7" y="23"/>
                    <a:pt x="38" y="5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06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3" name="Freeform 144">
              <a:extLst>
                <a:ext uri="{FF2B5EF4-FFF2-40B4-BE49-F238E27FC236}">
                  <a16:creationId xmlns:a16="http://schemas.microsoft.com/office/drawing/2014/main" id="{6899E7DA-E741-4530-93CF-441CB7A5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775" y="3733800"/>
              <a:ext cx="65087" cy="50800"/>
            </a:xfrm>
            <a:custGeom>
              <a:avLst/>
              <a:gdLst>
                <a:gd name="T0" fmla="*/ 41 w 44"/>
                <a:gd name="T1" fmla="*/ 0 h 34"/>
                <a:gd name="T2" fmla="*/ 0 w 44"/>
                <a:gd name="T3" fmla="*/ 34 h 34"/>
                <a:gd name="T4" fmla="*/ 0 w 44"/>
                <a:gd name="T5" fmla="*/ 34 h 34"/>
                <a:gd name="T6" fmla="*/ 0 w 44"/>
                <a:gd name="T7" fmla="*/ 34 h 34"/>
                <a:gd name="T8" fmla="*/ 44 w 44"/>
                <a:gd name="T9" fmla="*/ 0 h 34"/>
                <a:gd name="T10" fmla="*/ 44 w 44"/>
                <a:gd name="T11" fmla="*/ 0 h 34"/>
                <a:gd name="T12" fmla="*/ 42 w 44"/>
                <a:gd name="T13" fmla="*/ 0 h 34"/>
                <a:gd name="T14" fmla="*/ 41 w 44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4">
                  <a:moveTo>
                    <a:pt x="41" y="0"/>
                  </a:moveTo>
                  <a:cubicBezTo>
                    <a:pt x="32" y="0"/>
                    <a:pt x="9" y="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7" y="23"/>
                    <a:pt x="38" y="5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2" y="0"/>
                  </a:cubicBezTo>
                  <a:cubicBezTo>
                    <a:pt x="42" y="0"/>
                    <a:pt x="41" y="0"/>
                    <a:pt x="41" y="0"/>
                  </a:cubicBezTo>
                </a:path>
              </a:pathLst>
            </a:custGeom>
            <a:solidFill>
              <a:srgbClr val="B88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4" name="Freeform 145">
              <a:extLst>
                <a:ext uri="{FF2B5EF4-FFF2-40B4-BE49-F238E27FC236}">
                  <a16:creationId xmlns:a16="http://schemas.microsoft.com/office/drawing/2014/main" id="{33A33C39-5D7A-4D6F-B9FA-FC28193A5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4575" y="2884488"/>
              <a:ext cx="635000" cy="347662"/>
            </a:xfrm>
            <a:custGeom>
              <a:avLst/>
              <a:gdLst>
                <a:gd name="T0" fmla="*/ 242 w 428"/>
                <a:gd name="T1" fmla="*/ 0 h 236"/>
                <a:gd name="T2" fmla="*/ 154 w 428"/>
                <a:gd name="T3" fmla="*/ 84 h 236"/>
                <a:gd name="T4" fmla="*/ 126 w 428"/>
                <a:gd name="T5" fmla="*/ 78 h 236"/>
                <a:gd name="T6" fmla="*/ 60 w 428"/>
                <a:gd name="T7" fmla="*/ 144 h 236"/>
                <a:gd name="T8" fmla="*/ 67 w 428"/>
                <a:gd name="T9" fmla="*/ 174 h 236"/>
                <a:gd name="T10" fmla="*/ 67 w 428"/>
                <a:gd name="T11" fmla="*/ 174 h 236"/>
                <a:gd name="T12" fmla="*/ 67 w 428"/>
                <a:gd name="T13" fmla="*/ 174 h 236"/>
                <a:gd name="T14" fmla="*/ 32 w 428"/>
                <a:gd name="T15" fmla="*/ 174 h 236"/>
                <a:gd name="T16" fmla="*/ 0 w 428"/>
                <a:gd name="T17" fmla="*/ 205 h 236"/>
                <a:gd name="T18" fmla="*/ 32 w 428"/>
                <a:gd name="T19" fmla="*/ 236 h 236"/>
                <a:gd name="T20" fmla="*/ 397 w 428"/>
                <a:gd name="T21" fmla="*/ 236 h 236"/>
                <a:gd name="T22" fmla="*/ 428 w 428"/>
                <a:gd name="T23" fmla="*/ 205 h 236"/>
                <a:gd name="T24" fmla="*/ 397 w 428"/>
                <a:gd name="T25" fmla="*/ 174 h 236"/>
                <a:gd name="T26" fmla="*/ 394 w 428"/>
                <a:gd name="T27" fmla="*/ 174 h 236"/>
                <a:gd name="T28" fmla="*/ 394 w 428"/>
                <a:gd name="T29" fmla="*/ 174 h 236"/>
                <a:gd name="T30" fmla="*/ 397 w 428"/>
                <a:gd name="T31" fmla="*/ 155 h 236"/>
                <a:gd name="T32" fmla="*/ 331 w 428"/>
                <a:gd name="T33" fmla="*/ 89 h 236"/>
                <a:gd name="T34" fmla="*/ 331 w 428"/>
                <a:gd name="T35" fmla="*/ 89 h 236"/>
                <a:gd name="T36" fmla="*/ 242 w 428"/>
                <a:gd name="T3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236">
                  <a:moveTo>
                    <a:pt x="242" y="0"/>
                  </a:moveTo>
                  <a:cubicBezTo>
                    <a:pt x="195" y="0"/>
                    <a:pt x="156" y="37"/>
                    <a:pt x="154" y="84"/>
                  </a:cubicBezTo>
                  <a:cubicBezTo>
                    <a:pt x="145" y="80"/>
                    <a:pt x="136" y="78"/>
                    <a:pt x="126" y="78"/>
                  </a:cubicBezTo>
                  <a:cubicBezTo>
                    <a:pt x="90" y="78"/>
                    <a:pt x="60" y="108"/>
                    <a:pt x="60" y="144"/>
                  </a:cubicBezTo>
                  <a:cubicBezTo>
                    <a:pt x="60" y="155"/>
                    <a:pt x="63" y="165"/>
                    <a:pt x="67" y="174"/>
                  </a:cubicBezTo>
                  <a:cubicBezTo>
                    <a:pt x="67" y="174"/>
                    <a:pt x="67" y="174"/>
                    <a:pt x="67" y="174"/>
                  </a:cubicBezTo>
                  <a:cubicBezTo>
                    <a:pt x="67" y="174"/>
                    <a:pt x="67" y="174"/>
                    <a:pt x="67" y="174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14" y="174"/>
                    <a:pt x="0" y="188"/>
                    <a:pt x="0" y="205"/>
                  </a:cubicBezTo>
                  <a:cubicBezTo>
                    <a:pt x="0" y="222"/>
                    <a:pt x="14" y="236"/>
                    <a:pt x="32" y="236"/>
                  </a:cubicBezTo>
                  <a:cubicBezTo>
                    <a:pt x="397" y="236"/>
                    <a:pt x="397" y="236"/>
                    <a:pt x="397" y="236"/>
                  </a:cubicBezTo>
                  <a:cubicBezTo>
                    <a:pt x="414" y="236"/>
                    <a:pt x="428" y="222"/>
                    <a:pt x="428" y="205"/>
                  </a:cubicBezTo>
                  <a:cubicBezTo>
                    <a:pt x="428" y="188"/>
                    <a:pt x="414" y="174"/>
                    <a:pt x="397" y="174"/>
                  </a:cubicBezTo>
                  <a:cubicBezTo>
                    <a:pt x="394" y="174"/>
                    <a:pt x="394" y="174"/>
                    <a:pt x="394" y="174"/>
                  </a:cubicBezTo>
                  <a:cubicBezTo>
                    <a:pt x="394" y="174"/>
                    <a:pt x="394" y="174"/>
                    <a:pt x="394" y="174"/>
                  </a:cubicBezTo>
                  <a:cubicBezTo>
                    <a:pt x="396" y="168"/>
                    <a:pt x="397" y="161"/>
                    <a:pt x="397" y="155"/>
                  </a:cubicBezTo>
                  <a:cubicBezTo>
                    <a:pt x="397" y="119"/>
                    <a:pt x="367" y="89"/>
                    <a:pt x="331" y="89"/>
                  </a:cubicBezTo>
                  <a:cubicBezTo>
                    <a:pt x="331" y="89"/>
                    <a:pt x="331" y="89"/>
                    <a:pt x="331" y="89"/>
                  </a:cubicBezTo>
                  <a:cubicBezTo>
                    <a:pt x="331" y="40"/>
                    <a:pt x="291" y="0"/>
                    <a:pt x="242" y="0"/>
                  </a:cubicBezTo>
                </a:path>
              </a:pathLst>
            </a:custGeom>
            <a:solidFill>
              <a:srgbClr val="5D2C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5" name="Oval 146">
              <a:extLst>
                <a:ext uri="{FF2B5EF4-FFF2-40B4-BE49-F238E27FC236}">
                  <a16:creationId xmlns:a16="http://schemas.microsoft.com/office/drawing/2014/main" id="{A85302C7-5B9B-4DB9-B93C-FD2B87B80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6075" y="4035425"/>
              <a:ext cx="250825" cy="250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339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567121" y="4006923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62536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95A349-DCB7-497E-ADD8-8822A7C8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71986"/>
            <a:ext cx="10915438" cy="1402701"/>
          </a:xfrm>
        </p:spPr>
        <p:txBody>
          <a:bodyPr>
            <a:norm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Thank you for attending!</a:t>
            </a:r>
            <a:endParaRPr lang="en-A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6E435F-5DBC-4E3C-8E7B-A1FB0EEDAB2D}"/>
              </a:ext>
            </a:extLst>
          </p:cNvPr>
          <p:cNvSpPr txBox="1">
            <a:spLocks/>
          </p:cNvSpPr>
          <p:nvPr/>
        </p:nvSpPr>
        <p:spPr>
          <a:xfrm>
            <a:off x="838198" y="1452337"/>
            <a:ext cx="10473649" cy="4105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The recording for this Bootcamp can be accessed via the same link used to access this live event.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All resources can be found on our GitHub repo which can be accessed via the link we sent to your email.</a:t>
            </a:r>
          </a:p>
        </p:txBody>
      </p:sp>
    </p:spTree>
    <p:extLst>
      <p:ext uri="{BB962C8B-B14F-4D97-AF65-F5344CB8AC3E}">
        <p14:creationId xmlns:p14="http://schemas.microsoft.com/office/powerpoint/2010/main" val="41422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DF9B02-D516-43BA-892C-2261EF5E6A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2C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3A0A6-1F9D-4223-BD95-C5F2F4F0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5217"/>
            <a:ext cx="4071437" cy="16971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340B033-1A20-4D4C-8030-137A477F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611" y="2846195"/>
            <a:ext cx="2420835" cy="796648"/>
          </a:xfrm>
        </p:spPr>
        <p:txBody>
          <a:bodyPr>
            <a:normAutofit/>
          </a:bodyPr>
          <a:lstStyle/>
          <a:p>
            <a:r>
              <a:rPr lang="en-A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DE673-3ABF-4152-9396-8BDC31ECA339}"/>
              </a:ext>
            </a:extLst>
          </p:cNvPr>
          <p:cNvSpPr txBox="1">
            <a:spLocks/>
          </p:cNvSpPr>
          <p:nvPr/>
        </p:nvSpPr>
        <p:spPr>
          <a:xfrm>
            <a:off x="6269275" y="3642843"/>
            <a:ext cx="4042452" cy="155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3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Artificial Intelligence and Analytics</a:t>
            </a:r>
          </a:p>
        </p:txBody>
      </p:sp>
      <p:grpSp>
        <p:nvGrpSpPr>
          <p:cNvPr id="12" name="Graphic 3">
            <a:extLst>
              <a:ext uri="{FF2B5EF4-FFF2-40B4-BE49-F238E27FC236}">
                <a16:creationId xmlns:a16="http://schemas.microsoft.com/office/drawing/2014/main" id="{06DADED4-27B1-4D2F-8133-8759067523EA}"/>
              </a:ext>
            </a:extLst>
          </p:cNvPr>
          <p:cNvGrpSpPr/>
          <p:nvPr/>
        </p:nvGrpSpPr>
        <p:grpSpPr>
          <a:xfrm>
            <a:off x="622242" y="3237808"/>
            <a:ext cx="3476495" cy="3620192"/>
            <a:chOff x="3490275" y="2337453"/>
            <a:chExt cx="2259645" cy="2617580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FCC082-51F5-4BD4-A898-57DF072E6461}"/>
                </a:ext>
              </a:extLst>
            </p:cNvPr>
            <p:cNvSpPr/>
            <p:nvPr/>
          </p:nvSpPr>
          <p:spPr>
            <a:xfrm>
              <a:off x="4613513" y="4034502"/>
              <a:ext cx="358699" cy="920389"/>
            </a:xfrm>
            <a:custGeom>
              <a:avLst/>
              <a:gdLst>
                <a:gd name="connsiteX0" fmla="*/ 207790 w 358699"/>
                <a:gd name="connsiteY0" fmla="*/ 0 h 920389"/>
                <a:gd name="connsiteX1" fmla="*/ 150910 w 358699"/>
                <a:gd name="connsiteY1" fmla="*/ 0 h 920389"/>
                <a:gd name="connsiteX2" fmla="*/ 150910 w 358699"/>
                <a:gd name="connsiteY2" fmla="*/ 299580 h 920389"/>
                <a:gd name="connsiteX3" fmla="*/ 0 w 358699"/>
                <a:gd name="connsiteY3" fmla="*/ 450490 h 920389"/>
                <a:gd name="connsiteX4" fmla="*/ 150910 w 358699"/>
                <a:gd name="connsiteY4" fmla="*/ 601399 h 920389"/>
                <a:gd name="connsiteX5" fmla="*/ 150910 w 358699"/>
                <a:gd name="connsiteY5" fmla="*/ 920390 h 920389"/>
                <a:gd name="connsiteX6" fmla="*/ 207790 w 358699"/>
                <a:gd name="connsiteY6" fmla="*/ 920390 h 920389"/>
                <a:gd name="connsiteX7" fmla="*/ 207790 w 358699"/>
                <a:gd name="connsiteY7" fmla="*/ 601435 h 920389"/>
                <a:gd name="connsiteX8" fmla="*/ 358699 w 358699"/>
                <a:gd name="connsiteY8" fmla="*/ 450525 h 920389"/>
                <a:gd name="connsiteX9" fmla="*/ 207790 w 358699"/>
                <a:gd name="connsiteY9" fmla="*/ 299615 h 920389"/>
                <a:gd name="connsiteX10" fmla="*/ 278250 w 358699"/>
                <a:gd name="connsiteY10" fmla="*/ 450490 h 920389"/>
                <a:gd name="connsiteX11" fmla="*/ 179350 w 358699"/>
                <a:gd name="connsiteY11" fmla="*/ 549425 h 920389"/>
                <a:gd name="connsiteX12" fmla="*/ 80414 w 358699"/>
                <a:gd name="connsiteY12" fmla="*/ 450490 h 920389"/>
                <a:gd name="connsiteX13" fmla="*/ 179350 w 358699"/>
                <a:gd name="connsiteY13" fmla="*/ 351554 h 92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8699" h="920389">
                  <a:moveTo>
                    <a:pt x="207790" y="0"/>
                  </a:moveTo>
                  <a:lnTo>
                    <a:pt x="150910" y="0"/>
                  </a:lnTo>
                  <a:lnTo>
                    <a:pt x="150910" y="299580"/>
                  </a:lnTo>
                  <a:lnTo>
                    <a:pt x="0" y="450490"/>
                  </a:lnTo>
                  <a:lnTo>
                    <a:pt x="150910" y="601399"/>
                  </a:lnTo>
                  <a:lnTo>
                    <a:pt x="150910" y="920390"/>
                  </a:lnTo>
                  <a:lnTo>
                    <a:pt x="207790" y="920390"/>
                  </a:lnTo>
                  <a:lnTo>
                    <a:pt x="207790" y="601435"/>
                  </a:lnTo>
                  <a:lnTo>
                    <a:pt x="358699" y="450525"/>
                  </a:lnTo>
                  <a:lnTo>
                    <a:pt x="207790" y="299615"/>
                  </a:lnTo>
                  <a:close/>
                  <a:moveTo>
                    <a:pt x="278250" y="450490"/>
                  </a:moveTo>
                  <a:lnTo>
                    <a:pt x="179350" y="549425"/>
                  </a:lnTo>
                  <a:lnTo>
                    <a:pt x="80414" y="450490"/>
                  </a:lnTo>
                  <a:lnTo>
                    <a:pt x="179350" y="351554"/>
                  </a:lnTo>
                  <a:close/>
                </a:path>
              </a:pathLst>
            </a:custGeom>
            <a:solidFill>
              <a:srgbClr val="002050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DC2664-8819-4C24-877D-CC2924A6DDD2}"/>
                </a:ext>
              </a:extLst>
            </p:cNvPr>
            <p:cNvSpPr/>
            <p:nvPr/>
          </p:nvSpPr>
          <p:spPr>
            <a:xfrm>
              <a:off x="5189920" y="4484992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701C4F-F8B8-44DD-A5F5-95FB20D18A9E}"/>
                </a:ext>
              </a:extLst>
            </p:cNvPr>
            <p:cNvSpPr/>
            <p:nvPr/>
          </p:nvSpPr>
          <p:spPr>
            <a:xfrm>
              <a:off x="5560742" y="4573512"/>
              <a:ext cx="188699" cy="250876"/>
            </a:xfrm>
            <a:custGeom>
              <a:avLst/>
              <a:gdLst>
                <a:gd name="connsiteX0" fmla="*/ 100464 w 188699"/>
                <a:gd name="connsiteY0" fmla="*/ 250876 h 250876"/>
                <a:gd name="connsiteX1" fmla="*/ 88235 w 188699"/>
                <a:gd name="connsiteY1" fmla="*/ 250876 h 250876"/>
                <a:gd name="connsiteX2" fmla="*/ 0 w 188699"/>
                <a:gd name="connsiteY2" fmla="*/ 162641 h 250876"/>
                <a:gd name="connsiteX3" fmla="*/ 0 w 188699"/>
                <a:gd name="connsiteY3" fmla="*/ 88377 h 250876"/>
                <a:gd name="connsiteX4" fmla="*/ 88235 w 188699"/>
                <a:gd name="connsiteY4" fmla="*/ 0 h 250876"/>
                <a:gd name="connsiteX5" fmla="*/ 100464 w 188699"/>
                <a:gd name="connsiteY5" fmla="*/ 0 h 250876"/>
                <a:gd name="connsiteX6" fmla="*/ 188699 w 188699"/>
                <a:gd name="connsiteY6" fmla="*/ 88235 h 250876"/>
                <a:gd name="connsiteX7" fmla="*/ 188699 w 188699"/>
                <a:gd name="connsiteY7" fmla="*/ 162499 h 250876"/>
                <a:gd name="connsiteX8" fmla="*/ 100464 w 188699"/>
                <a:gd name="connsiteY8" fmla="*/ 250876 h 250876"/>
                <a:gd name="connsiteX9" fmla="*/ 88235 w 188699"/>
                <a:gd name="connsiteY9" fmla="*/ 54854 h 250876"/>
                <a:gd name="connsiteX10" fmla="*/ 54712 w 188699"/>
                <a:gd name="connsiteY10" fmla="*/ 88377 h 250876"/>
                <a:gd name="connsiteX11" fmla="*/ 54712 w 188699"/>
                <a:gd name="connsiteY11" fmla="*/ 162641 h 250876"/>
                <a:gd name="connsiteX12" fmla="*/ 88235 w 188699"/>
                <a:gd name="connsiteY12" fmla="*/ 196165 h 250876"/>
                <a:gd name="connsiteX13" fmla="*/ 100464 w 188699"/>
                <a:gd name="connsiteY13" fmla="*/ 196165 h 250876"/>
                <a:gd name="connsiteX14" fmla="*/ 133988 w 188699"/>
                <a:gd name="connsiteY14" fmla="*/ 162641 h 250876"/>
                <a:gd name="connsiteX15" fmla="*/ 133988 w 188699"/>
                <a:gd name="connsiteY15" fmla="*/ 88377 h 250876"/>
                <a:gd name="connsiteX16" fmla="*/ 100464 w 188699"/>
                <a:gd name="connsiteY16" fmla="*/ 54854 h 25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99" h="250876">
                  <a:moveTo>
                    <a:pt x="100464" y="250876"/>
                  </a:moveTo>
                  <a:lnTo>
                    <a:pt x="88235" y="250876"/>
                  </a:lnTo>
                  <a:cubicBezTo>
                    <a:pt x="39528" y="250816"/>
                    <a:pt x="61" y="211348"/>
                    <a:pt x="0" y="162641"/>
                  </a:cubicBezTo>
                  <a:lnTo>
                    <a:pt x="0" y="88377"/>
                  </a:lnTo>
                  <a:cubicBezTo>
                    <a:pt x="-21" y="39613"/>
                    <a:pt x="39471" y="61"/>
                    <a:pt x="88235" y="0"/>
                  </a:cubicBezTo>
                  <a:lnTo>
                    <a:pt x="100464" y="0"/>
                  </a:lnTo>
                  <a:cubicBezTo>
                    <a:pt x="149171" y="61"/>
                    <a:pt x="188639" y="39528"/>
                    <a:pt x="188699" y="88235"/>
                  </a:cubicBezTo>
                  <a:lnTo>
                    <a:pt x="188699" y="162499"/>
                  </a:lnTo>
                  <a:cubicBezTo>
                    <a:pt x="188721" y="211263"/>
                    <a:pt x="149225" y="250816"/>
                    <a:pt x="100464" y="250876"/>
                  </a:cubicBezTo>
                  <a:close/>
                  <a:moveTo>
                    <a:pt x="88235" y="54854"/>
                  </a:moveTo>
                  <a:cubicBezTo>
                    <a:pt x="69728" y="54871"/>
                    <a:pt x="54729" y="69870"/>
                    <a:pt x="54712" y="88377"/>
                  </a:cubicBezTo>
                  <a:lnTo>
                    <a:pt x="54712" y="162641"/>
                  </a:lnTo>
                  <a:cubicBezTo>
                    <a:pt x="54751" y="181138"/>
                    <a:pt x="69735" y="196126"/>
                    <a:pt x="88235" y="196165"/>
                  </a:cubicBezTo>
                  <a:lnTo>
                    <a:pt x="100464" y="196165"/>
                  </a:lnTo>
                  <a:cubicBezTo>
                    <a:pt x="118961" y="196126"/>
                    <a:pt x="133949" y="181138"/>
                    <a:pt x="133988" y="162641"/>
                  </a:cubicBezTo>
                  <a:lnTo>
                    <a:pt x="133988" y="88377"/>
                  </a:lnTo>
                  <a:cubicBezTo>
                    <a:pt x="133967" y="69870"/>
                    <a:pt x="118972" y="54871"/>
                    <a:pt x="100464" y="54854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B71FEF-3B60-4B95-863C-CBA6C15D8582}"/>
                </a:ext>
              </a:extLst>
            </p:cNvPr>
            <p:cNvSpPr/>
            <p:nvPr/>
          </p:nvSpPr>
          <p:spPr>
            <a:xfrm>
              <a:off x="5139973" y="3526706"/>
              <a:ext cx="188663" cy="250734"/>
            </a:xfrm>
            <a:custGeom>
              <a:avLst/>
              <a:gdLst>
                <a:gd name="connsiteX0" fmla="*/ 100464 w 188663"/>
                <a:gd name="connsiteY0" fmla="*/ 250734 h 250734"/>
                <a:gd name="connsiteX1" fmla="*/ 88235 w 188663"/>
                <a:gd name="connsiteY1" fmla="*/ 250734 h 250734"/>
                <a:gd name="connsiteX2" fmla="*/ 0 w 188663"/>
                <a:gd name="connsiteY2" fmla="*/ 162499 h 250734"/>
                <a:gd name="connsiteX3" fmla="*/ 0 w 188663"/>
                <a:gd name="connsiteY3" fmla="*/ 88235 h 250734"/>
                <a:gd name="connsiteX4" fmla="*/ 88235 w 188663"/>
                <a:gd name="connsiteY4" fmla="*/ 0 h 250734"/>
                <a:gd name="connsiteX5" fmla="*/ 100464 w 188663"/>
                <a:gd name="connsiteY5" fmla="*/ 0 h 250734"/>
                <a:gd name="connsiteX6" fmla="*/ 188664 w 188663"/>
                <a:gd name="connsiteY6" fmla="*/ 88235 h 250734"/>
                <a:gd name="connsiteX7" fmla="*/ 188664 w 188663"/>
                <a:gd name="connsiteY7" fmla="*/ 162499 h 250734"/>
                <a:gd name="connsiteX8" fmla="*/ 100464 w 188663"/>
                <a:gd name="connsiteY8" fmla="*/ 250734 h 250734"/>
                <a:gd name="connsiteX9" fmla="*/ 88235 w 188663"/>
                <a:gd name="connsiteY9" fmla="*/ 54711 h 250734"/>
                <a:gd name="connsiteX10" fmla="*/ 54712 w 188663"/>
                <a:gd name="connsiteY10" fmla="*/ 88235 h 250734"/>
                <a:gd name="connsiteX11" fmla="*/ 54712 w 188663"/>
                <a:gd name="connsiteY11" fmla="*/ 162499 h 250734"/>
                <a:gd name="connsiteX12" fmla="*/ 88235 w 188663"/>
                <a:gd name="connsiteY12" fmla="*/ 196023 h 250734"/>
                <a:gd name="connsiteX13" fmla="*/ 100464 w 188663"/>
                <a:gd name="connsiteY13" fmla="*/ 196023 h 250734"/>
                <a:gd name="connsiteX14" fmla="*/ 133988 w 188663"/>
                <a:gd name="connsiteY14" fmla="*/ 162499 h 250734"/>
                <a:gd name="connsiteX15" fmla="*/ 133988 w 188663"/>
                <a:gd name="connsiteY15" fmla="*/ 88235 h 250734"/>
                <a:gd name="connsiteX16" fmla="*/ 100464 w 188663"/>
                <a:gd name="connsiteY16" fmla="*/ 54711 h 25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63" h="250734">
                  <a:moveTo>
                    <a:pt x="100464" y="250734"/>
                  </a:moveTo>
                  <a:lnTo>
                    <a:pt x="88235" y="250734"/>
                  </a:lnTo>
                  <a:cubicBezTo>
                    <a:pt x="39528" y="250674"/>
                    <a:pt x="61" y="211206"/>
                    <a:pt x="0" y="162499"/>
                  </a:cubicBezTo>
                  <a:lnTo>
                    <a:pt x="0" y="88235"/>
                  </a:lnTo>
                  <a:cubicBezTo>
                    <a:pt x="61" y="39528"/>
                    <a:pt x="39528" y="60"/>
                    <a:pt x="88235" y="0"/>
                  </a:cubicBezTo>
                  <a:lnTo>
                    <a:pt x="100464" y="0"/>
                  </a:lnTo>
                  <a:cubicBezTo>
                    <a:pt x="149157" y="78"/>
                    <a:pt x="188603" y="39542"/>
                    <a:pt x="188664" y="88235"/>
                  </a:cubicBezTo>
                  <a:lnTo>
                    <a:pt x="188664" y="162499"/>
                  </a:lnTo>
                  <a:cubicBezTo>
                    <a:pt x="188603" y="211192"/>
                    <a:pt x="149157" y="250656"/>
                    <a:pt x="100464" y="250734"/>
                  </a:cubicBezTo>
                  <a:close/>
                  <a:moveTo>
                    <a:pt x="88235" y="54711"/>
                  </a:moveTo>
                  <a:cubicBezTo>
                    <a:pt x="69728" y="54733"/>
                    <a:pt x="54733" y="69728"/>
                    <a:pt x="54712" y="88235"/>
                  </a:cubicBezTo>
                  <a:lnTo>
                    <a:pt x="54712" y="162499"/>
                  </a:lnTo>
                  <a:cubicBezTo>
                    <a:pt x="54751" y="180996"/>
                    <a:pt x="69738" y="195984"/>
                    <a:pt x="88235" y="196023"/>
                  </a:cubicBezTo>
                  <a:lnTo>
                    <a:pt x="100464" y="196023"/>
                  </a:lnTo>
                  <a:cubicBezTo>
                    <a:pt x="118961" y="195984"/>
                    <a:pt x="133949" y="180996"/>
                    <a:pt x="133988" y="162499"/>
                  </a:cubicBezTo>
                  <a:lnTo>
                    <a:pt x="133988" y="88235"/>
                  </a:lnTo>
                  <a:cubicBezTo>
                    <a:pt x="133970" y="69728"/>
                    <a:pt x="118972" y="54729"/>
                    <a:pt x="100464" y="54711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577E70-B603-47AD-ADAF-C2613B47BB0F}"/>
                </a:ext>
              </a:extLst>
            </p:cNvPr>
            <p:cNvSpPr/>
            <p:nvPr/>
          </p:nvSpPr>
          <p:spPr>
            <a:xfrm>
              <a:off x="4052392" y="3921880"/>
              <a:ext cx="188699" cy="250734"/>
            </a:xfrm>
            <a:custGeom>
              <a:avLst/>
              <a:gdLst>
                <a:gd name="connsiteX0" fmla="*/ 100571 w 188699"/>
                <a:gd name="connsiteY0" fmla="*/ 250734 h 250734"/>
                <a:gd name="connsiteX1" fmla="*/ 88342 w 188699"/>
                <a:gd name="connsiteY1" fmla="*/ 250734 h 250734"/>
                <a:gd name="connsiteX2" fmla="*/ 0 w 188699"/>
                <a:gd name="connsiteY2" fmla="*/ 162499 h 250734"/>
                <a:gd name="connsiteX3" fmla="*/ 0 w 188699"/>
                <a:gd name="connsiteY3" fmla="*/ 88235 h 250734"/>
                <a:gd name="connsiteX4" fmla="*/ 88235 w 188699"/>
                <a:gd name="connsiteY4" fmla="*/ 0 h 250734"/>
                <a:gd name="connsiteX5" fmla="*/ 100464 w 188699"/>
                <a:gd name="connsiteY5" fmla="*/ 0 h 250734"/>
                <a:gd name="connsiteX6" fmla="*/ 188699 w 188699"/>
                <a:gd name="connsiteY6" fmla="*/ 88235 h 250734"/>
                <a:gd name="connsiteX7" fmla="*/ 188699 w 188699"/>
                <a:gd name="connsiteY7" fmla="*/ 162499 h 250734"/>
                <a:gd name="connsiteX8" fmla="*/ 100571 w 188699"/>
                <a:gd name="connsiteY8" fmla="*/ 250734 h 250734"/>
                <a:gd name="connsiteX9" fmla="*/ 88342 w 188699"/>
                <a:gd name="connsiteY9" fmla="*/ 54712 h 250734"/>
                <a:gd name="connsiteX10" fmla="*/ 54818 w 188699"/>
                <a:gd name="connsiteY10" fmla="*/ 88235 h 250734"/>
                <a:gd name="connsiteX11" fmla="*/ 54818 w 188699"/>
                <a:gd name="connsiteY11" fmla="*/ 162499 h 250734"/>
                <a:gd name="connsiteX12" fmla="*/ 88342 w 188699"/>
                <a:gd name="connsiteY12" fmla="*/ 196023 h 250734"/>
                <a:gd name="connsiteX13" fmla="*/ 100571 w 188699"/>
                <a:gd name="connsiteY13" fmla="*/ 196023 h 250734"/>
                <a:gd name="connsiteX14" fmla="*/ 134095 w 188699"/>
                <a:gd name="connsiteY14" fmla="*/ 162499 h 250734"/>
                <a:gd name="connsiteX15" fmla="*/ 134095 w 188699"/>
                <a:gd name="connsiteY15" fmla="*/ 88235 h 250734"/>
                <a:gd name="connsiteX16" fmla="*/ 100571 w 188699"/>
                <a:gd name="connsiteY16" fmla="*/ 54712 h 25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99" h="250734">
                  <a:moveTo>
                    <a:pt x="100571" y="250734"/>
                  </a:moveTo>
                  <a:lnTo>
                    <a:pt x="88342" y="250734"/>
                  </a:lnTo>
                  <a:cubicBezTo>
                    <a:pt x="39592" y="250734"/>
                    <a:pt x="60" y="211249"/>
                    <a:pt x="0" y="162499"/>
                  </a:cubicBezTo>
                  <a:lnTo>
                    <a:pt x="0" y="88235"/>
                  </a:lnTo>
                  <a:cubicBezTo>
                    <a:pt x="60" y="39528"/>
                    <a:pt x="39528" y="60"/>
                    <a:pt x="88235" y="0"/>
                  </a:cubicBezTo>
                  <a:lnTo>
                    <a:pt x="100464" y="0"/>
                  </a:lnTo>
                  <a:cubicBezTo>
                    <a:pt x="149171" y="60"/>
                    <a:pt x="188639" y="39528"/>
                    <a:pt x="188699" y="88235"/>
                  </a:cubicBezTo>
                  <a:lnTo>
                    <a:pt x="188699" y="162499"/>
                  </a:lnTo>
                  <a:cubicBezTo>
                    <a:pt x="188643" y="211163"/>
                    <a:pt x="149235" y="250617"/>
                    <a:pt x="100571" y="250734"/>
                  </a:cubicBezTo>
                  <a:close/>
                  <a:moveTo>
                    <a:pt x="88342" y="54712"/>
                  </a:moveTo>
                  <a:cubicBezTo>
                    <a:pt x="69834" y="54733"/>
                    <a:pt x="54839" y="69728"/>
                    <a:pt x="54818" y="88235"/>
                  </a:cubicBezTo>
                  <a:lnTo>
                    <a:pt x="54818" y="162499"/>
                  </a:lnTo>
                  <a:cubicBezTo>
                    <a:pt x="54857" y="180996"/>
                    <a:pt x="69845" y="195983"/>
                    <a:pt x="88342" y="196023"/>
                  </a:cubicBezTo>
                  <a:lnTo>
                    <a:pt x="100571" y="196023"/>
                  </a:lnTo>
                  <a:cubicBezTo>
                    <a:pt x="119068" y="195983"/>
                    <a:pt x="134056" y="180999"/>
                    <a:pt x="134095" y="162499"/>
                  </a:cubicBezTo>
                  <a:lnTo>
                    <a:pt x="134095" y="88235"/>
                  </a:lnTo>
                  <a:cubicBezTo>
                    <a:pt x="134073" y="69728"/>
                    <a:pt x="119078" y="54733"/>
                    <a:pt x="100571" y="54712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C3B2F7-6931-4BC7-823F-D2094A3BCE1D}"/>
                </a:ext>
              </a:extLst>
            </p:cNvPr>
            <p:cNvSpPr/>
            <p:nvPr/>
          </p:nvSpPr>
          <p:spPr>
            <a:xfrm>
              <a:off x="3490275" y="4171299"/>
              <a:ext cx="188841" cy="250734"/>
            </a:xfrm>
            <a:custGeom>
              <a:avLst/>
              <a:gdLst>
                <a:gd name="connsiteX0" fmla="*/ 100464 w 188841"/>
                <a:gd name="connsiteY0" fmla="*/ 250734 h 250734"/>
                <a:gd name="connsiteX1" fmla="*/ 88235 w 188841"/>
                <a:gd name="connsiteY1" fmla="*/ 250734 h 250734"/>
                <a:gd name="connsiteX2" fmla="*/ 0 w 188841"/>
                <a:gd name="connsiteY2" fmla="*/ 162499 h 250734"/>
                <a:gd name="connsiteX3" fmla="*/ 0 w 188841"/>
                <a:gd name="connsiteY3" fmla="*/ 88235 h 250734"/>
                <a:gd name="connsiteX4" fmla="*/ 88235 w 188841"/>
                <a:gd name="connsiteY4" fmla="*/ 0 h 250734"/>
                <a:gd name="connsiteX5" fmla="*/ 100464 w 188841"/>
                <a:gd name="connsiteY5" fmla="*/ 0 h 250734"/>
                <a:gd name="connsiteX6" fmla="*/ 188842 w 188841"/>
                <a:gd name="connsiteY6" fmla="*/ 88235 h 250734"/>
                <a:gd name="connsiteX7" fmla="*/ 188842 w 188841"/>
                <a:gd name="connsiteY7" fmla="*/ 162499 h 250734"/>
                <a:gd name="connsiteX8" fmla="*/ 100464 w 188841"/>
                <a:gd name="connsiteY8" fmla="*/ 250734 h 250734"/>
                <a:gd name="connsiteX9" fmla="*/ 88235 w 188841"/>
                <a:gd name="connsiteY9" fmla="*/ 54712 h 250734"/>
                <a:gd name="connsiteX10" fmla="*/ 54711 w 188841"/>
                <a:gd name="connsiteY10" fmla="*/ 88235 h 250734"/>
                <a:gd name="connsiteX11" fmla="*/ 54711 w 188841"/>
                <a:gd name="connsiteY11" fmla="*/ 162499 h 250734"/>
                <a:gd name="connsiteX12" fmla="*/ 88235 w 188841"/>
                <a:gd name="connsiteY12" fmla="*/ 196023 h 250734"/>
                <a:gd name="connsiteX13" fmla="*/ 100464 w 188841"/>
                <a:gd name="connsiteY13" fmla="*/ 196023 h 250734"/>
                <a:gd name="connsiteX14" fmla="*/ 133988 w 188841"/>
                <a:gd name="connsiteY14" fmla="*/ 162499 h 250734"/>
                <a:gd name="connsiteX15" fmla="*/ 133988 w 188841"/>
                <a:gd name="connsiteY15" fmla="*/ 88235 h 250734"/>
                <a:gd name="connsiteX16" fmla="*/ 100464 w 188841"/>
                <a:gd name="connsiteY16" fmla="*/ 54712 h 25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841" h="250734">
                  <a:moveTo>
                    <a:pt x="100464" y="250734"/>
                  </a:moveTo>
                  <a:lnTo>
                    <a:pt x="88235" y="250734"/>
                  </a:lnTo>
                  <a:cubicBezTo>
                    <a:pt x="39528" y="250674"/>
                    <a:pt x="59" y="211206"/>
                    <a:pt x="0" y="162499"/>
                  </a:cubicBezTo>
                  <a:lnTo>
                    <a:pt x="0" y="88235"/>
                  </a:lnTo>
                  <a:cubicBezTo>
                    <a:pt x="59" y="39528"/>
                    <a:pt x="39528" y="61"/>
                    <a:pt x="88235" y="0"/>
                  </a:cubicBezTo>
                  <a:lnTo>
                    <a:pt x="100464" y="0"/>
                  </a:lnTo>
                  <a:cubicBezTo>
                    <a:pt x="149225" y="-21"/>
                    <a:pt x="188781" y="39475"/>
                    <a:pt x="188842" y="88235"/>
                  </a:cubicBezTo>
                  <a:lnTo>
                    <a:pt x="188842" y="162499"/>
                  </a:lnTo>
                  <a:cubicBezTo>
                    <a:pt x="188781" y="211260"/>
                    <a:pt x="149225" y="250756"/>
                    <a:pt x="100464" y="250734"/>
                  </a:cubicBezTo>
                  <a:close/>
                  <a:moveTo>
                    <a:pt x="88235" y="54712"/>
                  </a:moveTo>
                  <a:cubicBezTo>
                    <a:pt x="69728" y="54729"/>
                    <a:pt x="54731" y="69728"/>
                    <a:pt x="54711" y="88235"/>
                  </a:cubicBezTo>
                  <a:lnTo>
                    <a:pt x="54711" y="162499"/>
                  </a:lnTo>
                  <a:cubicBezTo>
                    <a:pt x="54751" y="180996"/>
                    <a:pt x="69738" y="195984"/>
                    <a:pt x="88235" y="196023"/>
                  </a:cubicBezTo>
                  <a:lnTo>
                    <a:pt x="100464" y="196023"/>
                  </a:lnTo>
                  <a:cubicBezTo>
                    <a:pt x="118961" y="195984"/>
                    <a:pt x="133949" y="180996"/>
                    <a:pt x="133988" y="162499"/>
                  </a:cubicBezTo>
                  <a:lnTo>
                    <a:pt x="133988" y="88235"/>
                  </a:lnTo>
                  <a:cubicBezTo>
                    <a:pt x="133967" y="69728"/>
                    <a:pt x="118972" y="54729"/>
                    <a:pt x="100464" y="54712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466E08-346D-47A9-AE9D-601C8E4C7B23}"/>
                </a:ext>
              </a:extLst>
            </p:cNvPr>
            <p:cNvSpPr/>
            <p:nvPr/>
          </p:nvSpPr>
          <p:spPr>
            <a:xfrm>
              <a:off x="4451689" y="4582186"/>
              <a:ext cx="188699" cy="250840"/>
            </a:xfrm>
            <a:custGeom>
              <a:avLst/>
              <a:gdLst>
                <a:gd name="connsiteX0" fmla="*/ 100464 w 188699"/>
                <a:gd name="connsiteY0" fmla="*/ 250841 h 250840"/>
                <a:gd name="connsiteX1" fmla="*/ 88235 w 188699"/>
                <a:gd name="connsiteY1" fmla="*/ 250841 h 250840"/>
                <a:gd name="connsiteX2" fmla="*/ 0 w 188699"/>
                <a:gd name="connsiteY2" fmla="*/ 162606 h 250840"/>
                <a:gd name="connsiteX3" fmla="*/ 0 w 188699"/>
                <a:gd name="connsiteY3" fmla="*/ 88235 h 250840"/>
                <a:gd name="connsiteX4" fmla="*/ 88235 w 188699"/>
                <a:gd name="connsiteY4" fmla="*/ 0 h 250840"/>
                <a:gd name="connsiteX5" fmla="*/ 100464 w 188699"/>
                <a:gd name="connsiteY5" fmla="*/ 0 h 250840"/>
                <a:gd name="connsiteX6" fmla="*/ 188699 w 188699"/>
                <a:gd name="connsiteY6" fmla="*/ 88235 h 250840"/>
                <a:gd name="connsiteX7" fmla="*/ 188699 w 188699"/>
                <a:gd name="connsiteY7" fmla="*/ 162499 h 250840"/>
                <a:gd name="connsiteX8" fmla="*/ 100464 w 188699"/>
                <a:gd name="connsiteY8" fmla="*/ 250841 h 250840"/>
                <a:gd name="connsiteX9" fmla="*/ 88235 w 188699"/>
                <a:gd name="connsiteY9" fmla="*/ 54818 h 250840"/>
                <a:gd name="connsiteX10" fmla="*/ 54711 w 188699"/>
                <a:gd name="connsiteY10" fmla="*/ 88342 h 250840"/>
                <a:gd name="connsiteX11" fmla="*/ 54711 w 188699"/>
                <a:gd name="connsiteY11" fmla="*/ 162606 h 250840"/>
                <a:gd name="connsiteX12" fmla="*/ 88235 w 188699"/>
                <a:gd name="connsiteY12" fmla="*/ 196129 h 250840"/>
                <a:gd name="connsiteX13" fmla="*/ 100464 w 188699"/>
                <a:gd name="connsiteY13" fmla="*/ 196129 h 250840"/>
                <a:gd name="connsiteX14" fmla="*/ 133988 w 188699"/>
                <a:gd name="connsiteY14" fmla="*/ 162606 h 250840"/>
                <a:gd name="connsiteX15" fmla="*/ 133988 w 188699"/>
                <a:gd name="connsiteY15" fmla="*/ 88235 h 250840"/>
                <a:gd name="connsiteX16" fmla="*/ 100464 w 188699"/>
                <a:gd name="connsiteY16" fmla="*/ 54712 h 25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99" h="250840">
                  <a:moveTo>
                    <a:pt x="100464" y="250841"/>
                  </a:moveTo>
                  <a:lnTo>
                    <a:pt x="88235" y="250841"/>
                  </a:lnTo>
                  <a:cubicBezTo>
                    <a:pt x="39528" y="250780"/>
                    <a:pt x="60" y="211313"/>
                    <a:pt x="0" y="162606"/>
                  </a:cubicBezTo>
                  <a:lnTo>
                    <a:pt x="0" y="88235"/>
                  </a:lnTo>
                  <a:cubicBezTo>
                    <a:pt x="60" y="39528"/>
                    <a:pt x="39528" y="60"/>
                    <a:pt x="88235" y="0"/>
                  </a:cubicBezTo>
                  <a:lnTo>
                    <a:pt x="100464" y="0"/>
                  </a:lnTo>
                  <a:cubicBezTo>
                    <a:pt x="149171" y="60"/>
                    <a:pt x="188639" y="39528"/>
                    <a:pt x="188699" y="88235"/>
                  </a:cubicBezTo>
                  <a:lnTo>
                    <a:pt x="188699" y="162499"/>
                  </a:lnTo>
                  <a:cubicBezTo>
                    <a:pt x="188699" y="211249"/>
                    <a:pt x="149214" y="250780"/>
                    <a:pt x="100464" y="250841"/>
                  </a:cubicBezTo>
                  <a:close/>
                  <a:moveTo>
                    <a:pt x="88235" y="54818"/>
                  </a:moveTo>
                  <a:cubicBezTo>
                    <a:pt x="69728" y="54836"/>
                    <a:pt x="54733" y="69834"/>
                    <a:pt x="54711" y="88342"/>
                  </a:cubicBezTo>
                  <a:lnTo>
                    <a:pt x="54711" y="162606"/>
                  </a:lnTo>
                  <a:cubicBezTo>
                    <a:pt x="54751" y="181102"/>
                    <a:pt x="69738" y="196090"/>
                    <a:pt x="88235" y="196129"/>
                  </a:cubicBezTo>
                  <a:lnTo>
                    <a:pt x="100464" y="196129"/>
                  </a:lnTo>
                  <a:cubicBezTo>
                    <a:pt x="118961" y="196090"/>
                    <a:pt x="133949" y="181102"/>
                    <a:pt x="133988" y="162606"/>
                  </a:cubicBezTo>
                  <a:lnTo>
                    <a:pt x="133988" y="88235"/>
                  </a:lnTo>
                  <a:cubicBezTo>
                    <a:pt x="133967" y="69728"/>
                    <a:pt x="118972" y="54733"/>
                    <a:pt x="100464" y="54712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760B4B-3B4A-4CE8-9494-CB8F708E0D62}"/>
                </a:ext>
              </a:extLst>
            </p:cNvPr>
            <p:cNvSpPr/>
            <p:nvPr/>
          </p:nvSpPr>
          <p:spPr>
            <a:xfrm>
              <a:off x="5404962" y="4185057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5E4AE1-0E22-463F-B402-EC408F34CC4F}"/>
                </a:ext>
              </a:extLst>
            </p:cNvPr>
            <p:cNvSpPr/>
            <p:nvPr/>
          </p:nvSpPr>
          <p:spPr>
            <a:xfrm>
              <a:off x="4533099" y="3220336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3BAF13-8CE4-416A-98C5-66E52AFBD1AD}"/>
                </a:ext>
              </a:extLst>
            </p:cNvPr>
            <p:cNvSpPr/>
            <p:nvPr/>
          </p:nvSpPr>
          <p:spPr>
            <a:xfrm>
              <a:off x="3712427" y="4556376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79E61D-F5A8-475A-8045-B136B5CED961}"/>
                </a:ext>
              </a:extLst>
            </p:cNvPr>
            <p:cNvSpPr/>
            <p:nvPr/>
          </p:nvSpPr>
          <p:spPr>
            <a:xfrm>
              <a:off x="4086875" y="4438919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638A1CC-CE74-4371-9AE2-96B89ECE6247}"/>
                </a:ext>
              </a:extLst>
            </p:cNvPr>
            <p:cNvSpPr/>
            <p:nvPr/>
          </p:nvSpPr>
          <p:spPr>
            <a:xfrm>
              <a:off x="5180358" y="3002425"/>
              <a:ext cx="448641" cy="382933"/>
            </a:xfrm>
            <a:custGeom>
              <a:avLst/>
              <a:gdLst>
                <a:gd name="connsiteX0" fmla="*/ 382909 w 448641"/>
                <a:gd name="connsiteY0" fmla="*/ 382934 h 382933"/>
                <a:gd name="connsiteX1" fmla="*/ 342702 w 448641"/>
                <a:gd name="connsiteY1" fmla="*/ 342727 h 382933"/>
                <a:gd name="connsiteX2" fmla="*/ 342698 w 448641"/>
                <a:gd name="connsiteY2" fmla="*/ 105932 h 382933"/>
                <a:gd name="connsiteX3" fmla="*/ 105903 w 448641"/>
                <a:gd name="connsiteY3" fmla="*/ 105932 h 382933"/>
                <a:gd name="connsiteX4" fmla="*/ 105903 w 448641"/>
                <a:gd name="connsiteY4" fmla="*/ 342727 h 382933"/>
                <a:gd name="connsiteX5" fmla="*/ 65696 w 448641"/>
                <a:gd name="connsiteY5" fmla="*/ 382934 h 382933"/>
                <a:gd name="connsiteX6" fmla="*/ 65707 w 448641"/>
                <a:gd name="connsiteY6" fmla="*/ 65696 h 382933"/>
                <a:gd name="connsiteX7" fmla="*/ 382945 w 448641"/>
                <a:gd name="connsiteY7" fmla="*/ 65707 h 382933"/>
                <a:gd name="connsiteX8" fmla="*/ 382945 w 448641"/>
                <a:gd name="connsiteY8" fmla="*/ 382934 h 38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641" h="382933">
                  <a:moveTo>
                    <a:pt x="382909" y="382934"/>
                  </a:moveTo>
                  <a:lnTo>
                    <a:pt x="342702" y="342727"/>
                  </a:lnTo>
                  <a:cubicBezTo>
                    <a:pt x="408093" y="277336"/>
                    <a:pt x="408089" y="171319"/>
                    <a:pt x="342698" y="105932"/>
                  </a:cubicBezTo>
                  <a:cubicBezTo>
                    <a:pt x="277311" y="40541"/>
                    <a:pt x="171294" y="40541"/>
                    <a:pt x="105903" y="105932"/>
                  </a:cubicBezTo>
                  <a:cubicBezTo>
                    <a:pt x="40516" y="171323"/>
                    <a:pt x="40516" y="277336"/>
                    <a:pt x="105903" y="342727"/>
                  </a:cubicBezTo>
                  <a:lnTo>
                    <a:pt x="65696" y="382934"/>
                  </a:lnTo>
                  <a:cubicBezTo>
                    <a:pt x="-21902" y="295328"/>
                    <a:pt x="-21899" y="153295"/>
                    <a:pt x="65707" y="65696"/>
                  </a:cubicBezTo>
                  <a:cubicBezTo>
                    <a:pt x="153313" y="-21902"/>
                    <a:pt x="295346" y="-21899"/>
                    <a:pt x="382945" y="65707"/>
                  </a:cubicBezTo>
                  <a:cubicBezTo>
                    <a:pt x="470540" y="153309"/>
                    <a:pt x="470540" y="295332"/>
                    <a:pt x="382945" y="382934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D436FB-E840-49DB-B86B-1BA24FDE07CC}"/>
                </a:ext>
              </a:extLst>
            </p:cNvPr>
            <p:cNvSpPr/>
            <p:nvPr/>
          </p:nvSpPr>
          <p:spPr>
            <a:xfrm>
              <a:off x="5059612" y="2881612"/>
              <a:ext cx="690309" cy="589209"/>
            </a:xfrm>
            <a:custGeom>
              <a:avLst/>
              <a:gdLst>
                <a:gd name="connsiteX0" fmla="*/ 589188 w 690309"/>
                <a:gd name="connsiteY0" fmla="*/ 589209 h 589209"/>
                <a:gd name="connsiteX1" fmla="*/ 548981 w 690309"/>
                <a:gd name="connsiteY1" fmla="*/ 549002 h 589209"/>
                <a:gd name="connsiteX2" fmla="*/ 548977 w 690309"/>
                <a:gd name="connsiteY2" fmla="*/ 141318 h 589209"/>
                <a:gd name="connsiteX3" fmla="*/ 141294 w 690309"/>
                <a:gd name="connsiteY3" fmla="*/ 141326 h 589209"/>
                <a:gd name="connsiteX4" fmla="*/ 141294 w 690309"/>
                <a:gd name="connsiteY4" fmla="*/ 549002 h 589209"/>
                <a:gd name="connsiteX5" fmla="*/ 101087 w 690309"/>
                <a:gd name="connsiteY5" fmla="*/ 589209 h 589209"/>
                <a:gd name="connsiteX6" fmla="*/ 101101 w 690309"/>
                <a:gd name="connsiteY6" fmla="*/ 101086 h 589209"/>
                <a:gd name="connsiteX7" fmla="*/ 589224 w 690309"/>
                <a:gd name="connsiteY7" fmla="*/ 101101 h 589209"/>
                <a:gd name="connsiteX8" fmla="*/ 589224 w 690309"/>
                <a:gd name="connsiteY8" fmla="*/ 589209 h 58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309" h="589209">
                  <a:moveTo>
                    <a:pt x="589188" y="589209"/>
                  </a:moveTo>
                  <a:lnTo>
                    <a:pt x="548981" y="549002"/>
                  </a:lnTo>
                  <a:cubicBezTo>
                    <a:pt x="661557" y="436423"/>
                    <a:pt x="661557" y="253898"/>
                    <a:pt x="548977" y="141318"/>
                  </a:cubicBezTo>
                  <a:cubicBezTo>
                    <a:pt x="436398" y="28742"/>
                    <a:pt x="253870" y="28746"/>
                    <a:pt x="141294" y="141326"/>
                  </a:cubicBezTo>
                  <a:cubicBezTo>
                    <a:pt x="28717" y="253902"/>
                    <a:pt x="28717" y="436426"/>
                    <a:pt x="141294" y="549002"/>
                  </a:cubicBezTo>
                  <a:lnTo>
                    <a:pt x="101087" y="589209"/>
                  </a:lnTo>
                  <a:cubicBezTo>
                    <a:pt x="-33701" y="454414"/>
                    <a:pt x="-33694" y="235874"/>
                    <a:pt x="101101" y="101086"/>
                  </a:cubicBezTo>
                  <a:cubicBezTo>
                    <a:pt x="235896" y="-33701"/>
                    <a:pt x="454436" y="-33694"/>
                    <a:pt x="589224" y="101101"/>
                  </a:cubicBezTo>
                  <a:cubicBezTo>
                    <a:pt x="724004" y="235892"/>
                    <a:pt x="724004" y="454418"/>
                    <a:pt x="589224" y="589209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5AAA6-BE36-4051-B44F-A8107BEE921A}"/>
                </a:ext>
              </a:extLst>
            </p:cNvPr>
            <p:cNvSpPr/>
            <p:nvPr/>
          </p:nvSpPr>
          <p:spPr>
            <a:xfrm>
              <a:off x="5524162" y="3777192"/>
              <a:ext cx="103826" cy="308396"/>
            </a:xfrm>
            <a:custGeom>
              <a:avLst/>
              <a:gdLst>
                <a:gd name="connsiteX0" fmla="*/ 40101 w 103826"/>
                <a:gd name="connsiteY0" fmla="*/ 308396 h 308396"/>
                <a:gd name="connsiteX1" fmla="*/ 0 w 103826"/>
                <a:gd name="connsiteY1" fmla="*/ 268189 h 308396"/>
                <a:gd name="connsiteX2" fmla="*/ 0 w 103826"/>
                <a:gd name="connsiteY2" fmla="*/ 40100 h 308396"/>
                <a:gd name="connsiteX3" fmla="*/ 40101 w 103826"/>
                <a:gd name="connsiteY3" fmla="*/ 0 h 308396"/>
                <a:gd name="connsiteX4" fmla="*/ 40101 w 103826"/>
                <a:gd name="connsiteY4" fmla="*/ 308396 h 30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6" h="308396">
                  <a:moveTo>
                    <a:pt x="40101" y="308396"/>
                  </a:moveTo>
                  <a:lnTo>
                    <a:pt x="0" y="268189"/>
                  </a:lnTo>
                  <a:cubicBezTo>
                    <a:pt x="62884" y="205163"/>
                    <a:pt x="62884" y="103127"/>
                    <a:pt x="0" y="40100"/>
                  </a:cubicBezTo>
                  <a:lnTo>
                    <a:pt x="40101" y="0"/>
                  </a:lnTo>
                  <a:cubicBezTo>
                    <a:pt x="125069" y="85242"/>
                    <a:pt x="125069" y="223154"/>
                    <a:pt x="40101" y="308396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CF347F-6361-4B2F-B81B-9EF592DFB9C6}"/>
                </a:ext>
              </a:extLst>
            </p:cNvPr>
            <p:cNvSpPr/>
            <p:nvPr/>
          </p:nvSpPr>
          <p:spPr>
            <a:xfrm>
              <a:off x="5601803" y="3699372"/>
              <a:ext cx="136127" cy="463963"/>
            </a:xfrm>
            <a:custGeom>
              <a:avLst/>
              <a:gdLst>
                <a:gd name="connsiteX0" fmla="*/ 40207 w 136127"/>
                <a:gd name="connsiteY0" fmla="*/ 463963 h 463963"/>
                <a:gd name="connsiteX1" fmla="*/ 0 w 136127"/>
                <a:gd name="connsiteY1" fmla="*/ 423756 h 463963"/>
                <a:gd name="connsiteX2" fmla="*/ 0 w 136127"/>
                <a:gd name="connsiteY2" fmla="*/ 40207 h 463963"/>
                <a:gd name="connsiteX3" fmla="*/ 40207 w 136127"/>
                <a:gd name="connsiteY3" fmla="*/ 0 h 463963"/>
                <a:gd name="connsiteX4" fmla="*/ 40207 w 136127"/>
                <a:gd name="connsiteY4" fmla="*/ 463963 h 46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127" h="463963">
                  <a:moveTo>
                    <a:pt x="40207" y="463963"/>
                  </a:moveTo>
                  <a:lnTo>
                    <a:pt x="0" y="423756"/>
                  </a:lnTo>
                  <a:cubicBezTo>
                    <a:pt x="105736" y="317767"/>
                    <a:pt x="105736" y="146196"/>
                    <a:pt x="0" y="40207"/>
                  </a:cubicBezTo>
                  <a:lnTo>
                    <a:pt x="40207" y="0"/>
                  </a:lnTo>
                  <a:cubicBezTo>
                    <a:pt x="168102" y="128215"/>
                    <a:pt x="168102" y="335749"/>
                    <a:pt x="40207" y="463963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21797F-4B54-4340-81AD-005445EF49E2}"/>
                </a:ext>
              </a:extLst>
            </p:cNvPr>
            <p:cNvSpPr/>
            <p:nvPr/>
          </p:nvSpPr>
          <p:spPr>
            <a:xfrm>
              <a:off x="4947374" y="3120152"/>
              <a:ext cx="564494" cy="1834881"/>
            </a:xfrm>
            <a:custGeom>
              <a:avLst/>
              <a:gdLst>
                <a:gd name="connsiteX0" fmla="*/ 485780 w 564494"/>
                <a:gd name="connsiteY0" fmla="*/ 708551 h 1834881"/>
                <a:gd name="connsiteX1" fmla="*/ 485780 w 564494"/>
                <a:gd name="connsiteY1" fmla="*/ 209465 h 1834881"/>
                <a:gd name="connsiteX2" fmla="*/ 560129 w 564494"/>
                <a:gd name="connsiteY2" fmla="*/ 78236 h 1834881"/>
                <a:gd name="connsiteX3" fmla="*/ 428900 w 564494"/>
                <a:gd name="connsiteY3" fmla="*/ 3890 h 1834881"/>
                <a:gd name="connsiteX4" fmla="*/ 354551 w 564494"/>
                <a:gd name="connsiteY4" fmla="*/ 135116 h 1834881"/>
                <a:gd name="connsiteX5" fmla="*/ 428900 w 564494"/>
                <a:gd name="connsiteY5" fmla="*/ 209465 h 1834881"/>
                <a:gd name="connsiteX6" fmla="*/ 428900 w 564494"/>
                <a:gd name="connsiteY6" fmla="*/ 708693 h 1834881"/>
                <a:gd name="connsiteX7" fmla="*/ 354899 w 564494"/>
                <a:gd name="connsiteY7" fmla="*/ 840118 h 1834881"/>
                <a:gd name="connsiteX8" fmla="*/ 363950 w 564494"/>
                <a:gd name="connsiteY8" fmla="*/ 862412 h 1834881"/>
                <a:gd name="connsiteX9" fmla="*/ 160568 w 564494"/>
                <a:gd name="connsiteY9" fmla="*/ 1065864 h 1834881"/>
                <a:gd name="connsiteX10" fmla="*/ 14639 w 564494"/>
                <a:gd name="connsiteY10" fmla="*/ 1103988 h 1834881"/>
                <a:gd name="connsiteX11" fmla="*/ 52767 w 564494"/>
                <a:gd name="connsiteY11" fmla="*/ 1249917 h 1834881"/>
                <a:gd name="connsiteX12" fmla="*/ 78483 w 564494"/>
                <a:gd name="connsiteY12" fmla="*/ 1260749 h 1834881"/>
                <a:gd name="connsiteX13" fmla="*/ 78483 w 564494"/>
                <a:gd name="connsiteY13" fmla="*/ 1834882 h 1834881"/>
                <a:gd name="connsiteX14" fmla="*/ 135363 w 564494"/>
                <a:gd name="connsiteY14" fmla="*/ 1834882 h 1834881"/>
                <a:gd name="connsiteX15" fmla="*/ 135363 w 564494"/>
                <a:gd name="connsiteY15" fmla="*/ 1260643 h 1834881"/>
                <a:gd name="connsiteX16" fmla="*/ 209645 w 564494"/>
                <a:gd name="connsiteY16" fmla="*/ 1129378 h 1834881"/>
                <a:gd name="connsiteX17" fmla="*/ 200313 w 564494"/>
                <a:gd name="connsiteY17" fmla="*/ 1106462 h 1834881"/>
                <a:gd name="connsiteX18" fmla="*/ 403517 w 564494"/>
                <a:gd name="connsiteY18" fmla="*/ 903259 h 1834881"/>
                <a:gd name="connsiteX19" fmla="*/ 549613 w 564494"/>
                <a:gd name="connsiteY19" fmla="*/ 865785 h 1834881"/>
                <a:gd name="connsiteX20" fmla="*/ 512137 w 564494"/>
                <a:gd name="connsiteY20" fmla="*/ 719689 h 1834881"/>
                <a:gd name="connsiteX21" fmla="*/ 485780 w 564494"/>
                <a:gd name="connsiteY21" fmla="*/ 708551 h 1834881"/>
                <a:gd name="connsiteX22" fmla="*/ 407818 w 564494"/>
                <a:gd name="connsiteY22" fmla="*/ 106619 h 1834881"/>
                <a:gd name="connsiteX23" fmla="*/ 457588 w 564494"/>
                <a:gd name="connsiteY23" fmla="*/ 56849 h 1834881"/>
                <a:gd name="connsiteX24" fmla="*/ 507358 w 564494"/>
                <a:gd name="connsiteY24" fmla="*/ 106619 h 1834881"/>
                <a:gd name="connsiteX25" fmla="*/ 457588 w 564494"/>
                <a:gd name="connsiteY25" fmla="*/ 156389 h 1834881"/>
                <a:gd name="connsiteX26" fmla="*/ 407818 w 564494"/>
                <a:gd name="connsiteY26" fmla="*/ 106619 h 1834881"/>
                <a:gd name="connsiteX27" fmla="*/ 106923 w 564494"/>
                <a:gd name="connsiteY27" fmla="*/ 1207638 h 1834881"/>
                <a:gd name="connsiteX28" fmla="*/ 57153 w 564494"/>
                <a:gd name="connsiteY28" fmla="*/ 1157868 h 1834881"/>
                <a:gd name="connsiteX29" fmla="*/ 106923 w 564494"/>
                <a:gd name="connsiteY29" fmla="*/ 1108098 h 1834881"/>
                <a:gd name="connsiteX30" fmla="*/ 156693 w 564494"/>
                <a:gd name="connsiteY30" fmla="*/ 1157868 h 1834881"/>
                <a:gd name="connsiteX31" fmla="*/ 106923 w 564494"/>
                <a:gd name="connsiteY31" fmla="*/ 1207638 h 1834881"/>
                <a:gd name="connsiteX32" fmla="*/ 457588 w 564494"/>
                <a:gd name="connsiteY32" fmla="*/ 861132 h 1834881"/>
                <a:gd name="connsiteX33" fmla="*/ 407818 w 564494"/>
                <a:gd name="connsiteY33" fmla="*/ 811362 h 1834881"/>
                <a:gd name="connsiteX34" fmla="*/ 457588 w 564494"/>
                <a:gd name="connsiteY34" fmla="*/ 761592 h 1834881"/>
                <a:gd name="connsiteX35" fmla="*/ 507358 w 564494"/>
                <a:gd name="connsiteY35" fmla="*/ 811362 h 1834881"/>
                <a:gd name="connsiteX36" fmla="*/ 457588 w 564494"/>
                <a:gd name="connsiteY36" fmla="*/ 861132 h 183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4494" h="1834881">
                  <a:moveTo>
                    <a:pt x="485780" y="708551"/>
                  </a:moveTo>
                  <a:lnTo>
                    <a:pt x="485780" y="209465"/>
                  </a:lnTo>
                  <a:cubicBezTo>
                    <a:pt x="542550" y="193759"/>
                    <a:pt x="575835" y="135005"/>
                    <a:pt x="560129" y="78236"/>
                  </a:cubicBezTo>
                  <a:cubicBezTo>
                    <a:pt x="544420" y="21469"/>
                    <a:pt x="485670" y="-11820"/>
                    <a:pt x="428900" y="3890"/>
                  </a:cubicBezTo>
                  <a:cubicBezTo>
                    <a:pt x="372130" y="19596"/>
                    <a:pt x="338844" y="78349"/>
                    <a:pt x="354551" y="135116"/>
                  </a:cubicBezTo>
                  <a:cubicBezTo>
                    <a:pt x="364547" y="171241"/>
                    <a:pt x="392774" y="199468"/>
                    <a:pt x="428900" y="209465"/>
                  </a:cubicBezTo>
                  <a:lnTo>
                    <a:pt x="428900" y="708693"/>
                  </a:lnTo>
                  <a:cubicBezTo>
                    <a:pt x="372173" y="724552"/>
                    <a:pt x="339044" y="783391"/>
                    <a:pt x="354899" y="840118"/>
                  </a:cubicBezTo>
                  <a:cubicBezTo>
                    <a:pt x="357067" y="847868"/>
                    <a:pt x="360103" y="855344"/>
                    <a:pt x="363950" y="862412"/>
                  </a:cubicBezTo>
                  <a:lnTo>
                    <a:pt x="160568" y="1065864"/>
                  </a:lnTo>
                  <a:cubicBezTo>
                    <a:pt x="109742" y="1036095"/>
                    <a:pt x="44409" y="1053166"/>
                    <a:pt x="14639" y="1103988"/>
                  </a:cubicBezTo>
                  <a:cubicBezTo>
                    <a:pt x="-15127" y="1154814"/>
                    <a:pt x="1941" y="1220148"/>
                    <a:pt x="52767" y="1249917"/>
                  </a:cubicBezTo>
                  <a:cubicBezTo>
                    <a:pt x="60826" y="1254638"/>
                    <a:pt x="69475" y="1258282"/>
                    <a:pt x="78483" y="1260749"/>
                  </a:cubicBezTo>
                  <a:lnTo>
                    <a:pt x="78483" y="1834882"/>
                  </a:lnTo>
                  <a:lnTo>
                    <a:pt x="135363" y="1834882"/>
                  </a:lnTo>
                  <a:lnTo>
                    <a:pt x="135363" y="1260643"/>
                  </a:lnTo>
                  <a:cubicBezTo>
                    <a:pt x="192123" y="1244905"/>
                    <a:pt x="225380" y="1186137"/>
                    <a:pt x="209645" y="1129378"/>
                  </a:cubicBezTo>
                  <a:cubicBezTo>
                    <a:pt x="207434" y="1121401"/>
                    <a:pt x="204302" y="1113711"/>
                    <a:pt x="200313" y="1106462"/>
                  </a:cubicBezTo>
                  <a:lnTo>
                    <a:pt x="403517" y="903259"/>
                  </a:lnTo>
                  <a:cubicBezTo>
                    <a:pt x="454208" y="933252"/>
                    <a:pt x="519620" y="916476"/>
                    <a:pt x="549613" y="865785"/>
                  </a:cubicBezTo>
                  <a:cubicBezTo>
                    <a:pt x="579607" y="815091"/>
                    <a:pt x="562831" y="749683"/>
                    <a:pt x="512137" y="719689"/>
                  </a:cubicBezTo>
                  <a:cubicBezTo>
                    <a:pt x="503892" y="714808"/>
                    <a:pt x="495026" y="711061"/>
                    <a:pt x="485780" y="708551"/>
                  </a:cubicBezTo>
                  <a:close/>
                  <a:moveTo>
                    <a:pt x="407818" y="106619"/>
                  </a:moveTo>
                  <a:cubicBezTo>
                    <a:pt x="407818" y="79131"/>
                    <a:pt x="430101" y="56849"/>
                    <a:pt x="457588" y="56849"/>
                  </a:cubicBezTo>
                  <a:cubicBezTo>
                    <a:pt x="485076" y="56849"/>
                    <a:pt x="507358" y="79131"/>
                    <a:pt x="507358" y="106619"/>
                  </a:cubicBezTo>
                  <a:cubicBezTo>
                    <a:pt x="507358" y="134106"/>
                    <a:pt x="485076" y="156389"/>
                    <a:pt x="457588" y="156389"/>
                  </a:cubicBezTo>
                  <a:cubicBezTo>
                    <a:pt x="430101" y="156389"/>
                    <a:pt x="407818" y="134106"/>
                    <a:pt x="407818" y="106619"/>
                  </a:cubicBezTo>
                  <a:close/>
                  <a:moveTo>
                    <a:pt x="106923" y="1207638"/>
                  </a:moveTo>
                  <a:cubicBezTo>
                    <a:pt x="79436" y="1207638"/>
                    <a:pt x="57153" y="1185355"/>
                    <a:pt x="57153" y="1157868"/>
                  </a:cubicBezTo>
                  <a:cubicBezTo>
                    <a:pt x="57153" y="1130381"/>
                    <a:pt x="79436" y="1108098"/>
                    <a:pt x="106923" y="1108098"/>
                  </a:cubicBezTo>
                  <a:cubicBezTo>
                    <a:pt x="134411" y="1108098"/>
                    <a:pt x="156693" y="1130381"/>
                    <a:pt x="156693" y="1157868"/>
                  </a:cubicBezTo>
                  <a:cubicBezTo>
                    <a:pt x="156693" y="1185355"/>
                    <a:pt x="134411" y="1207638"/>
                    <a:pt x="106923" y="1207638"/>
                  </a:cubicBezTo>
                  <a:close/>
                  <a:moveTo>
                    <a:pt x="457588" y="861132"/>
                  </a:moveTo>
                  <a:cubicBezTo>
                    <a:pt x="430101" y="861132"/>
                    <a:pt x="407818" y="838849"/>
                    <a:pt x="407818" y="811362"/>
                  </a:cubicBezTo>
                  <a:cubicBezTo>
                    <a:pt x="407818" y="783875"/>
                    <a:pt x="430101" y="761592"/>
                    <a:pt x="457588" y="761592"/>
                  </a:cubicBezTo>
                  <a:cubicBezTo>
                    <a:pt x="485076" y="761592"/>
                    <a:pt x="507358" y="783875"/>
                    <a:pt x="507358" y="811362"/>
                  </a:cubicBezTo>
                  <a:cubicBezTo>
                    <a:pt x="507358" y="838849"/>
                    <a:pt x="485076" y="861132"/>
                    <a:pt x="457588" y="861132"/>
                  </a:cubicBez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9F4F3C2-20AE-4733-A13F-E55AC5994AB5}"/>
                </a:ext>
              </a:extLst>
            </p:cNvPr>
            <p:cNvSpPr/>
            <p:nvPr/>
          </p:nvSpPr>
          <p:spPr>
            <a:xfrm>
              <a:off x="4314857" y="2976606"/>
              <a:ext cx="56880" cy="1978321"/>
            </a:xfrm>
            <a:custGeom>
              <a:avLst/>
              <a:gdLst>
                <a:gd name="connsiteX0" fmla="*/ 0 w 56880"/>
                <a:gd name="connsiteY0" fmla="*/ 0 h 1978321"/>
                <a:gd name="connsiteX1" fmla="*/ 56880 w 56880"/>
                <a:gd name="connsiteY1" fmla="*/ 0 h 1978321"/>
                <a:gd name="connsiteX2" fmla="*/ 56880 w 56880"/>
                <a:gd name="connsiteY2" fmla="*/ 1978322 h 1978321"/>
                <a:gd name="connsiteX3" fmla="*/ 0 w 56880"/>
                <a:gd name="connsiteY3" fmla="*/ 1978322 h 197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80" h="1978321">
                  <a:moveTo>
                    <a:pt x="0" y="0"/>
                  </a:moveTo>
                  <a:lnTo>
                    <a:pt x="56880" y="0"/>
                  </a:lnTo>
                  <a:lnTo>
                    <a:pt x="56880" y="1978322"/>
                  </a:lnTo>
                  <a:lnTo>
                    <a:pt x="0" y="1978322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38F685C-4A48-4B2B-A7A0-A333DD028CE1}"/>
                </a:ext>
              </a:extLst>
            </p:cNvPr>
            <p:cNvSpPr/>
            <p:nvPr/>
          </p:nvSpPr>
          <p:spPr>
            <a:xfrm>
              <a:off x="4234941" y="4292595"/>
              <a:ext cx="216783" cy="56880"/>
            </a:xfrm>
            <a:custGeom>
              <a:avLst/>
              <a:gdLst>
                <a:gd name="connsiteX0" fmla="*/ 0 w 216783"/>
                <a:gd name="connsiteY0" fmla="*/ 0 h 56880"/>
                <a:gd name="connsiteX1" fmla="*/ 216784 w 216783"/>
                <a:gd name="connsiteY1" fmla="*/ 0 h 56880"/>
                <a:gd name="connsiteX2" fmla="*/ 216784 w 216783"/>
                <a:gd name="connsiteY2" fmla="*/ 56880 h 56880"/>
                <a:gd name="connsiteX3" fmla="*/ 0 w 216783"/>
                <a:gd name="connsiteY3" fmla="*/ 56880 h 5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83" h="56880">
                  <a:moveTo>
                    <a:pt x="0" y="0"/>
                  </a:moveTo>
                  <a:lnTo>
                    <a:pt x="216784" y="0"/>
                  </a:lnTo>
                  <a:lnTo>
                    <a:pt x="216784" y="56880"/>
                  </a:lnTo>
                  <a:lnTo>
                    <a:pt x="0" y="5688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EE1630-8099-41F9-B399-A856A0881BC7}"/>
                </a:ext>
              </a:extLst>
            </p:cNvPr>
            <p:cNvSpPr/>
            <p:nvPr/>
          </p:nvSpPr>
          <p:spPr>
            <a:xfrm>
              <a:off x="4234941" y="4427046"/>
              <a:ext cx="216783" cy="56880"/>
            </a:xfrm>
            <a:custGeom>
              <a:avLst/>
              <a:gdLst>
                <a:gd name="connsiteX0" fmla="*/ 0 w 216783"/>
                <a:gd name="connsiteY0" fmla="*/ 0 h 56880"/>
                <a:gd name="connsiteX1" fmla="*/ 216784 w 216783"/>
                <a:gd name="connsiteY1" fmla="*/ 0 h 56880"/>
                <a:gd name="connsiteX2" fmla="*/ 216784 w 216783"/>
                <a:gd name="connsiteY2" fmla="*/ 56880 h 56880"/>
                <a:gd name="connsiteX3" fmla="*/ 0 w 216783"/>
                <a:gd name="connsiteY3" fmla="*/ 56880 h 5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83" h="56880">
                  <a:moveTo>
                    <a:pt x="0" y="0"/>
                  </a:moveTo>
                  <a:lnTo>
                    <a:pt x="216784" y="0"/>
                  </a:lnTo>
                  <a:lnTo>
                    <a:pt x="216784" y="56880"/>
                  </a:lnTo>
                  <a:lnTo>
                    <a:pt x="0" y="5688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A1B21C-AF97-48D9-8FB5-997903D95460}"/>
                </a:ext>
              </a:extLst>
            </p:cNvPr>
            <p:cNvSpPr/>
            <p:nvPr/>
          </p:nvSpPr>
          <p:spPr>
            <a:xfrm>
              <a:off x="3714182" y="2337453"/>
              <a:ext cx="1206898" cy="887504"/>
            </a:xfrm>
            <a:custGeom>
              <a:avLst/>
              <a:gdLst>
                <a:gd name="connsiteX0" fmla="*/ 634839 w 1206898"/>
                <a:gd name="connsiteY0" fmla="*/ 671289 h 887504"/>
                <a:gd name="connsiteX1" fmla="*/ 1023151 w 1206898"/>
                <a:gd name="connsiteY1" fmla="*/ 671289 h 887504"/>
                <a:gd name="connsiteX2" fmla="*/ 1206899 w 1206898"/>
                <a:gd name="connsiteY2" fmla="*/ 487805 h 887504"/>
                <a:gd name="connsiteX3" fmla="*/ 1023414 w 1206898"/>
                <a:gd name="connsiteY3" fmla="*/ 304058 h 887504"/>
                <a:gd name="connsiteX4" fmla="*/ 860083 w 1206898"/>
                <a:gd name="connsiteY4" fmla="*/ 403527 h 887504"/>
                <a:gd name="connsiteX5" fmla="*/ 602463 w 1206898"/>
                <a:gd name="connsiteY5" fmla="*/ 7330 h 887504"/>
                <a:gd name="connsiteX6" fmla="*/ 206269 w 1206898"/>
                <a:gd name="connsiteY6" fmla="*/ 264949 h 887504"/>
                <a:gd name="connsiteX7" fmla="*/ 202408 w 1206898"/>
                <a:gd name="connsiteY7" fmla="*/ 381806 h 887504"/>
                <a:gd name="connsiteX8" fmla="*/ 9674 w 1206898"/>
                <a:gd name="connsiteY8" fmla="*/ 468921 h 887504"/>
                <a:gd name="connsiteX9" fmla="*/ 96789 w 1206898"/>
                <a:gd name="connsiteY9" fmla="*/ 661655 h 887504"/>
                <a:gd name="connsiteX10" fmla="*/ 149652 w 1206898"/>
                <a:gd name="connsiteY10" fmla="*/ 671289 h 887504"/>
                <a:gd name="connsiteX11" fmla="*/ 418943 w 1206898"/>
                <a:gd name="connsiteY11" fmla="*/ 671289 h 887504"/>
                <a:gd name="connsiteX12" fmla="*/ 635159 w 1206898"/>
                <a:gd name="connsiteY12" fmla="*/ 887504 h 88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6898" h="887504">
                  <a:moveTo>
                    <a:pt x="634839" y="671289"/>
                  </a:moveTo>
                  <a:lnTo>
                    <a:pt x="1023151" y="671289"/>
                  </a:lnTo>
                  <a:cubicBezTo>
                    <a:pt x="1124561" y="671360"/>
                    <a:pt x="1206828" y="589215"/>
                    <a:pt x="1206899" y="487805"/>
                  </a:cubicBezTo>
                  <a:cubicBezTo>
                    <a:pt x="1206970" y="386399"/>
                    <a:pt x="1124824" y="304129"/>
                    <a:pt x="1023414" y="304058"/>
                  </a:cubicBezTo>
                  <a:cubicBezTo>
                    <a:pt x="954639" y="304008"/>
                    <a:pt x="891602" y="342398"/>
                    <a:pt x="860083" y="403527"/>
                  </a:cubicBezTo>
                  <a:cubicBezTo>
                    <a:pt x="898349" y="222979"/>
                    <a:pt x="783011" y="45598"/>
                    <a:pt x="602463" y="7330"/>
                  </a:cubicBezTo>
                  <a:cubicBezTo>
                    <a:pt x="421919" y="-30936"/>
                    <a:pt x="244535" y="84405"/>
                    <a:pt x="206269" y="264949"/>
                  </a:cubicBezTo>
                  <a:cubicBezTo>
                    <a:pt x="198125" y="303372"/>
                    <a:pt x="196816" y="342928"/>
                    <a:pt x="202408" y="381806"/>
                  </a:cubicBezTo>
                  <a:cubicBezTo>
                    <a:pt x="125130" y="352640"/>
                    <a:pt x="38839" y="391642"/>
                    <a:pt x="9674" y="468921"/>
                  </a:cubicBezTo>
                  <a:cubicBezTo>
                    <a:pt x="-19491" y="546200"/>
                    <a:pt x="19511" y="632490"/>
                    <a:pt x="96789" y="661655"/>
                  </a:cubicBezTo>
                  <a:cubicBezTo>
                    <a:pt x="113683" y="668033"/>
                    <a:pt x="131593" y="671296"/>
                    <a:pt x="149652" y="671289"/>
                  </a:cubicBezTo>
                  <a:lnTo>
                    <a:pt x="418943" y="671289"/>
                  </a:lnTo>
                  <a:lnTo>
                    <a:pt x="635159" y="887504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858B4BA-95D1-4223-944F-E5101BE5F60E}"/>
                </a:ext>
              </a:extLst>
            </p:cNvPr>
            <p:cNvSpPr/>
            <p:nvPr/>
          </p:nvSpPr>
          <p:spPr>
            <a:xfrm rot="-2700000">
              <a:off x="4510300" y="3511081"/>
              <a:ext cx="565102" cy="565102"/>
            </a:xfrm>
            <a:custGeom>
              <a:avLst/>
              <a:gdLst>
                <a:gd name="connsiteX0" fmla="*/ 565103 w 565102"/>
                <a:gd name="connsiteY0" fmla="*/ 282551 h 565102"/>
                <a:gd name="connsiteX1" fmla="*/ 282552 w 565102"/>
                <a:gd name="connsiteY1" fmla="*/ 565103 h 565102"/>
                <a:gd name="connsiteX2" fmla="*/ 0 w 565102"/>
                <a:gd name="connsiteY2" fmla="*/ 282551 h 565102"/>
                <a:gd name="connsiteX3" fmla="*/ 282552 w 565102"/>
                <a:gd name="connsiteY3" fmla="*/ 0 h 565102"/>
                <a:gd name="connsiteX4" fmla="*/ 565103 w 565102"/>
                <a:gd name="connsiteY4" fmla="*/ 282551 h 56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102" h="565102">
                  <a:moveTo>
                    <a:pt x="565103" y="282551"/>
                  </a:moveTo>
                  <a:cubicBezTo>
                    <a:pt x="565103" y="438600"/>
                    <a:pt x="438600" y="565103"/>
                    <a:pt x="282552" y="565103"/>
                  </a:cubicBezTo>
                  <a:cubicBezTo>
                    <a:pt x="126503" y="565103"/>
                    <a:pt x="0" y="438600"/>
                    <a:pt x="0" y="282551"/>
                  </a:cubicBezTo>
                  <a:cubicBezTo>
                    <a:pt x="0" y="126502"/>
                    <a:pt x="126503" y="0"/>
                    <a:pt x="282552" y="0"/>
                  </a:cubicBezTo>
                  <a:cubicBezTo>
                    <a:pt x="438600" y="0"/>
                    <a:pt x="565103" y="126502"/>
                    <a:pt x="565103" y="282551"/>
                  </a:cubicBezTo>
                  <a:close/>
                </a:path>
              </a:pathLst>
            </a:custGeom>
            <a:solidFill>
              <a:srgbClr val="2D3D8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CA8FD1-638F-4565-85A9-3FF5D5D3EDF2}"/>
                </a:ext>
              </a:extLst>
            </p:cNvPr>
            <p:cNvSpPr/>
            <p:nvPr/>
          </p:nvSpPr>
          <p:spPr>
            <a:xfrm>
              <a:off x="4593071" y="3593825"/>
              <a:ext cx="481245" cy="481246"/>
            </a:xfrm>
            <a:custGeom>
              <a:avLst/>
              <a:gdLst>
                <a:gd name="connsiteX0" fmla="*/ 399582 w 481245"/>
                <a:gd name="connsiteY0" fmla="*/ 0 h 481246"/>
                <a:gd name="connsiteX1" fmla="*/ 397389 w 481245"/>
                <a:gd name="connsiteY1" fmla="*/ 399582 h 481246"/>
                <a:gd name="connsiteX2" fmla="*/ 0 w 481245"/>
                <a:gd name="connsiteY2" fmla="*/ 399582 h 48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245" h="481246">
                  <a:moveTo>
                    <a:pt x="399582" y="0"/>
                  </a:moveTo>
                  <a:cubicBezTo>
                    <a:pt x="509318" y="110948"/>
                    <a:pt x="508336" y="289846"/>
                    <a:pt x="397389" y="399582"/>
                  </a:cubicBezTo>
                  <a:cubicBezTo>
                    <a:pt x="287301" y="508468"/>
                    <a:pt x="110088" y="508468"/>
                    <a:pt x="0" y="399582"/>
                  </a:cubicBezTo>
                  <a:close/>
                </a:path>
              </a:pathLst>
            </a:custGeom>
            <a:solidFill>
              <a:srgbClr val="002050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B18B51-6CDB-47C5-A522-87046C3D22AA}"/>
                </a:ext>
              </a:extLst>
            </p:cNvPr>
            <p:cNvSpPr/>
            <p:nvPr/>
          </p:nvSpPr>
          <p:spPr>
            <a:xfrm>
              <a:off x="4714439" y="3635152"/>
              <a:ext cx="156882" cy="116052"/>
            </a:xfrm>
            <a:custGeom>
              <a:avLst/>
              <a:gdLst>
                <a:gd name="connsiteX0" fmla="*/ 156847 w 156882"/>
                <a:gd name="connsiteY0" fmla="*/ 116017 h 116052"/>
                <a:gd name="connsiteX1" fmla="*/ 124852 w 156882"/>
                <a:gd name="connsiteY1" fmla="*/ 116017 h 116052"/>
                <a:gd name="connsiteX2" fmla="*/ 124852 w 156882"/>
                <a:gd name="connsiteY2" fmla="*/ 78441 h 116052"/>
                <a:gd name="connsiteX3" fmla="*/ 78423 w 156882"/>
                <a:gd name="connsiteY3" fmla="*/ 32013 h 116052"/>
                <a:gd name="connsiteX4" fmla="*/ 31995 w 156882"/>
                <a:gd name="connsiteY4" fmla="*/ 78441 h 116052"/>
                <a:gd name="connsiteX5" fmla="*/ 31995 w 156882"/>
                <a:gd name="connsiteY5" fmla="*/ 116053 h 116052"/>
                <a:gd name="connsiteX6" fmla="*/ 0 w 156882"/>
                <a:gd name="connsiteY6" fmla="*/ 116053 h 116052"/>
                <a:gd name="connsiteX7" fmla="*/ 0 w 156882"/>
                <a:gd name="connsiteY7" fmla="*/ 78441 h 116052"/>
                <a:gd name="connsiteX8" fmla="*/ 78441 w 156882"/>
                <a:gd name="connsiteY8" fmla="*/ 0 h 116052"/>
                <a:gd name="connsiteX9" fmla="*/ 156882 w 156882"/>
                <a:gd name="connsiteY9" fmla="*/ 78441 h 1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882" h="116052">
                  <a:moveTo>
                    <a:pt x="156847" y="116017"/>
                  </a:moveTo>
                  <a:lnTo>
                    <a:pt x="124852" y="116017"/>
                  </a:lnTo>
                  <a:lnTo>
                    <a:pt x="124852" y="78441"/>
                  </a:lnTo>
                  <a:cubicBezTo>
                    <a:pt x="124852" y="52799"/>
                    <a:pt x="104065" y="32013"/>
                    <a:pt x="78423" y="32013"/>
                  </a:cubicBezTo>
                  <a:cubicBezTo>
                    <a:pt x="52781" y="32013"/>
                    <a:pt x="31995" y="52799"/>
                    <a:pt x="31995" y="78441"/>
                  </a:cubicBezTo>
                  <a:lnTo>
                    <a:pt x="31995" y="116053"/>
                  </a:lnTo>
                  <a:lnTo>
                    <a:pt x="0" y="116053"/>
                  </a:lnTo>
                  <a:lnTo>
                    <a:pt x="0" y="78441"/>
                  </a:lnTo>
                  <a:cubicBezTo>
                    <a:pt x="0" y="35120"/>
                    <a:pt x="35120" y="0"/>
                    <a:pt x="78441" y="0"/>
                  </a:cubicBezTo>
                  <a:cubicBezTo>
                    <a:pt x="121762" y="0"/>
                    <a:pt x="156882" y="35120"/>
                    <a:pt x="156882" y="78441"/>
                  </a:cubicBez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C0FEED5-9B7C-4282-B15F-6207AAFE4CEC}"/>
                </a:ext>
              </a:extLst>
            </p:cNvPr>
            <p:cNvSpPr/>
            <p:nvPr/>
          </p:nvSpPr>
          <p:spPr>
            <a:xfrm>
              <a:off x="4698690" y="3776480"/>
              <a:ext cx="188343" cy="163707"/>
            </a:xfrm>
            <a:custGeom>
              <a:avLst/>
              <a:gdLst>
                <a:gd name="connsiteX0" fmla="*/ 169716 w 188343"/>
                <a:gd name="connsiteY0" fmla="*/ 0 h 163707"/>
                <a:gd name="connsiteX1" fmla="*/ 18486 w 188343"/>
                <a:gd name="connsiteY1" fmla="*/ 0 h 163707"/>
                <a:gd name="connsiteX2" fmla="*/ 0 w 188343"/>
                <a:gd name="connsiteY2" fmla="*/ 18486 h 163707"/>
                <a:gd name="connsiteX3" fmla="*/ 0 w 188343"/>
                <a:gd name="connsiteY3" fmla="*/ 145080 h 163707"/>
                <a:gd name="connsiteX4" fmla="*/ 18628 w 188343"/>
                <a:gd name="connsiteY4" fmla="*/ 163708 h 163707"/>
                <a:gd name="connsiteX5" fmla="*/ 169716 w 188343"/>
                <a:gd name="connsiteY5" fmla="*/ 163708 h 163707"/>
                <a:gd name="connsiteX6" fmla="*/ 188344 w 188343"/>
                <a:gd name="connsiteY6" fmla="*/ 145080 h 163707"/>
                <a:gd name="connsiteX7" fmla="*/ 188344 w 188343"/>
                <a:gd name="connsiteY7" fmla="*/ 18486 h 163707"/>
                <a:gd name="connsiteX8" fmla="*/ 169716 w 188343"/>
                <a:gd name="connsiteY8" fmla="*/ 0 h 163707"/>
                <a:gd name="connsiteX9" fmla="*/ 107610 w 188343"/>
                <a:gd name="connsiteY9" fmla="*/ 98687 h 163707"/>
                <a:gd name="connsiteX10" fmla="*/ 107610 w 188343"/>
                <a:gd name="connsiteY10" fmla="*/ 125136 h 163707"/>
                <a:gd name="connsiteX11" fmla="*/ 80770 w 188343"/>
                <a:gd name="connsiteY11" fmla="*/ 125136 h 163707"/>
                <a:gd name="connsiteX12" fmla="*/ 80770 w 188343"/>
                <a:gd name="connsiteY12" fmla="*/ 98545 h 163707"/>
                <a:gd name="connsiteX13" fmla="*/ 65576 w 188343"/>
                <a:gd name="connsiteY13" fmla="*/ 56510 h 163707"/>
                <a:gd name="connsiteX14" fmla="*/ 107610 w 188343"/>
                <a:gd name="connsiteY14" fmla="*/ 41320 h 163707"/>
                <a:gd name="connsiteX15" fmla="*/ 122804 w 188343"/>
                <a:gd name="connsiteY15" fmla="*/ 83351 h 163707"/>
                <a:gd name="connsiteX16" fmla="*/ 107610 w 188343"/>
                <a:gd name="connsiteY16" fmla="*/ 98545 h 16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343" h="163707">
                  <a:moveTo>
                    <a:pt x="169716" y="0"/>
                  </a:moveTo>
                  <a:lnTo>
                    <a:pt x="18486" y="0"/>
                  </a:lnTo>
                  <a:cubicBezTo>
                    <a:pt x="8308" y="78"/>
                    <a:pt x="78" y="8308"/>
                    <a:pt x="0" y="18486"/>
                  </a:cubicBezTo>
                  <a:lnTo>
                    <a:pt x="0" y="145080"/>
                  </a:lnTo>
                  <a:cubicBezTo>
                    <a:pt x="0" y="155368"/>
                    <a:pt x="8340" y="163708"/>
                    <a:pt x="18628" y="163708"/>
                  </a:cubicBezTo>
                  <a:lnTo>
                    <a:pt x="169716" y="163708"/>
                  </a:lnTo>
                  <a:cubicBezTo>
                    <a:pt x="180004" y="163708"/>
                    <a:pt x="188344" y="155368"/>
                    <a:pt x="188344" y="145080"/>
                  </a:cubicBezTo>
                  <a:lnTo>
                    <a:pt x="188344" y="18486"/>
                  </a:lnTo>
                  <a:cubicBezTo>
                    <a:pt x="188266" y="8255"/>
                    <a:pt x="179947" y="0"/>
                    <a:pt x="169716" y="0"/>
                  </a:cubicBezTo>
                  <a:close/>
                  <a:moveTo>
                    <a:pt x="107610" y="98687"/>
                  </a:moveTo>
                  <a:lnTo>
                    <a:pt x="107610" y="125136"/>
                  </a:lnTo>
                  <a:lnTo>
                    <a:pt x="80770" y="125136"/>
                  </a:lnTo>
                  <a:lnTo>
                    <a:pt x="80770" y="98545"/>
                  </a:lnTo>
                  <a:cubicBezTo>
                    <a:pt x="64968" y="91132"/>
                    <a:pt x="58163" y="72316"/>
                    <a:pt x="65576" y="56510"/>
                  </a:cubicBezTo>
                  <a:cubicBezTo>
                    <a:pt x="72988" y="40708"/>
                    <a:pt x="91808" y="33908"/>
                    <a:pt x="107610" y="41320"/>
                  </a:cubicBezTo>
                  <a:cubicBezTo>
                    <a:pt x="123412" y="48732"/>
                    <a:pt x="130216" y="67549"/>
                    <a:pt x="122804" y="83351"/>
                  </a:cubicBezTo>
                  <a:cubicBezTo>
                    <a:pt x="119668" y="90034"/>
                    <a:pt x="114293" y="95409"/>
                    <a:pt x="107610" y="98545"/>
                  </a:cubicBez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A1D784C-A04E-4439-84D1-7019FD803014}"/>
                </a:ext>
              </a:extLst>
            </p:cNvPr>
            <p:cNvSpPr/>
            <p:nvPr/>
          </p:nvSpPr>
          <p:spPr>
            <a:xfrm rot="-2700000">
              <a:off x="3622070" y="3242375"/>
              <a:ext cx="568657" cy="568657"/>
            </a:xfrm>
            <a:custGeom>
              <a:avLst/>
              <a:gdLst>
                <a:gd name="connsiteX0" fmla="*/ 568658 w 568657"/>
                <a:gd name="connsiteY0" fmla="*/ 284329 h 568657"/>
                <a:gd name="connsiteX1" fmla="*/ 284329 w 568657"/>
                <a:gd name="connsiteY1" fmla="*/ 568658 h 568657"/>
                <a:gd name="connsiteX2" fmla="*/ 0 w 568657"/>
                <a:gd name="connsiteY2" fmla="*/ 284329 h 568657"/>
                <a:gd name="connsiteX3" fmla="*/ 284329 w 568657"/>
                <a:gd name="connsiteY3" fmla="*/ 0 h 568657"/>
                <a:gd name="connsiteX4" fmla="*/ 568658 w 568657"/>
                <a:gd name="connsiteY4" fmla="*/ 284329 h 56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657" h="568657">
                  <a:moveTo>
                    <a:pt x="568658" y="284329"/>
                  </a:moveTo>
                  <a:cubicBezTo>
                    <a:pt x="568658" y="441360"/>
                    <a:pt x="441360" y="568658"/>
                    <a:pt x="284329" y="568658"/>
                  </a:cubicBezTo>
                  <a:cubicBezTo>
                    <a:pt x="127298" y="568658"/>
                    <a:pt x="0" y="441360"/>
                    <a:pt x="0" y="284329"/>
                  </a:cubicBezTo>
                  <a:cubicBezTo>
                    <a:pt x="0" y="127298"/>
                    <a:pt x="127298" y="0"/>
                    <a:pt x="284329" y="0"/>
                  </a:cubicBezTo>
                  <a:cubicBezTo>
                    <a:pt x="441360" y="0"/>
                    <a:pt x="568658" y="127298"/>
                    <a:pt x="568658" y="284329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5EFBCB5-A071-4448-AACF-AECEA9F30F20}"/>
                </a:ext>
              </a:extLst>
            </p:cNvPr>
            <p:cNvSpPr/>
            <p:nvPr/>
          </p:nvSpPr>
          <p:spPr>
            <a:xfrm>
              <a:off x="3705352" y="3325707"/>
              <a:ext cx="480664" cy="480647"/>
            </a:xfrm>
            <a:custGeom>
              <a:avLst/>
              <a:gdLst>
                <a:gd name="connsiteX0" fmla="*/ 402106 w 480664"/>
                <a:gd name="connsiteY0" fmla="*/ 0 h 480647"/>
                <a:gd name="connsiteX1" fmla="*/ 0 w 480664"/>
                <a:gd name="connsiteY1" fmla="*/ 402071 h 480647"/>
                <a:gd name="connsiteX2" fmla="*/ 402088 w 480664"/>
                <a:gd name="connsiteY2" fmla="*/ 392511 h 480647"/>
                <a:gd name="connsiteX3" fmla="*/ 402106 w 480664"/>
                <a:gd name="connsiteY3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664" h="480647">
                  <a:moveTo>
                    <a:pt x="402106" y="0"/>
                  </a:moveTo>
                  <a:lnTo>
                    <a:pt x="0" y="402071"/>
                  </a:lnTo>
                  <a:cubicBezTo>
                    <a:pt x="113675" y="510466"/>
                    <a:pt x="293696" y="506186"/>
                    <a:pt x="402088" y="392511"/>
                  </a:cubicBezTo>
                  <a:cubicBezTo>
                    <a:pt x="506851" y="282647"/>
                    <a:pt x="506858" y="109874"/>
                    <a:pt x="402106" y="0"/>
                  </a:cubicBezTo>
                  <a:close/>
                </a:path>
              </a:pathLst>
            </a:custGeom>
            <a:solidFill>
              <a:srgbClr val="0064B5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0A261CD-B73F-47C9-8D4F-325C797B5BEF}"/>
                </a:ext>
              </a:extLst>
            </p:cNvPr>
            <p:cNvSpPr/>
            <p:nvPr/>
          </p:nvSpPr>
          <p:spPr>
            <a:xfrm>
              <a:off x="3733295" y="3423256"/>
              <a:ext cx="354753" cy="250734"/>
            </a:xfrm>
            <a:custGeom>
              <a:avLst/>
              <a:gdLst>
                <a:gd name="connsiteX0" fmla="*/ 354753 w 354753"/>
                <a:gd name="connsiteY0" fmla="*/ 0 h 250734"/>
                <a:gd name="connsiteX1" fmla="*/ 354753 w 354753"/>
                <a:gd name="connsiteY1" fmla="*/ 100322 h 250734"/>
                <a:gd name="connsiteX2" fmla="*/ 321301 w 354753"/>
                <a:gd name="connsiteY2" fmla="*/ 100322 h 250734"/>
                <a:gd name="connsiteX3" fmla="*/ 321301 w 354753"/>
                <a:gd name="connsiteY3" fmla="*/ 57093 h 250734"/>
                <a:gd name="connsiteX4" fmla="*/ 197587 w 354753"/>
                <a:gd name="connsiteY4" fmla="*/ 180843 h 250734"/>
                <a:gd name="connsiteX5" fmla="*/ 133739 w 354753"/>
                <a:gd name="connsiteY5" fmla="*/ 116995 h 250734"/>
                <a:gd name="connsiteX6" fmla="*/ 0 w 354753"/>
                <a:gd name="connsiteY6" fmla="*/ 250734 h 250734"/>
                <a:gd name="connsiteX7" fmla="*/ 0 w 354753"/>
                <a:gd name="connsiteY7" fmla="*/ 203417 h 250734"/>
                <a:gd name="connsiteX8" fmla="*/ 133739 w 354753"/>
                <a:gd name="connsiteY8" fmla="*/ 69714 h 250734"/>
                <a:gd name="connsiteX9" fmla="*/ 197587 w 354753"/>
                <a:gd name="connsiteY9" fmla="*/ 133561 h 250734"/>
                <a:gd name="connsiteX10" fmla="*/ 297660 w 354753"/>
                <a:gd name="connsiteY10" fmla="*/ 33453 h 250734"/>
                <a:gd name="connsiteX11" fmla="*/ 254431 w 354753"/>
                <a:gd name="connsiteY11" fmla="*/ 33453 h 250734"/>
                <a:gd name="connsiteX12" fmla="*/ 254431 w 354753"/>
                <a:gd name="connsiteY12" fmla="*/ 0 h 250734"/>
                <a:gd name="connsiteX13" fmla="*/ 354753 w 354753"/>
                <a:gd name="connsiteY13" fmla="*/ 0 h 25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4753" h="250734">
                  <a:moveTo>
                    <a:pt x="354753" y="0"/>
                  </a:moveTo>
                  <a:lnTo>
                    <a:pt x="354753" y="100322"/>
                  </a:lnTo>
                  <a:lnTo>
                    <a:pt x="321301" y="100322"/>
                  </a:lnTo>
                  <a:lnTo>
                    <a:pt x="321301" y="57093"/>
                  </a:lnTo>
                  <a:lnTo>
                    <a:pt x="197587" y="180843"/>
                  </a:lnTo>
                  <a:lnTo>
                    <a:pt x="133739" y="116995"/>
                  </a:lnTo>
                  <a:lnTo>
                    <a:pt x="0" y="250734"/>
                  </a:lnTo>
                  <a:lnTo>
                    <a:pt x="0" y="203417"/>
                  </a:lnTo>
                  <a:lnTo>
                    <a:pt x="133739" y="69714"/>
                  </a:lnTo>
                  <a:lnTo>
                    <a:pt x="197587" y="133561"/>
                  </a:lnTo>
                  <a:lnTo>
                    <a:pt x="297660" y="33453"/>
                  </a:lnTo>
                  <a:lnTo>
                    <a:pt x="254431" y="33453"/>
                  </a:lnTo>
                  <a:lnTo>
                    <a:pt x="254431" y="0"/>
                  </a:lnTo>
                  <a:lnTo>
                    <a:pt x="354753" y="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F1DCE4-0988-4D2E-A792-761B4F5186E8}"/>
                </a:ext>
              </a:extLst>
            </p:cNvPr>
            <p:cNvSpPr/>
            <p:nvPr/>
          </p:nvSpPr>
          <p:spPr>
            <a:xfrm>
              <a:off x="3732726" y="3482695"/>
              <a:ext cx="52151" cy="111093"/>
            </a:xfrm>
            <a:custGeom>
              <a:avLst/>
              <a:gdLst>
                <a:gd name="connsiteX0" fmla="*/ 0 w 52151"/>
                <a:gd name="connsiteY0" fmla="*/ 0 h 111093"/>
                <a:gd name="connsiteX1" fmla="*/ 0 w 52151"/>
                <a:gd name="connsiteY1" fmla="*/ 111094 h 111093"/>
                <a:gd name="connsiteX2" fmla="*/ 52152 w 52151"/>
                <a:gd name="connsiteY2" fmla="*/ 58942 h 111093"/>
                <a:gd name="connsiteX3" fmla="*/ 52152 w 52151"/>
                <a:gd name="connsiteY3" fmla="*/ 0 h 111093"/>
                <a:gd name="connsiteX4" fmla="*/ 0 w 52151"/>
                <a:gd name="connsiteY4" fmla="*/ 0 h 11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51" h="111093">
                  <a:moveTo>
                    <a:pt x="0" y="0"/>
                  </a:moveTo>
                  <a:lnTo>
                    <a:pt x="0" y="111094"/>
                  </a:lnTo>
                  <a:lnTo>
                    <a:pt x="52152" y="58942"/>
                  </a:lnTo>
                  <a:lnTo>
                    <a:pt x="52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A8A506-3F39-48C2-9189-FA118872F3B9}"/>
                </a:ext>
              </a:extLst>
            </p:cNvPr>
            <p:cNvSpPr/>
            <p:nvPr/>
          </p:nvSpPr>
          <p:spPr>
            <a:xfrm>
              <a:off x="3808483" y="3393714"/>
              <a:ext cx="46215" cy="124318"/>
            </a:xfrm>
            <a:custGeom>
              <a:avLst/>
              <a:gdLst>
                <a:gd name="connsiteX0" fmla="*/ 0 w 46215"/>
                <a:gd name="connsiteY0" fmla="*/ 0 h 124318"/>
                <a:gd name="connsiteX1" fmla="*/ 0 w 46215"/>
                <a:gd name="connsiteY1" fmla="*/ 124318 h 124318"/>
                <a:gd name="connsiteX2" fmla="*/ 46215 w 46215"/>
                <a:gd name="connsiteY2" fmla="*/ 78103 h 124318"/>
                <a:gd name="connsiteX3" fmla="*/ 46215 w 46215"/>
                <a:gd name="connsiteY3" fmla="*/ 0 h 124318"/>
                <a:gd name="connsiteX4" fmla="*/ 0 w 46215"/>
                <a:gd name="connsiteY4" fmla="*/ 0 h 12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15" h="124318">
                  <a:moveTo>
                    <a:pt x="0" y="0"/>
                  </a:moveTo>
                  <a:lnTo>
                    <a:pt x="0" y="124318"/>
                  </a:lnTo>
                  <a:lnTo>
                    <a:pt x="46215" y="78103"/>
                  </a:lnTo>
                  <a:lnTo>
                    <a:pt x="46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BF4BEAD-07D0-40B1-90E7-210BF8AC0BEB}"/>
                </a:ext>
              </a:extLst>
            </p:cNvPr>
            <p:cNvSpPr/>
            <p:nvPr/>
          </p:nvSpPr>
          <p:spPr>
            <a:xfrm>
              <a:off x="3878303" y="3442915"/>
              <a:ext cx="51689" cy="79525"/>
            </a:xfrm>
            <a:custGeom>
              <a:avLst/>
              <a:gdLst>
                <a:gd name="connsiteX0" fmla="*/ 51690 w 51689"/>
                <a:gd name="connsiteY0" fmla="*/ 0 h 79525"/>
                <a:gd name="connsiteX1" fmla="*/ 0 w 51689"/>
                <a:gd name="connsiteY1" fmla="*/ 0 h 79525"/>
                <a:gd name="connsiteX2" fmla="*/ 0 w 51689"/>
                <a:gd name="connsiteY2" fmla="*/ 27871 h 79525"/>
                <a:gd name="connsiteX3" fmla="*/ 51690 w 51689"/>
                <a:gd name="connsiteY3" fmla="*/ 79525 h 79525"/>
                <a:gd name="connsiteX4" fmla="*/ 51690 w 51689"/>
                <a:gd name="connsiteY4" fmla="*/ 0 h 7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89" h="79525">
                  <a:moveTo>
                    <a:pt x="51690" y="0"/>
                  </a:moveTo>
                  <a:lnTo>
                    <a:pt x="0" y="0"/>
                  </a:lnTo>
                  <a:lnTo>
                    <a:pt x="0" y="27871"/>
                  </a:lnTo>
                  <a:lnTo>
                    <a:pt x="51690" y="79525"/>
                  </a:lnTo>
                  <a:lnTo>
                    <a:pt x="51690" y="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87E9D02-1DD3-449B-A462-74365665F334}"/>
                </a:ext>
              </a:extLst>
            </p:cNvPr>
            <p:cNvSpPr/>
            <p:nvPr/>
          </p:nvSpPr>
          <p:spPr>
            <a:xfrm>
              <a:off x="3799758" y="3740824"/>
              <a:ext cx="213280" cy="1214103"/>
            </a:xfrm>
            <a:custGeom>
              <a:avLst/>
              <a:gdLst>
                <a:gd name="connsiteX0" fmla="*/ 213280 w 213280"/>
                <a:gd name="connsiteY0" fmla="*/ 412949 h 1214103"/>
                <a:gd name="connsiteX1" fmla="*/ 135070 w 213280"/>
                <a:gd name="connsiteY1" fmla="*/ 310174 h 1214103"/>
                <a:gd name="connsiteX2" fmla="*/ 135070 w 213280"/>
                <a:gd name="connsiteY2" fmla="*/ 0 h 1214103"/>
                <a:gd name="connsiteX3" fmla="*/ 78190 w 213280"/>
                <a:gd name="connsiteY3" fmla="*/ 0 h 1214103"/>
                <a:gd name="connsiteX4" fmla="*/ 78190 w 213280"/>
                <a:gd name="connsiteY4" fmla="*/ 310103 h 1214103"/>
                <a:gd name="connsiteX5" fmla="*/ 3901 w 213280"/>
                <a:gd name="connsiteY5" fmla="*/ 441364 h 1214103"/>
                <a:gd name="connsiteX6" fmla="*/ 78190 w 213280"/>
                <a:gd name="connsiteY6" fmla="*/ 515653 h 1214103"/>
                <a:gd name="connsiteX7" fmla="*/ 78190 w 213280"/>
                <a:gd name="connsiteY7" fmla="*/ 1214104 h 1214103"/>
                <a:gd name="connsiteX8" fmla="*/ 135070 w 213280"/>
                <a:gd name="connsiteY8" fmla="*/ 1214104 h 1214103"/>
                <a:gd name="connsiteX9" fmla="*/ 135070 w 213280"/>
                <a:gd name="connsiteY9" fmla="*/ 515724 h 1214103"/>
                <a:gd name="connsiteX10" fmla="*/ 213280 w 213280"/>
                <a:gd name="connsiteY10" fmla="*/ 412949 h 1214103"/>
                <a:gd name="connsiteX11" fmla="*/ 106630 w 213280"/>
                <a:gd name="connsiteY11" fmla="*/ 462719 h 1214103"/>
                <a:gd name="connsiteX12" fmla="*/ 56860 w 213280"/>
                <a:gd name="connsiteY12" fmla="*/ 412949 h 1214103"/>
                <a:gd name="connsiteX13" fmla="*/ 106630 w 213280"/>
                <a:gd name="connsiteY13" fmla="*/ 363179 h 1214103"/>
                <a:gd name="connsiteX14" fmla="*/ 156400 w 213280"/>
                <a:gd name="connsiteY14" fmla="*/ 412949 h 1214103"/>
                <a:gd name="connsiteX15" fmla="*/ 106630 w 213280"/>
                <a:gd name="connsiteY15" fmla="*/ 462719 h 121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280" h="1214103">
                  <a:moveTo>
                    <a:pt x="213280" y="412949"/>
                  </a:moveTo>
                  <a:cubicBezTo>
                    <a:pt x="213273" y="365006"/>
                    <a:pt x="181278" y="322958"/>
                    <a:pt x="135070" y="310174"/>
                  </a:cubicBezTo>
                  <a:lnTo>
                    <a:pt x="135070" y="0"/>
                  </a:lnTo>
                  <a:lnTo>
                    <a:pt x="78190" y="0"/>
                  </a:lnTo>
                  <a:lnTo>
                    <a:pt x="78190" y="310103"/>
                  </a:lnTo>
                  <a:cubicBezTo>
                    <a:pt x="21427" y="325837"/>
                    <a:pt x="-11830" y="384605"/>
                    <a:pt x="3901" y="441364"/>
                  </a:cubicBezTo>
                  <a:cubicBezTo>
                    <a:pt x="13905" y="477454"/>
                    <a:pt x="42103" y="505649"/>
                    <a:pt x="78190" y="515653"/>
                  </a:cubicBezTo>
                  <a:lnTo>
                    <a:pt x="78190" y="1214104"/>
                  </a:lnTo>
                  <a:lnTo>
                    <a:pt x="135070" y="1214104"/>
                  </a:lnTo>
                  <a:lnTo>
                    <a:pt x="135070" y="515724"/>
                  </a:lnTo>
                  <a:cubicBezTo>
                    <a:pt x="181278" y="502940"/>
                    <a:pt x="213273" y="460892"/>
                    <a:pt x="213280" y="412949"/>
                  </a:cubicBezTo>
                  <a:close/>
                  <a:moveTo>
                    <a:pt x="106630" y="462719"/>
                  </a:moveTo>
                  <a:cubicBezTo>
                    <a:pt x="79143" y="462719"/>
                    <a:pt x="56860" y="440436"/>
                    <a:pt x="56860" y="412949"/>
                  </a:cubicBezTo>
                  <a:cubicBezTo>
                    <a:pt x="56860" y="385462"/>
                    <a:pt x="79143" y="363179"/>
                    <a:pt x="106630" y="363179"/>
                  </a:cubicBezTo>
                  <a:cubicBezTo>
                    <a:pt x="134117" y="363179"/>
                    <a:pt x="156400" y="385462"/>
                    <a:pt x="156400" y="412949"/>
                  </a:cubicBezTo>
                  <a:cubicBezTo>
                    <a:pt x="156400" y="440436"/>
                    <a:pt x="134117" y="462719"/>
                    <a:pt x="106630" y="462719"/>
                  </a:cubicBezTo>
                  <a:close/>
                </a:path>
              </a:pathLst>
            </a:custGeom>
            <a:solidFill>
              <a:srgbClr val="0064B5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pic>
        <p:nvPicPr>
          <p:cNvPr id="1026" name="Picture 2" descr="Microsoft Logo White - MTI">
            <a:extLst>
              <a:ext uri="{FF2B5EF4-FFF2-40B4-BE49-F238E27FC236}">
                <a16:creationId xmlns:a16="http://schemas.microsoft.com/office/drawing/2014/main" id="{F575896C-6BD4-4254-BFD2-EFE8119DA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9" y="303792"/>
            <a:ext cx="3206587" cy="118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94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79C048-3453-4090-A054-26CFABAB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71987"/>
            <a:ext cx="4515853" cy="1054600"/>
          </a:xfrm>
        </p:spPr>
        <p:txBody>
          <a:bodyPr/>
          <a:lstStyle/>
          <a:p>
            <a:r>
              <a:rPr lang="en-AU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32F6A-D865-4B5D-8F08-3837D9A862A8}"/>
              </a:ext>
            </a:extLst>
          </p:cNvPr>
          <p:cNvSpPr/>
          <p:nvPr/>
        </p:nvSpPr>
        <p:spPr>
          <a:xfrm>
            <a:off x="838198" y="1643176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01</a:t>
            </a:r>
            <a:endParaRPr lang="en-AU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E585DD-77A4-4807-9D8E-64EC88966DA3}"/>
              </a:ext>
            </a:extLst>
          </p:cNvPr>
          <p:cNvSpPr/>
          <p:nvPr/>
        </p:nvSpPr>
        <p:spPr>
          <a:xfrm>
            <a:off x="838198" y="2739615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02</a:t>
            </a:r>
            <a:endParaRPr lang="en-AU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43FB66-0A71-4511-AF04-7D94A887F0B2}"/>
              </a:ext>
            </a:extLst>
          </p:cNvPr>
          <p:cNvSpPr/>
          <p:nvPr/>
        </p:nvSpPr>
        <p:spPr>
          <a:xfrm>
            <a:off x="838198" y="3836054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03</a:t>
            </a:r>
            <a:endParaRPr lang="en-AU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B1FB8-348C-477F-B9D8-9C77C0F25B07}"/>
              </a:ext>
            </a:extLst>
          </p:cNvPr>
          <p:cNvSpPr/>
          <p:nvPr/>
        </p:nvSpPr>
        <p:spPr>
          <a:xfrm>
            <a:off x="838198" y="4932493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04</a:t>
            </a:r>
            <a:endParaRPr lang="en-AU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DA5EF-02CD-451B-9AAB-DD35D04767AE}"/>
              </a:ext>
            </a:extLst>
          </p:cNvPr>
          <p:cNvSpPr/>
          <p:nvPr/>
        </p:nvSpPr>
        <p:spPr>
          <a:xfrm>
            <a:off x="7021529" y="1641796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05</a:t>
            </a:r>
            <a:endParaRPr lang="en-AU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866386C-C041-4740-99BA-15C3697EA3F1}"/>
              </a:ext>
            </a:extLst>
          </p:cNvPr>
          <p:cNvSpPr txBox="1">
            <a:spLocks/>
          </p:cNvSpPr>
          <p:nvPr/>
        </p:nvSpPr>
        <p:spPr>
          <a:xfrm>
            <a:off x="1301977" y="1565743"/>
            <a:ext cx="2057672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Git &amp; GitHub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AA6939-BEA7-44CA-AF14-57E3A6F42E73}"/>
              </a:ext>
            </a:extLst>
          </p:cNvPr>
          <p:cNvSpPr txBox="1">
            <a:spLocks/>
          </p:cNvSpPr>
          <p:nvPr/>
        </p:nvSpPr>
        <p:spPr>
          <a:xfrm>
            <a:off x="1301977" y="2663561"/>
            <a:ext cx="2766590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Benefits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101A01B-7FC5-45D6-A913-A65D1597188C}"/>
              </a:ext>
            </a:extLst>
          </p:cNvPr>
          <p:cNvSpPr txBox="1">
            <a:spLocks/>
          </p:cNvSpPr>
          <p:nvPr/>
        </p:nvSpPr>
        <p:spPr>
          <a:xfrm>
            <a:off x="1295398" y="3761379"/>
            <a:ext cx="2766590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Going Beyond Just Coding</a:t>
            </a:r>
            <a:endParaRPr lang="en-AU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3F5FCC-37CA-42E7-AD53-F18FC8F3B476}"/>
              </a:ext>
            </a:extLst>
          </p:cNvPr>
          <p:cNvSpPr txBox="1">
            <a:spLocks/>
          </p:cNvSpPr>
          <p:nvPr/>
        </p:nvSpPr>
        <p:spPr>
          <a:xfrm>
            <a:off x="1295398" y="4854664"/>
            <a:ext cx="2766590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Hands-on Demo</a:t>
            </a:r>
            <a:endParaRPr lang="en-AU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88626FF-B680-476D-9647-577A6CCFAB4F}"/>
              </a:ext>
            </a:extLst>
          </p:cNvPr>
          <p:cNvSpPr txBox="1">
            <a:spLocks/>
          </p:cNvSpPr>
          <p:nvPr/>
        </p:nvSpPr>
        <p:spPr>
          <a:xfrm>
            <a:off x="7478729" y="1565743"/>
            <a:ext cx="3545442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 &amp; Answers</a:t>
            </a:r>
            <a:endParaRPr lang="en-AU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3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936991" y="4068569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 &amp; ML Concepts</a:t>
            </a:r>
          </a:p>
        </p:txBody>
      </p:sp>
    </p:spTree>
    <p:extLst>
      <p:ext uri="{BB962C8B-B14F-4D97-AF65-F5344CB8AC3E}">
        <p14:creationId xmlns:p14="http://schemas.microsoft.com/office/powerpoint/2010/main" val="337451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4C8357E6-952C-4250-90DD-39CFE1573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1" y="1307076"/>
            <a:ext cx="5498058" cy="4023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7B38C0-98FF-47D0-9561-3D352D8671DE}"/>
              </a:ext>
            </a:extLst>
          </p:cNvPr>
          <p:cNvSpPr txBox="1"/>
          <p:nvPr/>
        </p:nvSpPr>
        <p:spPr>
          <a:xfrm>
            <a:off x="4411133" y="364067"/>
            <a:ext cx="6409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>
                <a:latin typeface="+mj-lt"/>
              </a:rPr>
              <a:t>Story Time!</a:t>
            </a:r>
          </a:p>
        </p:txBody>
      </p:sp>
    </p:spTree>
    <p:extLst>
      <p:ext uri="{BB962C8B-B14F-4D97-AF65-F5344CB8AC3E}">
        <p14:creationId xmlns:p14="http://schemas.microsoft.com/office/powerpoint/2010/main" val="340845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AA13-6C31-4281-B366-2D3FFC38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What is Git?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EEF33-814E-4D95-B32C-46AB83A6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963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7778-53D6-475A-8327-493E0480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Is Git So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C0B9-EDE6-4D95-91ED-E900AE9E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37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40C4-6FCC-4C94-AC56-04533AB4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Image This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00CC-527F-4309-8E6C-AC04BAF4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69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0B05-7661-42D6-AB95-8BB3AAB2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BFCB-6BF5-4FC6-9B7B-2A10494E1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08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5a1d634-54aa-4066-acb3-50b814cba562">
      <UserInfo>
        <DisplayName>Riya Baby</DisplayName>
        <AccountId>22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F905F903DA648AEC4811F7587571C" ma:contentTypeVersion="8" ma:contentTypeDescription="Create a new document." ma:contentTypeScope="" ma:versionID="6af3aa466216fae2dd4aaf288671807a">
  <xsd:schema xmlns:xsd="http://www.w3.org/2001/XMLSchema" xmlns:xs="http://www.w3.org/2001/XMLSchema" xmlns:p="http://schemas.microsoft.com/office/2006/metadata/properties" xmlns:ns2="f1f50749-3a34-4dda-8a33-f88951b4c45d" xmlns:ns3="f5a1d634-54aa-4066-acb3-50b814cba562" targetNamespace="http://schemas.microsoft.com/office/2006/metadata/properties" ma:root="true" ma:fieldsID="b78069103d9ed9a3c2dbe41cf75957bd" ns2:_="" ns3:_="">
    <xsd:import namespace="f1f50749-3a34-4dda-8a33-f88951b4c45d"/>
    <xsd:import namespace="f5a1d634-54aa-4066-acb3-50b814cba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f50749-3a34-4dda-8a33-f88951b4c4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a1d634-54aa-4066-acb3-50b814cba5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5B65A-65A2-4216-AFFD-8C37DA4532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BBE704-B474-4F72-9E56-BC8B9AC8B9DF}">
  <ds:schemaRefs>
    <ds:schemaRef ds:uri="http://schemas.microsoft.com/office/2006/metadata/properties"/>
    <ds:schemaRef ds:uri="http://schemas.microsoft.com/office/infopath/2007/PartnerControls"/>
    <ds:schemaRef ds:uri="f5a1d634-54aa-4066-acb3-50b814cba562"/>
  </ds:schemaRefs>
</ds:datastoreItem>
</file>

<file path=customXml/itemProps3.xml><?xml version="1.0" encoding="utf-8"?>
<ds:datastoreItem xmlns:ds="http://schemas.openxmlformats.org/officeDocument/2006/customXml" ds:itemID="{A4632CAE-B5A6-4764-865A-88D40891BE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f50749-3a34-4dda-8a33-f88951b4c45d"/>
    <ds:schemaRef ds:uri="f5a1d634-54aa-4066-acb3-50b814cba5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344</Words>
  <Application>Microsoft Office PowerPoint</Application>
  <PresentationFormat>Widescreen</PresentationFormat>
  <Paragraphs>51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Wingdings</vt:lpstr>
      <vt:lpstr>Office Theme</vt:lpstr>
      <vt:lpstr>Welcome to MSA Git &amp; GitHub workshop</vt:lpstr>
      <vt:lpstr>presents</vt:lpstr>
      <vt:lpstr>Agenda</vt:lpstr>
      <vt:lpstr>PowerPoint Presentation</vt:lpstr>
      <vt:lpstr>PowerPoint Presentation</vt:lpstr>
      <vt:lpstr>What is Git? </vt:lpstr>
      <vt:lpstr>Why Is Git So Useful</vt:lpstr>
      <vt:lpstr>Image This Scenario</vt:lpstr>
      <vt:lpstr>What Is GitHub</vt:lpstr>
      <vt:lpstr>Making An Impact Through Open Source Contributions </vt:lpstr>
      <vt:lpstr>Beating The Imposter Syndrome</vt:lpstr>
      <vt:lpstr>Thank You! </vt:lpstr>
      <vt:lpstr>   Attendance Form</vt:lpstr>
      <vt:lpstr>PowerPoint Presentation</vt:lpstr>
      <vt:lpstr>PowerPoint Presentation</vt:lpstr>
      <vt:lpstr>Project Walkthrough</vt:lpstr>
      <vt:lpstr>PowerPoint Presentation</vt:lpstr>
      <vt:lpstr>Thank you for attending!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presents</dc:title>
  <dc:creator>Kaif Ahsan</dc:creator>
  <cp:lastModifiedBy>Kaif Ahsan</cp:lastModifiedBy>
  <cp:revision>3</cp:revision>
  <dcterms:created xsi:type="dcterms:W3CDTF">2020-04-11T01:56:54Z</dcterms:created>
  <dcterms:modified xsi:type="dcterms:W3CDTF">2020-04-26T03:42:21Z</dcterms:modified>
</cp:coreProperties>
</file>