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4"/>
  </p:sldMasterIdLst>
  <p:notesMasterIdLst>
    <p:notesMasterId r:id="rId24"/>
  </p:notesMasterIdLst>
  <p:sldIdLst>
    <p:sldId id="322" r:id="rId5"/>
    <p:sldId id="288" r:id="rId6"/>
    <p:sldId id="289" r:id="rId7"/>
    <p:sldId id="291" r:id="rId8"/>
    <p:sldId id="307" r:id="rId9"/>
    <p:sldId id="2516" r:id="rId10"/>
    <p:sldId id="2517" r:id="rId11"/>
    <p:sldId id="2518" r:id="rId12"/>
    <p:sldId id="2519" r:id="rId13"/>
    <p:sldId id="2520" r:id="rId14"/>
    <p:sldId id="2521" r:id="rId15"/>
    <p:sldId id="2522" r:id="rId16"/>
    <p:sldId id="2523" r:id="rId17"/>
    <p:sldId id="2524" r:id="rId18"/>
    <p:sldId id="2525" r:id="rId19"/>
    <p:sldId id="294" r:id="rId20"/>
    <p:sldId id="2508" r:id="rId21"/>
    <p:sldId id="296" r:id="rId22"/>
    <p:sldId id="324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C2D91"/>
    <a:srgbClr val="9442D2"/>
    <a:srgbClr val="E1B0EC"/>
    <a:srgbClr val="5D2C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0A86F8-424F-B441-E114-0938A84849CF}" v="483" dt="2020-04-27T07:41:34.172"/>
    <p1510:client id="{90119E6E-64A6-4B16-AD4F-42EFAF5AB765}" v="10" dt="2020-04-26T09:41:25.147"/>
    <p1510:client id="{B24CF8BE-5A39-2E77-89D7-529EEFCC1D65}" v="23" dt="2020-04-26T11:29:22.4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B5EA18-F66C-4D75-8C80-0C1A1E868DE6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08DDF4-253B-4E36-BE28-46B8E6426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106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553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0265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9349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4148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023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EEB57-A288-4EE7-ADF4-52790DF9A4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91E59E-D116-4966-9437-32AC5316A7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8FE0EF-8D68-4623-9323-A92450F2A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623A-4806-45FB-9E07-894B153158FF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724DC4-4DB1-4D8C-8870-CCC7522CC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8117D0-A084-4824-91CD-B928F8AC1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0A02-DE93-4198-A724-80FE5D834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303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A8F0F-E736-4492-9C8B-A25790BC0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20E999-E325-4BAB-AC2C-FC957AE4EC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A7642-C942-48C5-9F09-C3E2D9E8F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623A-4806-45FB-9E07-894B153158FF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9F048-9CE0-4C16-8A22-F0971EC9F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12DE80-4489-4676-B4AF-F4A8C7B66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0A02-DE93-4198-A724-80FE5D834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949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11F6BE-088C-43C4-88F8-08BCCA6D37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85EA1B-559B-4DF6-8147-A9BB6FCA33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5CC49B-6078-4EAA-AF8E-0B7C58FF6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623A-4806-45FB-9E07-894B153158FF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85136-58AE-4050-A543-8B6CE8407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AFFBE8-55B0-487A-8753-DF87A12CC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0A02-DE93-4198-A724-80FE5D834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551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CB3C7-45B3-40DD-9480-6B4475A33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E48D7-D710-462A-90A1-5691B118D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878595-5A0C-4B6C-8D68-D50E38D1E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623A-4806-45FB-9E07-894B153158FF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5137E8-F56E-48FE-9EC5-E767469E4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F1EEC5-991D-4EE2-A3E3-2C0C3EB02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0A02-DE93-4198-A724-80FE5D834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895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A47B6-1406-4337-AED8-EA2F71BF5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45308B-C834-4398-A9B6-2EDEC8BD2B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E784A5-C490-4B4B-A46D-9CB5ABE91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623A-4806-45FB-9E07-894B153158FF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89D040-B01E-49D9-AC5C-E06ABB2DB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12B781-1654-4245-9F14-8DBA95020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0A02-DE93-4198-A724-80FE5D834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611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15671-4D2C-4302-9AFB-9D4441C02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5E757-7E9B-42C3-BBAA-0F3AEABA74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404479-2662-40B4-9999-D7C6DD1028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E92169-78EB-4033-A7EC-D00CD3379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623A-4806-45FB-9E07-894B153158FF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732436-14A3-4B32-B9E6-F468B56C6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83860E-7801-4C8B-97B3-0AD28814C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0A02-DE93-4198-A724-80FE5D834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20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A6431-1DD6-4EC8-8F8C-39FE6F0B3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DFC455-4591-443D-A145-21C6683D02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D1817D-503C-464C-92F6-5E1E07C9BE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4FD155-AB25-404B-8617-EC6A14F17A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9AADBB-DF03-44F2-B94A-BF29ECAAEB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85C244-B1EE-4DBC-A0D2-58F5F6F41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623A-4806-45FB-9E07-894B153158FF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D6757C-EB38-4B6A-9AC2-FF989C410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B9EBF5-3964-4AD8-8830-44547953D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0A02-DE93-4198-A724-80FE5D834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575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33E33-3860-4836-B260-99D88DA59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EE187C-C4BE-47C2-98EA-4F4A6AA85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623A-4806-45FB-9E07-894B153158FF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C82FBA-2DB5-4808-BF9C-E9F062F97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792A58-8723-49F4-A730-322D3F1FF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0A02-DE93-4198-A724-80FE5D834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721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06E057-381B-47DE-986D-3C5E38EF7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623A-4806-45FB-9E07-894B153158FF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C57614-B463-4137-BE74-483685CA3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AF4A49-399B-4BCA-8E7C-9AE43DB78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0A02-DE93-4198-A724-80FE5D834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207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98AB0-689A-4798-AA8C-FC7580607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43E24B-E081-42D3-9324-C0BC52396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023389-31A9-4668-88FC-C5B0E5BEE7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8123F3-69ED-4494-9575-66B52C0FF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623A-4806-45FB-9E07-894B153158FF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D35E0D-FA20-4E39-AD0B-BB5CD0B05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08D2C2-7EE0-44E3-8FE5-A78D356B7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0A02-DE93-4198-A724-80FE5D834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388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497EB-E495-48F2-917F-6EE6D1E55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8AD5E7-8DFF-45C8-A5A4-4575623DC9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F2E5BF-4FAA-4F90-BEB8-684B41C138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5C01AA-A32E-44C4-BA8D-7A36F09E5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623A-4806-45FB-9E07-894B153158FF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3C2473-1F43-402F-ACC6-DAED49C00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0EBF8D-12EA-48F1-A3AB-5401CAACC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0A02-DE93-4198-A724-80FE5D834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246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CCC71E-5592-4DFE-A5B9-383D7A72E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09F1AB-AC12-4E99-83F0-D6D5921089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5C20BD-8178-4DE7-B3CE-188074A50A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C623A-4806-45FB-9E07-894B153158FF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B52454-161D-4A2F-9837-F88719961A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81FC8-1EFC-4FC1-852E-4DE0B81F30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E40A02-DE93-4198-A724-80FE5D834E8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A6838A-EF18-4864-BF9E-A2F4077EA6C3}"/>
              </a:ext>
            </a:extLst>
          </p:cNvPr>
          <p:cNvSpPr/>
          <p:nvPr userDrawn="1"/>
        </p:nvSpPr>
        <p:spPr>
          <a:xfrm>
            <a:off x="-99552" y="6176963"/>
            <a:ext cx="12391103" cy="68103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742A28C-4EB8-48ED-9106-BDE0944261D6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40093"/>
            <a:ext cx="2015280" cy="741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491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aka.ms/AttendanceForm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F95A349-DCB7-497E-ADD8-8822A7C83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49636"/>
            <a:ext cx="10915438" cy="1402701"/>
          </a:xfrm>
        </p:spPr>
        <p:txBody>
          <a:bodyPr>
            <a:normAutofit/>
          </a:bodyPr>
          <a:lstStyle/>
          <a:p>
            <a:r>
              <a:rPr lang="en-US" sz="4200" dirty="0">
                <a:latin typeface="Segoe UI Light" panose="020B0502040204020203" pitchFamily="34" charset="0"/>
                <a:cs typeface="Segoe UI Light" panose="020B0502040204020203" pitchFamily="34" charset="0"/>
              </a:rPr>
              <a:t>Welcome to MSA Azure &amp; Cloud Fundamentals Bootcamp</a:t>
            </a:r>
            <a:endParaRPr lang="en-AU" sz="4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A6E435F-5DBC-4E3C-8E7B-A1FB0EEDAB2D}"/>
              </a:ext>
            </a:extLst>
          </p:cNvPr>
          <p:cNvSpPr txBox="1">
            <a:spLocks/>
          </p:cNvSpPr>
          <p:nvPr/>
        </p:nvSpPr>
        <p:spPr>
          <a:xfrm>
            <a:off x="838198" y="1452337"/>
            <a:ext cx="10473649" cy="4794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b="1">
                <a:latin typeface="Segoe UI Light" panose="020B0502040204020203" pitchFamily="34" charset="0"/>
                <a:cs typeface="Segoe UI Light" panose="020B0502040204020203" pitchFamily="34" charset="0"/>
              </a:rPr>
              <a:t>We will be commencing shortly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>
                <a:latin typeface="Segoe UI Light" panose="020B0502040204020203" pitchFamily="34" charset="0"/>
                <a:cs typeface="Segoe UI Light" panose="020B0502040204020203" pitchFamily="34" charset="0"/>
              </a:rPr>
              <a:t>This is a Microsoft Teams Live event, so you are placed on mute for the entire duration.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>
                <a:latin typeface="Segoe UI Light" panose="020B0502040204020203" pitchFamily="34" charset="0"/>
                <a:cs typeface="Segoe UI Light" panose="020B0502040204020203" pitchFamily="34" charset="0"/>
              </a:rPr>
              <a:t>If you have any questions, please select “Ask a question” or upvote by liking existing ones.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>
                <a:latin typeface="Segoe UI Light" panose="020B0502040204020203" pitchFamily="34" charset="0"/>
                <a:cs typeface="Segoe UI Light" panose="020B0502040204020203" pitchFamily="34" charset="0"/>
              </a:rPr>
              <a:t>Captions can be turned on anytime by clicking the “CC” icon.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>
                <a:latin typeface="Segoe UI Light" panose="020B0502040204020203" pitchFamily="34" charset="0"/>
                <a:cs typeface="Segoe UI Light" panose="020B0502040204020203" pitchFamily="34" charset="0"/>
              </a:rPr>
              <a:t>At any point where you get lost, you can rewind the live stream to any point in time.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>
                <a:latin typeface="Segoe UI Light" panose="020B0502040204020203" pitchFamily="34" charset="0"/>
                <a:cs typeface="Segoe UI Light" panose="020B0502040204020203" pitchFamily="34" charset="0"/>
              </a:rPr>
              <a:t>This workshop is being recorded and all recordings can be accessed via the same link you used to access this live event.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>
                <a:latin typeface="Segoe UI Light" panose="020B0502040204020203" pitchFamily="34" charset="0"/>
                <a:cs typeface="Segoe UI Light" panose="020B0502040204020203" pitchFamily="34" charset="0"/>
              </a:rPr>
              <a:t>Having this workshop being recorded, should you not consent, please feel free to leave if you wish.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>
                <a:latin typeface="Segoe UI Light" panose="020B0502040204020203" pitchFamily="34" charset="0"/>
                <a:cs typeface="Segoe UI Light" panose="020B0502040204020203" pitchFamily="34" charset="0"/>
              </a:rPr>
              <a:t>For updates on the program, please join our Facebook group at https://aka.ms/MSAFacebook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AU" sz="2000">
                <a:latin typeface="Segoe UI Light" panose="020B0502040204020203" pitchFamily="34" charset="0"/>
                <a:cs typeface="Segoe UI Light" panose="020B0502040204020203" pitchFamily="34" charset="0"/>
              </a:rPr>
              <a:t>We hope you enjoy the session!</a:t>
            </a:r>
          </a:p>
        </p:txBody>
      </p:sp>
    </p:spTree>
    <p:extLst>
      <p:ext uri="{BB962C8B-B14F-4D97-AF65-F5344CB8AC3E}">
        <p14:creationId xmlns:p14="http://schemas.microsoft.com/office/powerpoint/2010/main" val="30070812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73C19B62-0620-4B9F-845B-2EBCC90F81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418D6C2-4C30-4D6A-BC47-85AC0915FEA6}"/>
              </a:ext>
            </a:extLst>
          </p:cNvPr>
          <p:cNvSpPr/>
          <p:nvPr/>
        </p:nvSpPr>
        <p:spPr>
          <a:xfrm>
            <a:off x="0" y="4428162"/>
            <a:ext cx="5044611" cy="2429838"/>
          </a:xfrm>
          <a:prstGeom prst="rect">
            <a:avLst/>
          </a:prstGeom>
          <a:solidFill>
            <a:srgbClr val="5D2C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2EB50C5-4FDB-4EFE-AA6B-9C17DE5E806C}"/>
              </a:ext>
            </a:extLst>
          </p:cNvPr>
          <p:cNvSpPr txBox="1">
            <a:spLocks/>
          </p:cNvSpPr>
          <p:nvPr/>
        </p:nvSpPr>
        <p:spPr>
          <a:xfrm>
            <a:off x="567121" y="4089118"/>
            <a:ext cx="4621331" cy="20856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6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Introduction to Azure</a:t>
            </a:r>
          </a:p>
        </p:txBody>
      </p:sp>
    </p:spTree>
    <p:extLst>
      <p:ext uri="{BB962C8B-B14F-4D97-AF65-F5344CB8AC3E}">
        <p14:creationId xmlns:p14="http://schemas.microsoft.com/office/powerpoint/2010/main" val="33301836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94CF7-C5F0-48F6-9C5E-C0C4CEDEE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is Azure?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1A5F8-A30F-47E6-8E52-6E5221521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89893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9EB8C-8A12-4941-8D45-14292F223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Tour of Azure 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741D6-B285-4FC9-A60B-4F35B1251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710121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9348B-90C5-4AD7-9FB4-E88ED5F7D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Virtual Machines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E7152-4F5E-4FF4-8698-CE50EC0E3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400617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A78F2-F91C-4ED1-A8D7-78A09BF97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Computes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F64FB-C07E-49CE-B9A3-460BFD570C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075169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5C373-07FE-4113-B32F-BE09CEE27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Serverless Computing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F0211-C7B6-47B6-BDA0-4F6AEB329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100519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73C19B62-0620-4B9F-845B-2EBCC90F81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1" cy="6858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418D6C2-4C30-4D6A-BC47-85AC0915FEA6}"/>
              </a:ext>
            </a:extLst>
          </p:cNvPr>
          <p:cNvSpPr/>
          <p:nvPr/>
        </p:nvSpPr>
        <p:spPr>
          <a:xfrm>
            <a:off x="0" y="4428162"/>
            <a:ext cx="5044611" cy="2429838"/>
          </a:xfrm>
          <a:prstGeom prst="rect">
            <a:avLst/>
          </a:prstGeom>
          <a:solidFill>
            <a:srgbClr val="5D2C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2EB50C5-4FDB-4EFE-AA6B-9C17DE5E806C}"/>
              </a:ext>
            </a:extLst>
          </p:cNvPr>
          <p:cNvSpPr txBox="1">
            <a:spLocks/>
          </p:cNvSpPr>
          <p:nvPr/>
        </p:nvSpPr>
        <p:spPr>
          <a:xfrm>
            <a:off x="423280" y="4058295"/>
            <a:ext cx="4621331" cy="20856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6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Project walk-through</a:t>
            </a:r>
          </a:p>
        </p:txBody>
      </p:sp>
    </p:spTree>
    <p:extLst>
      <p:ext uri="{BB962C8B-B14F-4D97-AF65-F5344CB8AC3E}">
        <p14:creationId xmlns:p14="http://schemas.microsoft.com/office/powerpoint/2010/main" val="42131338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FDE51-F843-49D1-B285-B4F781D6A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			Attendance Form</a:t>
            </a:r>
          </a:p>
        </p:txBody>
      </p:sp>
      <p:pic>
        <p:nvPicPr>
          <p:cNvPr id="5" name="Content Placeholder 4" descr="A picture containing indoor, black, piece, hand&#10;&#10;Description generated with very high confidence">
            <a:extLst>
              <a:ext uri="{FF2B5EF4-FFF2-40B4-BE49-F238E27FC236}">
                <a16:creationId xmlns:a16="http://schemas.microsoft.com/office/drawing/2014/main" id="{2CC995C6-9E30-4A65-9040-E63977719E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40652" y="2113280"/>
            <a:ext cx="3718242" cy="3718242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0100A86-F900-46F4-9498-BD21D3F08531}"/>
              </a:ext>
            </a:extLst>
          </p:cNvPr>
          <p:cNvSpPr/>
          <p:nvPr/>
        </p:nvSpPr>
        <p:spPr>
          <a:xfrm>
            <a:off x="4280251" y="1506022"/>
            <a:ext cx="3241080" cy="646331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r>
              <a:rPr lang="en-AU" dirty="0">
                <a:ea typeface="+mn-lt"/>
                <a:cs typeface="+mn-lt"/>
                <a:hlinkClick r:id="rId3"/>
              </a:rPr>
              <a:t>https://aka.ms/AttendanceForm</a:t>
            </a:r>
            <a:endParaRPr lang="en-US"/>
          </a:p>
          <a:p>
            <a:endParaRPr lang="en-AU" dirty="0">
              <a:solidFill>
                <a:srgbClr val="5C2D91"/>
              </a:solidFill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8062223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73C19B62-0620-4B9F-845B-2EBCC90F81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1" cy="6858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418D6C2-4C30-4D6A-BC47-85AC0915FEA6}"/>
              </a:ext>
            </a:extLst>
          </p:cNvPr>
          <p:cNvSpPr/>
          <p:nvPr/>
        </p:nvSpPr>
        <p:spPr>
          <a:xfrm>
            <a:off x="0" y="4428162"/>
            <a:ext cx="5044611" cy="2429838"/>
          </a:xfrm>
          <a:prstGeom prst="rect">
            <a:avLst/>
          </a:prstGeom>
          <a:solidFill>
            <a:srgbClr val="5D2C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2EB50C5-4FDB-4EFE-AA6B-9C17DE5E806C}"/>
              </a:ext>
            </a:extLst>
          </p:cNvPr>
          <p:cNvSpPr txBox="1">
            <a:spLocks/>
          </p:cNvSpPr>
          <p:nvPr/>
        </p:nvSpPr>
        <p:spPr>
          <a:xfrm>
            <a:off x="567121" y="4006923"/>
            <a:ext cx="4621331" cy="20856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6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Questions and Answers</a:t>
            </a:r>
          </a:p>
        </p:txBody>
      </p:sp>
    </p:spTree>
    <p:extLst>
      <p:ext uri="{BB962C8B-B14F-4D97-AF65-F5344CB8AC3E}">
        <p14:creationId xmlns:p14="http://schemas.microsoft.com/office/powerpoint/2010/main" val="26253672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F95A349-DCB7-497E-ADD8-8822A7C83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271986"/>
            <a:ext cx="10915438" cy="1402701"/>
          </a:xfrm>
        </p:spPr>
        <p:txBody>
          <a:bodyPr>
            <a:normAutofit/>
          </a:bodyPr>
          <a:lstStyle/>
          <a:p>
            <a:r>
              <a:rPr lang="en-US">
                <a:latin typeface="Segoe UI Light" panose="020B0502040204020203" pitchFamily="34" charset="0"/>
                <a:cs typeface="Segoe UI Light" panose="020B0502040204020203" pitchFamily="34" charset="0"/>
              </a:rPr>
              <a:t>Thank you for attending!</a:t>
            </a:r>
            <a:endParaRPr lang="en-AU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A6E435F-5DBC-4E3C-8E7B-A1FB0EEDAB2D}"/>
              </a:ext>
            </a:extLst>
          </p:cNvPr>
          <p:cNvSpPr txBox="1">
            <a:spLocks/>
          </p:cNvSpPr>
          <p:nvPr/>
        </p:nvSpPr>
        <p:spPr>
          <a:xfrm>
            <a:off x="838198" y="1452337"/>
            <a:ext cx="10473649" cy="41059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Segoe UI Light"/>
                <a:cs typeface="Segoe UI Light"/>
              </a:rPr>
              <a:t>The recording for this Bootcamp can be accessed via the same link used to access this live event.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Segoe UI Light"/>
                <a:cs typeface="Segoe UI Light"/>
              </a:rPr>
              <a:t>All resources can be found on our GitHub repo which can be accessed via the link we sent to your email.</a:t>
            </a:r>
          </a:p>
        </p:txBody>
      </p:sp>
    </p:spTree>
    <p:extLst>
      <p:ext uri="{BB962C8B-B14F-4D97-AF65-F5344CB8AC3E}">
        <p14:creationId xmlns:p14="http://schemas.microsoft.com/office/powerpoint/2010/main" val="4142217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DF9B02-D516-43BA-892C-2261EF5E6A7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D2C9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B3A0A6-1F9D-4223-BD95-C5F2F4F0C5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025217"/>
            <a:ext cx="4071437" cy="1697112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4340B033-1A20-4D4C-8030-137A477F6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611" y="2846195"/>
            <a:ext cx="2420835" cy="796648"/>
          </a:xfrm>
        </p:spPr>
        <p:txBody>
          <a:bodyPr>
            <a:normAutofit/>
          </a:bodyPr>
          <a:lstStyle/>
          <a:p>
            <a:r>
              <a:rPr lang="en-AU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presents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EADE673-3ABF-4152-9396-8BDC31ECA339}"/>
              </a:ext>
            </a:extLst>
          </p:cNvPr>
          <p:cNvSpPr txBox="1">
            <a:spLocks/>
          </p:cNvSpPr>
          <p:nvPr/>
        </p:nvSpPr>
        <p:spPr>
          <a:xfrm>
            <a:off x="6380645" y="3621245"/>
            <a:ext cx="4042452" cy="15531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AU" sz="35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Azure &amp; Cloud Fundamentals </a:t>
            </a:r>
          </a:p>
        </p:txBody>
      </p:sp>
      <p:grpSp>
        <p:nvGrpSpPr>
          <p:cNvPr id="12" name="Graphic 3">
            <a:extLst>
              <a:ext uri="{FF2B5EF4-FFF2-40B4-BE49-F238E27FC236}">
                <a16:creationId xmlns:a16="http://schemas.microsoft.com/office/drawing/2014/main" id="{06DADED4-27B1-4D2F-8133-8759067523EA}"/>
              </a:ext>
            </a:extLst>
          </p:cNvPr>
          <p:cNvGrpSpPr/>
          <p:nvPr/>
        </p:nvGrpSpPr>
        <p:grpSpPr>
          <a:xfrm>
            <a:off x="622242" y="3237808"/>
            <a:ext cx="3476495" cy="3620192"/>
            <a:chOff x="3490275" y="2337453"/>
            <a:chExt cx="2259645" cy="2617580"/>
          </a:xfrm>
          <a:solidFill>
            <a:schemeClr val="accent1"/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F2FCC082-51F5-4BD4-A898-57DF072E6461}"/>
                </a:ext>
              </a:extLst>
            </p:cNvPr>
            <p:cNvSpPr/>
            <p:nvPr/>
          </p:nvSpPr>
          <p:spPr>
            <a:xfrm>
              <a:off x="4613513" y="4034502"/>
              <a:ext cx="358699" cy="920389"/>
            </a:xfrm>
            <a:custGeom>
              <a:avLst/>
              <a:gdLst>
                <a:gd name="connsiteX0" fmla="*/ 207790 w 358699"/>
                <a:gd name="connsiteY0" fmla="*/ 0 h 920389"/>
                <a:gd name="connsiteX1" fmla="*/ 150910 w 358699"/>
                <a:gd name="connsiteY1" fmla="*/ 0 h 920389"/>
                <a:gd name="connsiteX2" fmla="*/ 150910 w 358699"/>
                <a:gd name="connsiteY2" fmla="*/ 299580 h 920389"/>
                <a:gd name="connsiteX3" fmla="*/ 0 w 358699"/>
                <a:gd name="connsiteY3" fmla="*/ 450490 h 920389"/>
                <a:gd name="connsiteX4" fmla="*/ 150910 w 358699"/>
                <a:gd name="connsiteY4" fmla="*/ 601399 h 920389"/>
                <a:gd name="connsiteX5" fmla="*/ 150910 w 358699"/>
                <a:gd name="connsiteY5" fmla="*/ 920390 h 920389"/>
                <a:gd name="connsiteX6" fmla="*/ 207790 w 358699"/>
                <a:gd name="connsiteY6" fmla="*/ 920390 h 920389"/>
                <a:gd name="connsiteX7" fmla="*/ 207790 w 358699"/>
                <a:gd name="connsiteY7" fmla="*/ 601435 h 920389"/>
                <a:gd name="connsiteX8" fmla="*/ 358699 w 358699"/>
                <a:gd name="connsiteY8" fmla="*/ 450525 h 920389"/>
                <a:gd name="connsiteX9" fmla="*/ 207790 w 358699"/>
                <a:gd name="connsiteY9" fmla="*/ 299615 h 920389"/>
                <a:gd name="connsiteX10" fmla="*/ 278250 w 358699"/>
                <a:gd name="connsiteY10" fmla="*/ 450490 h 920389"/>
                <a:gd name="connsiteX11" fmla="*/ 179350 w 358699"/>
                <a:gd name="connsiteY11" fmla="*/ 549425 h 920389"/>
                <a:gd name="connsiteX12" fmla="*/ 80414 w 358699"/>
                <a:gd name="connsiteY12" fmla="*/ 450490 h 920389"/>
                <a:gd name="connsiteX13" fmla="*/ 179350 w 358699"/>
                <a:gd name="connsiteY13" fmla="*/ 351554 h 920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58699" h="920389">
                  <a:moveTo>
                    <a:pt x="207790" y="0"/>
                  </a:moveTo>
                  <a:lnTo>
                    <a:pt x="150910" y="0"/>
                  </a:lnTo>
                  <a:lnTo>
                    <a:pt x="150910" y="299580"/>
                  </a:lnTo>
                  <a:lnTo>
                    <a:pt x="0" y="450490"/>
                  </a:lnTo>
                  <a:lnTo>
                    <a:pt x="150910" y="601399"/>
                  </a:lnTo>
                  <a:lnTo>
                    <a:pt x="150910" y="920390"/>
                  </a:lnTo>
                  <a:lnTo>
                    <a:pt x="207790" y="920390"/>
                  </a:lnTo>
                  <a:lnTo>
                    <a:pt x="207790" y="601435"/>
                  </a:lnTo>
                  <a:lnTo>
                    <a:pt x="358699" y="450525"/>
                  </a:lnTo>
                  <a:lnTo>
                    <a:pt x="207790" y="299615"/>
                  </a:lnTo>
                  <a:close/>
                  <a:moveTo>
                    <a:pt x="278250" y="450490"/>
                  </a:moveTo>
                  <a:lnTo>
                    <a:pt x="179350" y="549425"/>
                  </a:lnTo>
                  <a:lnTo>
                    <a:pt x="80414" y="450490"/>
                  </a:lnTo>
                  <a:lnTo>
                    <a:pt x="179350" y="351554"/>
                  </a:lnTo>
                  <a:close/>
                </a:path>
              </a:pathLst>
            </a:custGeom>
            <a:solidFill>
              <a:srgbClr val="002050"/>
            </a:solidFill>
            <a:ln w="35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EDC2664-8819-4C24-877D-CC2924A6DDD2}"/>
                </a:ext>
              </a:extLst>
            </p:cNvPr>
            <p:cNvSpPr/>
            <p:nvPr/>
          </p:nvSpPr>
          <p:spPr>
            <a:xfrm>
              <a:off x="5189920" y="4484992"/>
              <a:ext cx="59972" cy="223182"/>
            </a:xfrm>
            <a:custGeom>
              <a:avLst/>
              <a:gdLst>
                <a:gd name="connsiteX0" fmla="*/ 0 w 59972"/>
                <a:gd name="connsiteY0" fmla="*/ 0 h 223182"/>
                <a:gd name="connsiteX1" fmla="*/ 59973 w 59972"/>
                <a:gd name="connsiteY1" fmla="*/ 0 h 223182"/>
                <a:gd name="connsiteX2" fmla="*/ 59973 w 59972"/>
                <a:gd name="connsiteY2" fmla="*/ 223183 h 223182"/>
                <a:gd name="connsiteX3" fmla="*/ 0 w 59972"/>
                <a:gd name="connsiteY3" fmla="*/ 223183 h 223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972" h="223182">
                  <a:moveTo>
                    <a:pt x="0" y="0"/>
                  </a:moveTo>
                  <a:lnTo>
                    <a:pt x="59973" y="0"/>
                  </a:lnTo>
                  <a:lnTo>
                    <a:pt x="59973" y="223183"/>
                  </a:lnTo>
                  <a:lnTo>
                    <a:pt x="0" y="223183"/>
                  </a:lnTo>
                  <a:close/>
                </a:path>
              </a:pathLst>
            </a:custGeom>
            <a:solidFill>
              <a:srgbClr val="B2B2B2"/>
            </a:solidFill>
            <a:ln w="35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5701C4F-F8B8-44DD-A5F5-95FB20D18A9E}"/>
                </a:ext>
              </a:extLst>
            </p:cNvPr>
            <p:cNvSpPr/>
            <p:nvPr/>
          </p:nvSpPr>
          <p:spPr>
            <a:xfrm>
              <a:off x="5560742" y="4573512"/>
              <a:ext cx="188699" cy="250876"/>
            </a:xfrm>
            <a:custGeom>
              <a:avLst/>
              <a:gdLst>
                <a:gd name="connsiteX0" fmla="*/ 100464 w 188699"/>
                <a:gd name="connsiteY0" fmla="*/ 250876 h 250876"/>
                <a:gd name="connsiteX1" fmla="*/ 88235 w 188699"/>
                <a:gd name="connsiteY1" fmla="*/ 250876 h 250876"/>
                <a:gd name="connsiteX2" fmla="*/ 0 w 188699"/>
                <a:gd name="connsiteY2" fmla="*/ 162641 h 250876"/>
                <a:gd name="connsiteX3" fmla="*/ 0 w 188699"/>
                <a:gd name="connsiteY3" fmla="*/ 88377 h 250876"/>
                <a:gd name="connsiteX4" fmla="*/ 88235 w 188699"/>
                <a:gd name="connsiteY4" fmla="*/ 0 h 250876"/>
                <a:gd name="connsiteX5" fmla="*/ 100464 w 188699"/>
                <a:gd name="connsiteY5" fmla="*/ 0 h 250876"/>
                <a:gd name="connsiteX6" fmla="*/ 188699 w 188699"/>
                <a:gd name="connsiteY6" fmla="*/ 88235 h 250876"/>
                <a:gd name="connsiteX7" fmla="*/ 188699 w 188699"/>
                <a:gd name="connsiteY7" fmla="*/ 162499 h 250876"/>
                <a:gd name="connsiteX8" fmla="*/ 100464 w 188699"/>
                <a:gd name="connsiteY8" fmla="*/ 250876 h 250876"/>
                <a:gd name="connsiteX9" fmla="*/ 88235 w 188699"/>
                <a:gd name="connsiteY9" fmla="*/ 54854 h 250876"/>
                <a:gd name="connsiteX10" fmla="*/ 54712 w 188699"/>
                <a:gd name="connsiteY10" fmla="*/ 88377 h 250876"/>
                <a:gd name="connsiteX11" fmla="*/ 54712 w 188699"/>
                <a:gd name="connsiteY11" fmla="*/ 162641 h 250876"/>
                <a:gd name="connsiteX12" fmla="*/ 88235 w 188699"/>
                <a:gd name="connsiteY12" fmla="*/ 196165 h 250876"/>
                <a:gd name="connsiteX13" fmla="*/ 100464 w 188699"/>
                <a:gd name="connsiteY13" fmla="*/ 196165 h 250876"/>
                <a:gd name="connsiteX14" fmla="*/ 133988 w 188699"/>
                <a:gd name="connsiteY14" fmla="*/ 162641 h 250876"/>
                <a:gd name="connsiteX15" fmla="*/ 133988 w 188699"/>
                <a:gd name="connsiteY15" fmla="*/ 88377 h 250876"/>
                <a:gd name="connsiteX16" fmla="*/ 100464 w 188699"/>
                <a:gd name="connsiteY16" fmla="*/ 54854 h 250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8699" h="250876">
                  <a:moveTo>
                    <a:pt x="100464" y="250876"/>
                  </a:moveTo>
                  <a:lnTo>
                    <a:pt x="88235" y="250876"/>
                  </a:lnTo>
                  <a:cubicBezTo>
                    <a:pt x="39528" y="250816"/>
                    <a:pt x="61" y="211348"/>
                    <a:pt x="0" y="162641"/>
                  </a:cubicBezTo>
                  <a:lnTo>
                    <a:pt x="0" y="88377"/>
                  </a:lnTo>
                  <a:cubicBezTo>
                    <a:pt x="-21" y="39613"/>
                    <a:pt x="39471" y="61"/>
                    <a:pt x="88235" y="0"/>
                  </a:cubicBezTo>
                  <a:lnTo>
                    <a:pt x="100464" y="0"/>
                  </a:lnTo>
                  <a:cubicBezTo>
                    <a:pt x="149171" y="61"/>
                    <a:pt x="188639" y="39528"/>
                    <a:pt x="188699" y="88235"/>
                  </a:cubicBezTo>
                  <a:lnTo>
                    <a:pt x="188699" y="162499"/>
                  </a:lnTo>
                  <a:cubicBezTo>
                    <a:pt x="188721" y="211263"/>
                    <a:pt x="149225" y="250816"/>
                    <a:pt x="100464" y="250876"/>
                  </a:cubicBezTo>
                  <a:close/>
                  <a:moveTo>
                    <a:pt x="88235" y="54854"/>
                  </a:moveTo>
                  <a:cubicBezTo>
                    <a:pt x="69728" y="54871"/>
                    <a:pt x="54729" y="69870"/>
                    <a:pt x="54712" y="88377"/>
                  </a:cubicBezTo>
                  <a:lnTo>
                    <a:pt x="54712" y="162641"/>
                  </a:lnTo>
                  <a:cubicBezTo>
                    <a:pt x="54751" y="181138"/>
                    <a:pt x="69735" y="196126"/>
                    <a:pt x="88235" y="196165"/>
                  </a:cubicBezTo>
                  <a:lnTo>
                    <a:pt x="100464" y="196165"/>
                  </a:lnTo>
                  <a:cubicBezTo>
                    <a:pt x="118961" y="196126"/>
                    <a:pt x="133949" y="181138"/>
                    <a:pt x="133988" y="162641"/>
                  </a:cubicBezTo>
                  <a:lnTo>
                    <a:pt x="133988" y="88377"/>
                  </a:lnTo>
                  <a:cubicBezTo>
                    <a:pt x="133967" y="69870"/>
                    <a:pt x="118972" y="54871"/>
                    <a:pt x="100464" y="54854"/>
                  </a:cubicBezTo>
                  <a:close/>
                </a:path>
              </a:pathLst>
            </a:custGeom>
            <a:solidFill>
              <a:srgbClr val="B2B2B2"/>
            </a:solidFill>
            <a:ln w="35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4B71FEF-3B60-4B95-863C-CBA6C15D8582}"/>
                </a:ext>
              </a:extLst>
            </p:cNvPr>
            <p:cNvSpPr/>
            <p:nvPr/>
          </p:nvSpPr>
          <p:spPr>
            <a:xfrm>
              <a:off x="5139973" y="3526706"/>
              <a:ext cx="188663" cy="250734"/>
            </a:xfrm>
            <a:custGeom>
              <a:avLst/>
              <a:gdLst>
                <a:gd name="connsiteX0" fmla="*/ 100464 w 188663"/>
                <a:gd name="connsiteY0" fmla="*/ 250734 h 250734"/>
                <a:gd name="connsiteX1" fmla="*/ 88235 w 188663"/>
                <a:gd name="connsiteY1" fmla="*/ 250734 h 250734"/>
                <a:gd name="connsiteX2" fmla="*/ 0 w 188663"/>
                <a:gd name="connsiteY2" fmla="*/ 162499 h 250734"/>
                <a:gd name="connsiteX3" fmla="*/ 0 w 188663"/>
                <a:gd name="connsiteY3" fmla="*/ 88235 h 250734"/>
                <a:gd name="connsiteX4" fmla="*/ 88235 w 188663"/>
                <a:gd name="connsiteY4" fmla="*/ 0 h 250734"/>
                <a:gd name="connsiteX5" fmla="*/ 100464 w 188663"/>
                <a:gd name="connsiteY5" fmla="*/ 0 h 250734"/>
                <a:gd name="connsiteX6" fmla="*/ 188664 w 188663"/>
                <a:gd name="connsiteY6" fmla="*/ 88235 h 250734"/>
                <a:gd name="connsiteX7" fmla="*/ 188664 w 188663"/>
                <a:gd name="connsiteY7" fmla="*/ 162499 h 250734"/>
                <a:gd name="connsiteX8" fmla="*/ 100464 w 188663"/>
                <a:gd name="connsiteY8" fmla="*/ 250734 h 250734"/>
                <a:gd name="connsiteX9" fmla="*/ 88235 w 188663"/>
                <a:gd name="connsiteY9" fmla="*/ 54711 h 250734"/>
                <a:gd name="connsiteX10" fmla="*/ 54712 w 188663"/>
                <a:gd name="connsiteY10" fmla="*/ 88235 h 250734"/>
                <a:gd name="connsiteX11" fmla="*/ 54712 w 188663"/>
                <a:gd name="connsiteY11" fmla="*/ 162499 h 250734"/>
                <a:gd name="connsiteX12" fmla="*/ 88235 w 188663"/>
                <a:gd name="connsiteY12" fmla="*/ 196023 h 250734"/>
                <a:gd name="connsiteX13" fmla="*/ 100464 w 188663"/>
                <a:gd name="connsiteY13" fmla="*/ 196023 h 250734"/>
                <a:gd name="connsiteX14" fmla="*/ 133988 w 188663"/>
                <a:gd name="connsiteY14" fmla="*/ 162499 h 250734"/>
                <a:gd name="connsiteX15" fmla="*/ 133988 w 188663"/>
                <a:gd name="connsiteY15" fmla="*/ 88235 h 250734"/>
                <a:gd name="connsiteX16" fmla="*/ 100464 w 188663"/>
                <a:gd name="connsiteY16" fmla="*/ 54711 h 250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8663" h="250734">
                  <a:moveTo>
                    <a:pt x="100464" y="250734"/>
                  </a:moveTo>
                  <a:lnTo>
                    <a:pt x="88235" y="250734"/>
                  </a:lnTo>
                  <a:cubicBezTo>
                    <a:pt x="39528" y="250674"/>
                    <a:pt x="61" y="211206"/>
                    <a:pt x="0" y="162499"/>
                  </a:cubicBezTo>
                  <a:lnTo>
                    <a:pt x="0" y="88235"/>
                  </a:lnTo>
                  <a:cubicBezTo>
                    <a:pt x="61" y="39528"/>
                    <a:pt x="39528" y="60"/>
                    <a:pt x="88235" y="0"/>
                  </a:cubicBezTo>
                  <a:lnTo>
                    <a:pt x="100464" y="0"/>
                  </a:lnTo>
                  <a:cubicBezTo>
                    <a:pt x="149157" y="78"/>
                    <a:pt x="188603" y="39542"/>
                    <a:pt x="188664" y="88235"/>
                  </a:cubicBezTo>
                  <a:lnTo>
                    <a:pt x="188664" y="162499"/>
                  </a:lnTo>
                  <a:cubicBezTo>
                    <a:pt x="188603" y="211192"/>
                    <a:pt x="149157" y="250656"/>
                    <a:pt x="100464" y="250734"/>
                  </a:cubicBezTo>
                  <a:close/>
                  <a:moveTo>
                    <a:pt x="88235" y="54711"/>
                  </a:moveTo>
                  <a:cubicBezTo>
                    <a:pt x="69728" y="54733"/>
                    <a:pt x="54733" y="69728"/>
                    <a:pt x="54712" y="88235"/>
                  </a:cubicBezTo>
                  <a:lnTo>
                    <a:pt x="54712" y="162499"/>
                  </a:lnTo>
                  <a:cubicBezTo>
                    <a:pt x="54751" y="180996"/>
                    <a:pt x="69738" y="195984"/>
                    <a:pt x="88235" y="196023"/>
                  </a:cubicBezTo>
                  <a:lnTo>
                    <a:pt x="100464" y="196023"/>
                  </a:lnTo>
                  <a:cubicBezTo>
                    <a:pt x="118961" y="195984"/>
                    <a:pt x="133949" y="180996"/>
                    <a:pt x="133988" y="162499"/>
                  </a:cubicBezTo>
                  <a:lnTo>
                    <a:pt x="133988" y="88235"/>
                  </a:lnTo>
                  <a:cubicBezTo>
                    <a:pt x="133970" y="69728"/>
                    <a:pt x="118972" y="54729"/>
                    <a:pt x="100464" y="54711"/>
                  </a:cubicBezTo>
                  <a:close/>
                </a:path>
              </a:pathLst>
            </a:custGeom>
            <a:solidFill>
              <a:srgbClr val="B2B2B2"/>
            </a:solidFill>
            <a:ln w="35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9577E70-B603-47AD-ADAF-C2613B47BB0F}"/>
                </a:ext>
              </a:extLst>
            </p:cNvPr>
            <p:cNvSpPr/>
            <p:nvPr/>
          </p:nvSpPr>
          <p:spPr>
            <a:xfrm>
              <a:off x="4052392" y="3921880"/>
              <a:ext cx="188699" cy="250734"/>
            </a:xfrm>
            <a:custGeom>
              <a:avLst/>
              <a:gdLst>
                <a:gd name="connsiteX0" fmla="*/ 100571 w 188699"/>
                <a:gd name="connsiteY0" fmla="*/ 250734 h 250734"/>
                <a:gd name="connsiteX1" fmla="*/ 88342 w 188699"/>
                <a:gd name="connsiteY1" fmla="*/ 250734 h 250734"/>
                <a:gd name="connsiteX2" fmla="*/ 0 w 188699"/>
                <a:gd name="connsiteY2" fmla="*/ 162499 h 250734"/>
                <a:gd name="connsiteX3" fmla="*/ 0 w 188699"/>
                <a:gd name="connsiteY3" fmla="*/ 88235 h 250734"/>
                <a:gd name="connsiteX4" fmla="*/ 88235 w 188699"/>
                <a:gd name="connsiteY4" fmla="*/ 0 h 250734"/>
                <a:gd name="connsiteX5" fmla="*/ 100464 w 188699"/>
                <a:gd name="connsiteY5" fmla="*/ 0 h 250734"/>
                <a:gd name="connsiteX6" fmla="*/ 188699 w 188699"/>
                <a:gd name="connsiteY6" fmla="*/ 88235 h 250734"/>
                <a:gd name="connsiteX7" fmla="*/ 188699 w 188699"/>
                <a:gd name="connsiteY7" fmla="*/ 162499 h 250734"/>
                <a:gd name="connsiteX8" fmla="*/ 100571 w 188699"/>
                <a:gd name="connsiteY8" fmla="*/ 250734 h 250734"/>
                <a:gd name="connsiteX9" fmla="*/ 88342 w 188699"/>
                <a:gd name="connsiteY9" fmla="*/ 54712 h 250734"/>
                <a:gd name="connsiteX10" fmla="*/ 54818 w 188699"/>
                <a:gd name="connsiteY10" fmla="*/ 88235 h 250734"/>
                <a:gd name="connsiteX11" fmla="*/ 54818 w 188699"/>
                <a:gd name="connsiteY11" fmla="*/ 162499 h 250734"/>
                <a:gd name="connsiteX12" fmla="*/ 88342 w 188699"/>
                <a:gd name="connsiteY12" fmla="*/ 196023 h 250734"/>
                <a:gd name="connsiteX13" fmla="*/ 100571 w 188699"/>
                <a:gd name="connsiteY13" fmla="*/ 196023 h 250734"/>
                <a:gd name="connsiteX14" fmla="*/ 134095 w 188699"/>
                <a:gd name="connsiteY14" fmla="*/ 162499 h 250734"/>
                <a:gd name="connsiteX15" fmla="*/ 134095 w 188699"/>
                <a:gd name="connsiteY15" fmla="*/ 88235 h 250734"/>
                <a:gd name="connsiteX16" fmla="*/ 100571 w 188699"/>
                <a:gd name="connsiteY16" fmla="*/ 54712 h 250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8699" h="250734">
                  <a:moveTo>
                    <a:pt x="100571" y="250734"/>
                  </a:moveTo>
                  <a:lnTo>
                    <a:pt x="88342" y="250734"/>
                  </a:lnTo>
                  <a:cubicBezTo>
                    <a:pt x="39592" y="250734"/>
                    <a:pt x="60" y="211249"/>
                    <a:pt x="0" y="162499"/>
                  </a:cubicBezTo>
                  <a:lnTo>
                    <a:pt x="0" y="88235"/>
                  </a:lnTo>
                  <a:cubicBezTo>
                    <a:pt x="60" y="39528"/>
                    <a:pt x="39528" y="60"/>
                    <a:pt x="88235" y="0"/>
                  </a:cubicBezTo>
                  <a:lnTo>
                    <a:pt x="100464" y="0"/>
                  </a:lnTo>
                  <a:cubicBezTo>
                    <a:pt x="149171" y="60"/>
                    <a:pt x="188639" y="39528"/>
                    <a:pt x="188699" y="88235"/>
                  </a:cubicBezTo>
                  <a:lnTo>
                    <a:pt x="188699" y="162499"/>
                  </a:lnTo>
                  <a:cubicBezTo>
                    <a:pt x="188643" y="211163"/>
                    <a:pt x="149235" y="250617"/>
                    <a:pt x="100571" y="250734"/>
                  </a:cubicBezTo>
                  <a:close/>
                  <a:moveTo>
                    <a:pt x="88342" y="54712"/>
                  </a:moveTo>
                  <a:cubicBezTo>
                    <a:pt x="69834" y="54733"/>
                    <a:pt x="54839" y="69728"/>
                    <a:pt x="54818" y="88235"/>
                  </a:cubicBezTo>
                  <a:lnTo>
                    <a:pt x="54818" y="162499"/>
                  </a:lnTo>
                  <a:cubicBezTo>
                    <a:pt x="54857" y="180996"/>
                    <a:pt x="69845" y="195983"/>
                    <a:pt x="88342" y="196023"/>
                  </a:cubicBezTo>
                  <a:lnTo>
                    <a:pt x="100571" y="196023"/>
                  </a:lnTo>
                  <a:cubicBezTo>
                    <a:pt x="119068" y="195983"/>
                    <a:pt x="134056" y="180999"/>
                    <a:pt x="134095" y="162499"/>
                  </a:cubicBezTo>
                  <a:lnTo>
                    <a:pt x="134095" y="88235"/>
                  </a:lnTo>
                  <a:cubicBezTo>
                    <a:pt x="134073" y="69728"/>
                    <a:pt x="119078" y="54733"/>
                    <a:pt x="100571" y="54712"/>
                  </a:cubicBezTo>
                  <a:close/>
                </a:path>
              </a:pathLst>
            </a:custGeom>
            <a:solidFill>
              <a:srgbClr val="B2B2B2"/>
            </a:solidFill>
            <a:ln w="35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4C3B2F7-6931-4BC7-823F-D2094A3BCE1D}"/>
                </a:ext>
              </a:extLst>
            </p:cNvPr>
            <p:cNvSpPr/>
            <p:nvPr/>
          </p:nvSpPr>
          <p:spPr>
            <a:xfrm>
              <a:off x="3490275" y="4171299"/>
              <a:ext cx="188841" cy="250734"/>
            </a:xfrm>
            <a:custGeom>
              <a:avLst/>
              <a:gdLst>
                <a:gd name="connsiteX0" fmla="*/ 100464 w 188841"/>
                <a:gd name="connsiteY0" fmla="*/ 250734 h 250734"/>
                <a:gd name="connsiteX1" fmla="*/ 88235 w 188841"/>
                <a:gd name="connsiteY1" fmla="*/ 250734 h 250734"/>
                <a:gd name="connsiteX2" fmla="*/ 0 w 188841"/>
                <a:gd name="connsiteY2" fmla="*/ 162499 h 250734"/>
                <a:gd name="connsiteX3" fmla="*/ 0 w 188841"/>
                <a:gd name="connsiteY3" fmla="*/ 88235 h 250734"/>
                <a:gd name="connsiteX4" fmla="*/ 88235 w 188841"/>
                <a:gd name="connsiteY4" fmla="*/ 0 h 250734"/>
                <a:gd name="connsiteX5" fmla="*/ 100464 w 188841"/>
                <a:gd name="connsiteY5" fmla="*/ 0 h 250734"/>
                <a:gd name="connsiteX6" fmla="*/ 188842 w 188841"/>
                <a:gd name="connsiteY6" fmla="*/ 88235 h 250734"/>
                <a:gd name="connsiteX7" fmla="*/ 188842 w 188841"/>
                <a:gd name="connsiteY7" fmla="*/ 162499 h 250734"/>
                <a:gd name="connsiteX8" fmla="*/ 100464 w 188841"/>
                <a:gd name="connsiteY8" fmla="*/ 250734 h 250734"/>
                <a:gd name="connsiteX9" fmla="*/ 88235 w 188841"/>
                <a:gd name="connsiteY9" fmla="*/ 54712 h 250734"/>
                <a:gd name="connsiteX10" fmla="*/ 54711 w 188841"/>
                <a:gd name="connsiteY10" fmla="*/ 88235 h 250734"/>
                <a:gd name="connsiteX11" fmla="*/ 54711 w 188841"/>
                <a:gd name="connsiteY11" fmla="*/ 162499 h 250734"/>
                <a:gd name="connsiteX12" fmla="*/ 88235 w 188841"/>
                <a:gd name="connsiteY12" fmla="*/ 196023 h 250734"/>
                <a:gd name="connsiteX13" fmla="*/ 100464 w 188841"/>
                <a:gd name="connsiteY13" fmla="*/ 196023 h 250734"/>
                <a:gd name="connsiteX14" fmla="*/ 133988 w 188841"/>
                <a:gd name="connsiteY14" fmla="*/ 162499 h 250734"/>
                <a:gd name="connsiteX15" fmla="*/ 133988 w 188841"/>
                <a:gd name="connsiteY15" fmla="*/ 88235 h 250734"/>
                <a:gd name="connsiteX16" fmla="*/ 100464 w 188841"/>
                <a:gd name="connsiteY16" fmla="*/ 54712 h 250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8841" h="250734">
                  <a:moveTo>
                    <a:pt x="100464" y="250734"/>
                  </a:moveTo>
                  <a:lnTo>
                    <a:pt x="88235" y="250734"/>
                  </a:lnTo>
                  <a:cubicBezTo>
                    <a:pt x="39528" y="250674"/>
                    <a:pt x="59" y="211206"/>
                    <a:pt x="0" y="162499"/>
                  </a:cubicBezTo>
                  <a:lnTo>
                    <a:pt x="0" y="88235"/>
                  </a:lnTo>
                  <a:cubicBezTo>
                    <a:pt x="59" y="39528"/>
                    <a:pt x="39528" y="61"/>
                    <a:pt x="88235" y="0"/>
                  </a:cubicBezTo>
                  <a:lnTo>
                    <a:pt x="100464" y="0"/>
                  </a:lnTo>
                  <a:cubicBezTo>
                    <a:pt x="149225" y="-21"/>
                    <a:pt x="188781" y="39475"/>
                    <a:pt x="188842" y="88235"/>
                  </a:cubicBezTo>
                  <a:lnTo>
                    <a:pt x="188842" y="162499"/>
                  </a:lnTo>
                  <a:cubicBezTo>
                    <a:pt x="188781" y="211260"/>
                    <a:pt x="149225" y="250756"/>
                    <a:pt x="100464" y="250734"/>
                  </a:cubicBezTo>
                  <a:close/>
                  <a:moveTo>
                    <a:pt x="88235" y="54712"/>
                  </a:moveTo>
                  <a:cubicBezTo>
                    <a:pt x="69728" y="54729"/>
                    <a:pt x="54731" y="69728"/>
                    <a:pt x="54711" y="88235"/>
                  </a:cubicBezTo>
                  <a:lnTo>
                    <a:pt x="54711" y="162499"/>
                  </a:lnTo>
                  <a:cubicBezTo>
                    <a:pt x="54751" y="180996"/>
                    <a:pt x="69738" y="195984"/>
                    <a:pt x="88235" y="196023"/>
                  </a:cubicBezTo>
                  <a:lnTo>
                    <a:pt x="100464" y="196023"/>
                  </a:lnTo>
                  <a:cubicBezTo>
                    <a:pt x="118961" y="195984"/>
                    <a:pt x="133949" y="180996"/>
                    <a:pt x="133988" y="162499"/>
                  </a:cubicBezTo>
                  <a:lnTo>
                    <a:pt x="133988" y="88235"/>
                  </a:lnTo>
                  <a:cubicBezTo>
                    <a:pt x="133967" y="69728"/>
                    <a:pt x="118972" y="54729"/>
                    <a:pt x="100464" y="54712"/>
                  </a:cubicBezTo>
                  <a:close/>
                </a:path>
              </a:pathLst>
            </a:custGeom>
            <a:solidFill>
              <a:srgbClr val="B2B2B2"/>
            </a:solidFill>
            <a:ln w="35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AC466E08-346D-47A9-AE9D-601C8E4C7B23}"/>
                </a:ext>
              </a:extLst>
            </p:cNvPr>
            <p:cNvSpPr/>
            <p:nvPr/>
          </p:nvSpPr>
          <p:spPr>
            <a:xfrm>
              <a:off x="4451689" y="4582186"/>
              <a:ext cx="188699" cy="250840"/>
            </a:xfrm>
            <a:custGeom>
              <a:avLst/>
              <a:gdLst>
                <a:gd name="connsiteX0" fmla="*/ 100464 w 188699"/>
                <a:gd name="connsiteY0" fmla="*/ 250841 h 250840"/>
                <a:gd name="connsiteX1" fmla="*/ 88235 w 188699"/>
                <a:gd name="connsiteY1" fmla="*/ 250841 h 250840"/>
                <a:gd name="connsiteX2" fmla="*/ 0 w 188699"/>
                <a:gd name="connsiteY2" fmla="*/ 162606 h 250840"/>
                <a:gd name="connsiteX3" fmla="*/ 0 w 188699"/>
                <a:gd name="connsiteY3" fmla="*/ 88235 h 250840"/>
                <a:gd name="connsiteX4" fmla="*/ 88235 w 188699"/>
                <a:gd name="connsiteY4" fmla="*/ 0 h 250840"/>
                <a:gd name="connsiteX5" fmla="*/ 100464 w 188699"/>
                <a:gd name="connsiteY5" fmla="*/ 0 h 250840"/>
                <a:gd name="connsiteX6" fmla="*/ 188699 w 188699"/>
                <a:gd name="connsiteY6" fmla="*/ 88235 h 250840"/>
                <a:gd name="connsiteX7" fmla="*/ 188699 w 188699"/>
                <a:gd name="connsiteY7" fmla="*/ 162499 h 250840"/>
                <a:gd name="connsiteX8" fmla="*/ 100464 w 188699"/>
                <a:gd name="connsiteY8" fmla="*/ 250841 h 250840"/>
                <a:gd name="connsiteX9" fmla="*/ 88235 w 188699"/>
                <a:gd name="connsiteY9" fmla="*/ 54818 h 250840"/>
                <a:gd name="connsiteX10" fmla="*/ 54711 w 188699"/>
                <a:gd name="connsiteY10" fmla="*/ 88342 h 250840"/>
                <a:gd name="connsiteX11" fmla="*/ 54711 w 188699"/>
                <a:gd name="connsiteY11" fmla="*/ 162606 h 250840"/>
                <a:gd name="connsiteX12" fmla="*/ 88235 w 188699"/>
                <a:gd name="connsiteY12" fmla="*/ 196129 h 250840"/>
                <a:gd name="connsiteX13" fmla="*/ 100464 w 188699"/>
                <a:gd name="connsiteY13" fmla="*/ 196129 h 250840"/>
                <a:gd name="connsiteX14" fmla="*/ 133988 w 188699"/>
                <a:gd name="connsiteY14" fmla="*/ 162606 h 250840"/>
                <a:gd name="connsiteX15" fmla="*/ 133988 w 188699"/>
                <a:gd name="connsiteY15" fmla="*/ 88235 h 250840"/>
                <a:gd name="connsiteX16" fmla="*/ 100464 w 188699"/>
                <a:gd name="connsiteY16" fmla="*/ 54712 h 250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8699" h="250840">
                  <a:moveTo>
                    <a:pt x="100464" y="250841"/>
                  </a:moveTo>
                  <a:lnTo>
                    <a:pt x="88235" y="250841"/>
                  </a:lnTo>
                  <a:cubicBezTo>
                    <a:pt x="39528" y="250780"/>
                    <a:pt x="60" y="211313"/>
                    <a:pt x="0" y="162606"/>
                  </a:cubicBezTo>
                  <a:lnTo>
                    <a:pt x="0" y="88235"/>
                  </a:lnTo>
                  <a:cubicBezTo>
                    <a:pt x="60" y="39528"/>
                    <a:pt x="39528" y="60"/>
                    <a:pt x="88235" y="0"/>
                  </a:cubicBezTo>
                  <a:lnTo>
                    <a:pt x="100464" y="0"/>
                  </a:lnTo>
                  <a:cubicBezTo>
                    <a:pt x="149171" y="60"/>
                    <a:pt x="188639" y="39528"/>
                    <a:pt x="188699" y="88235"/>
                  </a:cubicBezTo>
                  <a:lnTo>
                    <a:pt x="188699" y="162499"/>
                  </a:lnTo>
                  <a:cubicBezTo>
                    <a:pt x="188699" y="211249"/>
                    <a:pt x="149214" y="250780"/>
                    <a:pt x="100464" y="250841"/>
                  </a:cubicBezTo>
                  <a:close/>
                  <a:moveTo>
                    <a:pt x="88235" y="54818"/>
                  </a:moveTo>
                  <a:cubicBezTo>
                    <a:pt x="69728" y="54836"/>
                    <a:pt x="54733" y="69834"/>
                    <a:pt x="54711" y="88342"/>
                  </a:cubicBezTo>
                  <a:lnTo>
                    <a:pt x="54711" y="162606"/>
                  </a:lnTo>
                  <a:cubicBezTo>
                    <a:pt x="54751" y="181102"/>
                    <a:pt x="69738" y="196090"/>
                    <a:pt x="88235" y="196129"/>
                  </a:cubicBezTo>
                  <a:lnTo>
                    <a:pt x="100464" y="196129"/>
                  </a:lnTo>
                  <a:cubicBezTo>
                    <a:pt x="118961" y="196090"/>
                    <a:pt x="133949" y="181102"/>
                    <a:pt x="133988" y="162606"/>
                  </a:cubicBezTo>
                  <a:lnTo>
                    <a:pt x="133988" y="88235"/>
                  </a:lnTo>
                  <a:cubicBezTo>
                    <a:pt x="133967" y="69728"/>
                    <a:pt x="118972" y="54733"/>
                    <a:pt x="100464" y="54712"/>
                  </a:cubicBezTo>
                  <a:close/>
                </a:path>
              </a:pathLst>
            </a:custGeom>
            <a:solidFill>
              <a:srgbClr val="B2B2B2"/>
            </a:solidFill>
            <a:ln w="35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0760B4B-3B4A-4CE8-9494-CB8F708E0D62}"/>
                </a:ext>
              </a:extLst>
            </p:cNvPr>
            <p:cNvSpPr/>
            <p:nvPr/>
          </p:nvSpPr>
          <p:spPr>
            <a:xfrm>
              <a:off x="5404962" y="4185057"/>
              <a:ext cx="59972" cy="223182"/>
            </a:xfrm>
            <a:custGeom>
              <a:avLst/>
              <a:gdLst>
                <a:gd name="connsiteX0" fmla="*/ 0 w 59972"/>
                <a:gd name="connsiteY0" fmla="*/ 0 h 223182"/>
                <a:gd name="connsiteX1" fmla="*/ 59973 w 59972"/>
                <a:gd name="connsiteY1" fmla="*/ 0 h 223182"/>
                <a:gd name="connsiteX2" fmla="*/ 59973 w 59972"/>
                <a:gd name="connsiteY2" fmla="*/ 223183 h 223182"/>
                <a:gd name="connsiteX3" fmla="*/ 0 w 59972"/>
                <a:gd name="connsiteY3" fmla="*/ 223183 h 223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972" h="223182">
                  <a:moveTo>
                    <a:pt x="0" y="0"/>
                  </a:moveTo>
                  <a:lnTo>
                    <a:pt x="59973" y="0"/>
                  </a:lnTo>
                  <a:lnTo>
                    <a:pt x="59973" y="223183"/>
                  </a:lnTo>
                  <a:lnTo>
                    <a:pt x="0" y="223183"/>
                  </a:lnTo>
                  <a:close/>
                </a:path>
              </a:pathLst>
            </a:custGeom>
            <a:solidFill>
              <a:srgbClr val="B2B2B2"/>
            </a:solidFill>
            <a:ln w="35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95E4AE1-0E22-463F-B402-EC408F34CC4F}"/>
                </a:ext>
              </a:extLst>
            </p:cNvPr>
            <p:cNvSpPr/>
            <p:nvPr/>
          </p:nvSpPr>
          <p:spPr>
            <a:xfrm>
              <a:off x="4533099" y="3220336"/>
              <a:ext cx="59972" cy="223182"/>
            </a:xfrm>
            <a:custGeom>
              <a:avLst/>
              <a:gdLst>
                <a:gd name="connsiteX0" fmla="*/ 0 w 59972"/>
                <a:gd name="connsiteY0" fmla="*/ 0 h 223182"/>
                <a:gd name="connsiteX1" fmla="*/ 59973 w 59972"/>
                <a:gd name="connsiteY1" fmla="*/ 0 h 223182"/>
                <a:gd name="connsiteX2" fmla="*/ 59973 w 59972"/>
                <a:gd name="connsiteY2" fmla="*/ 223183 h 223182"/>
                <a:gd name="connsiteX3" fmla="*/ 0 w 59972"/>
                <a:gd name="connsiteY3" fmla="*/ 223183 h 223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972" h="223182">
                  <a:moveTo>
                    <a:pt x="0" y="0"/>
                  </a:moveTo>
                  <a:lnTo>
                    <a:pt x="59973" y="0"/>
                  </a:lnTo>
                  <a:lnTo>
                    <a:pt x="59973" y="223183"/>
                  </a:lnTo>
                  <a:lnTo>
                    <a:pt x="0" y="223183"/>
                  </a:lnTo>
                  <a:close/>
                </a:path>
              </a:pathLst>
            </a:custGeom>
            <a:solidFill>
              <a:srgbClr val="B2B2B2"/>
            </a:solidFill>
            <a:ln w="35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03BAF13-8CE4-416A-98C5-66E52AFBD1AD}"/>
                </a:ext>
              </a:extLst>
            </p:cNvPr>
            <p:cNvSpPr/>
            <p:nvPr/>
          </p:nvSpPr>
          <p:spPr>
            <a:xfrm>
              <a:off x="3712427" y="4556376"/>
              <a:ext cx="59972" cy="223182"/>
            </a:xfrm>
            <a:custGeom>
              <a:avLst/>
              <a:gdLst>
                <a:gd name="connsiteX0" fmla="*/ 0 w 59972"/>
                <a:gd name="connsiteY0" fmla="*/ 0 h 223182"/>
                <a:gd name="connsiteX1" fmla="*/ 59973 w 59972"/>
                <a:gd name="connsiteY1" fmla="*/ 0 h 223182"/>
                <a:gd name="connsiteX2" fmla="*/ 59973 w 59972"/>
                <a:gd name="connsiteY2" fmla="*/ 223183 h 223182"/>
                <a:gd name="connsiteX3" fmla="*/ 0 w 59972"/>
                <a:gd name="connsiteY3" fmla="*/ 223183 h 223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972" h="223182">
                  <a:moveTo>
                    <a:pt x="0" y="0"/>
                  </a:moveTo>
                  <a:lnTo>
                    <a:pt x="59973" y="0"/>
                  </a:lnTo>
                  <a:lnTo>
                    <a:pt x="59973" y="223183"/>
                  </a:lnTo>
                  <a:lnTo>
                    <a:pt x="0" y="223183"/>
                  </a:lnTo>
                  <a:close/>
                </a:path>
              </a:pathLst>
            </a:custGeom>
            <a:solidFill>
              <a:srgbClr val="B2B2B2"/>
            </a:solidFill>
            <a:ln w="35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E79E61D-F5A8-475A-8045-B136B5CED961}"/>
                </a:ext>
              </a:extLst>
            </p:cNvPr>
            <p:cNvSpPr/>
            <p:nvPr/>
          </p:nvSpPr>
          <p:spPr>
            <a:xfrm>
              <a:off x="4086875" y="4438919"/>
              <a:ext cx="59972" cy="223182"/>
            </a:xfrm>
            <a:custGeom>
              <a:avLst/>
              <a:gdLst>
                <a:gd name="connsiteX0" fmla="*/ 0 w 59972"/>
                <a:gd name="connsiteY0" fmla="*/ 0 h 223182"/>
                <a:gd name="connsiteX1" fmla="*/ 59973 w 59972"/>
                <a:gd name="connsiteY1" fmla="*/ 0 h 223182"/>
                <a:gd name="connsiteX2" fmla="*/ 59973 w 59972"/>
                <a:gd name="connsiteY2" fmla="*/ 223183 h 223182"/>
                <a:gd name="connsiteX3" fmla="*/ 0 w 59972"/>
                <a:gd name="connsiteY3" fmla="*/ 223183 h 223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972" h="223182">
                  <a:moveTo>
                    <a:pt x="0" y="0"/>
                  </a:moveTo>
                  <a:lnTo>
                    <a:pt x="59973" y="0"/>
                  </a:lnTo>
                  <a:lnTo>
                    <a:pt x="59973" y="223183"/>
                  </a:lnTo>
                  <a:lnTo>
                    <a:pt x="0" y="223183"/>
                  </a:lnTo>
                  <a:close/>
                </a:path>
              </a:pathLst>
            </a:custGeom>
            <a:solidFill>
              <a:srgbClr val="B2B2B2"/>
            </a:solidFill>
            <a:ln w="35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638A1CC-CE74-4371-9AE2-96B89ECE6247}"/>
                </a:ext>
              </a:extLst>
            </p:cNvPr>
            <p:cNvSpPr/>
            <p:nvPr/>
          </p:nvSpPr>
          <p:spPr>
            <a:xfrm>
              <a:off x="5180358" y="3002425"/>
              <a:ext cx="448641" cy="382933"/>
            </a:xfrm>
            <a:custGeom>
              <a:avLst/>
              <a:gdLst>
                <a:gd name="connsiteX0" fmla="*/ 382909 w 448641"/>
                <a:gd name="connsiteY0" fmla="*/ 382934 h 382933"/>
                <a:gd name="connsiteX1" fmla="*/ 342702 w 448641"/>
                <a:gd name="connsiteY1" fmla="*/ 342727 h 382933"/>
                <a:gd name="connsiteX2" fmla="*/ 342698 w 448641"/>
                <a:gd name="connsiteY2" fmla="*/ 105932 h 382933"/>
                <a:gd name="connsiteX3" fmla="*/ 105903 w 448641"/>
                <a:gd name="connsiteY3" fmla="*/ 105932 h 382933"/>
                <a:gd name="connsiteX4" fmla="*/ 105903 w 448641"/>
                <a:gd name="connsiteY4" fmla="*/ 342727 h 382933"/>
                <a:gd name="connsiteX5" fmla="*/ 65696 w 448641"/>
                <a:gd name="connsiteY5" fmla="*/ 382934 h 382933"/>
                <a:gd name="connsiteX6" fmla="*/ 65707 w 448641"/>
                <a:gd name="connsiteY6" fmla="*/ 65696 h 382933"/>
                <a:gd name="connsiteX7" fmla="*/ 382945 w 448641"/>
                <a:gd name="connsiteY7" fmla="*/ 65707 h 382933"/>
                <a:gd name="connsiteX8" fmla="*/ 382945 w 448641"/>
                <a:gd name="connsiteY8" fmla="*/ 382934 h 38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8641" h="382933">
                  <a:moveTo>
                    <a:pt x="382909" y="382934"/>
                  </a:moveTo>
                  <a:lnTo>
                    <a:pt x="342702" y="342727"/>
                  </a:lnTo>
                  <a:cubicBezTo>
                    <a:pt x="408093" y="277336"/>
                    <a:pt x="408089" y="171319"/>
                    <a:pt x="342698" y="105932"/>
                  </a:cubicBezTo>
                  <a:cubicBezTo>
                    <a:pt x="277311" y="40541"/>
                    <a:pt x="171294" y="40541"/>
                    <a:pt x="105903" y="105932"/>
                  </a:cubicBezTo>
                  <a:cubicBezTo>
                    <a:pt x="40516" y="171323"/>
                    <a:pt x="40516" y="277336"/>
                    <a:pt x="105903" y="342727"/>
                  </a:cubicBezTo>
                  <a:lnTo>
                    <a:pt x="65696" y="382934"/>
                  </a:lnTo>
                  <a:cubicBezTo>
                    <a:pt x="-21902" y="295328"/>
                    <a:pt x="-21899" y="153295"/>
                    <a:pt x="65707" y="65696"/>
                  </a:cubicBezTo>
                  <a:cubicBezTo>
                    <a:pt x="153313" y="-21902"/>
                    <a:pt x="295346" y="-21899"/>
                    <a:pt x="382945" y="65707"/>
                  </a:cubicBezTo>
                  <a:cubicBezTo>
                    <a:pt x="470540" y="153309"/>
                    <a:pt x="470540" y="295332"/>
                    <a:pt x="382945" y="382934"/>
                  </a:cubicBezTo>
                  <a:close/>
                </a:path>
              </a:pathLst>
            </a:custGeom>
            <a:solidFill>
              <a:srgbClr val="0078D7"/>
            </a:solidFill>
            <a:ln w="35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ABD436FB-E840-49DB-B86B-1BA24FDE07CC}"/>
                </a:ext>
              </a:extLst>
            </p:cNvPr>
            <p:cNvSpPr/>
            <p:nvPr/>
          </p:nvSpPr>
          <p:spPr>
            <a:xfrm>
              <a:off x="5059612" y="2881612"/>
              <a:ext cx="690309" cy="589209"/>
            </a:xfrm>
            <a:custGeom>
              <a:avLst/>
              <a:gdLst>
                <a:gd name="connsiteX0" fmla="*/ 589188 w 690309"/>
                <a:gd name="connsiteY0" fmla="*/ 589209 h 589209"/>
                <a:gd name="connsiteX1" fmla="*/ 548981 w 690309"/>
                <a:gd name="connsiteY1" fmla="*/ 549002 h 589209"/>
                <a:gd name="connsiteX2" fmla="*/ 548977 w 690309"/>
                <a:gd name="connsiteY2" fmla="*/ 141318 h 589209"/>
                <a:gd name="connsiteX3" fmla="*/ 141294 w 690309"/>
                <a:gd name="connsiteY3" fmla="*/ 141326 h 589209"/>
                <a:gd name="connsiteX4" fmla="*/ 141294 w 690309"/>
                <a:gd name="connsiteY4" fmla="*/ 549002 h 589209"/>
                <a:gd name="connsiteX5" fmla="*/ 101087 w 690309"/>
                <a:gd name="connsiteY5" fmla="*/ 589209 h 589209"/>
                <a:gd name="connsiteX6" fmla="*/ 101101 w 690309"/>
                <a:gd name="connsiteY6" fmla="*/ 101086 h 589209"/>
                <a:gd name="connsiteX7" fmla="*/ 589224 w 690309"/>
                <a:gd name="connsiteY7" fmla="*/ 101101 h 589209"/>
                <a:gd name="connsiteX8" fmla="*/ 589224 w 690309"/>
                <a:gd name="connsiteY8" fmla="*/ 589209 h 589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90309" h="589209">
                  <a:moveTo>
                    <a:pt x="589188" y="589209"/>
                  </a:moveTo>
                  <a:lnTo>
                    <a:pt x="548981" y="549002"/>
                  </a:lnTo>
                  <a:cubicBezTo>
                    <a:pt x="661557" y="436423"/>
                    <a:pt x="661557" y="253898"/>
                    <a:pt x="548977" y="141318"/>
                  </a:cubicBezTo>
                  <a:cubicBezTo>
                    <a:pt x="436398" y="28742"/>
                    <a:pt x="253870" y="28746"/>
                    <a:pt x="141294" y="141326"/>
                  </a:cubicBezTo>
                  <a:cubicBezTo>
                    <a:pt x="28717" y="253902"/>
                    <a:pt x="28717" y="436426"/>
                    <a:pt x="141294" y="549002"/>
                  </a:cubicBezTo>
                  <a:lnTo>
                    <a:pt x="101087" y="589209"/>
                  </a:lnTo>
                  <a:cubicBezTo>
                    <a:pt x="-33701" y="454414"/>
                    <a:pt x="-33694" y="235874"/>
                    <a:pt x="101101" y="101086"/>
                  </a:cubicBezTo>
                  <a:cubicBezTo>
                    <a:pt x="235896" y="-33701"/>
                    <a:pt x="454436" y="-33694"/>
                    <a:pt x="589224" y="101101"/>
                  </a:cubicBezTo>
                  <a:cubicBezTo>
                    <a:pt x="724004" y="235892"/>
                    <a:pt x="724004" y="454418"/>
                    <a:pt x="589224" y="589209"/>
                  </a:cubicBezTo>
                  <a:close/>
                </a:path>
              </a:pathLst>
            </a:custGeom>
            <a:solidFill>
              <a:srgbClr val="0078D7"/>
            </a:solidFill>
            <a:ln w="35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FE5AAA6-BE36-4051-B44F-A8107BEE921A}"/>
                </a:ext>
              </a:extLst>
            </p:cNvPr>
            <p:cNvSpPr/>
            <p:nvPr/>
          </p:nvSpPr>
          <p:spPr>
            <a:xfrm>
              <a:off x="5524162" y="3777192"/>
              <a:ext cx="103826" cy="308396"/>
            </a:xfrm>
            <a:custGeom>
              <a:avLst/>
              <a:gdLst>
                <a:gd name="connsiteX0" fmla="*/ 40101 w 103826"/>
                <a:gd name="connsiteY0" fmla="*/ 308396 h 308396"/>
                <a:gd name="connsiteX1" fmla="*/ 0 w 103826"/>
                <a:gd name="connsiteY1" fmla="*/ 268189 h 308396"/>
                <a:gd name="connsiteX2" fmla="*/ 0 w 103826"/>
                <a:gd name="connsiteY2" fmla="*/ 40100 h 308396"/>
                <a:gd name="connsiteX3" fmla="*/ 40101 w 103826"/>
                <a:gd name="connsiteY3" fmla="*/ 0 h 308396"/>
                <a:gd name="connsiteX4" fmla="*/ 40101 w 103826"/>
                <a:gd name="connsiteY4" fmla="*/ 308396 h 308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826" h="308396">
                  <a:moveTo>
                    <a:pt x="40101" y="308396"/>
                  </a:moveTo>
                  <a:lnTo>
                    <a:pt x="0" y="268189"/>
                  </a:lnTo>
                  <a:cubicBezTo>
                    <a:pt x="62884" y="205163"/>
                    <a:pt x="62884" y="103127"/>
                    <a:pt x="0" y="40100"/>
                  </a:cubicBezTo>
                  <a:lnTo>
                    <a:pt x="40101" y="0"/>
                  </a:lnTo>
                  <a:cubicBezTo>
                    <a:pt x="125069" y="85242"/>
                    <a:pt x="125069" y="223154"/>
                    <a:pt x="40101" y="308396"/>
                  </a:cubicBezTo>
                  <a:close/>
                </a:path>
              </a:pathLst>
            </a:custGeom>
            <a:solidFill>
              <a:srgbClr val="0078D7"/>
            </a:solidFill>
            <a:ln w="35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5CCF347F-6361-4B2F-B81B-9EF592DFB9C6}"/>
                </a:ext>
              </a:extLst>
            </p:cNvPr>
            <p:cNvSpPr/>
            <p:nvPr/>
          </p:nvSpPr>
          <p:spPr>
            <a:xfrm>
              <a:off x="5601803" y="3699372"/>
              <a:ext cx="136127" cy="463963"/>
            </a:xfrm>
            <a:custGeom>
              <a:avLst/>
              <a:gdLst>
                <a:gd name="connsiteX0" fmla="*/ 40207 w 136127"/>
                <a:gd name="connsiteY0" fmla="*/ 463963 h 463963"/>
                <a:gd name="connsiteX1" fmla="*/ 0 w 136127"/>
                <a:gd name="connsiteY1" fmla="*/ 423756 h 463963"/>
                <a:gd name="connsiteX2" fmla="*/ 0 w 136127"/>
                <a:gd name="connsiteY2" fmla="*/ 40207 h 463963"/>
                <a:gd name="connsiteX3" fmla="*/ 40207 w 136127"/>
                <a:gd name="connsiteY3" fmla="*/ 0 h 463963"/>
                <a:gd name="connsiteX4" fmla="*/ 40207 w 136127"/>
                <a:gd name="connsiteY4" fmla="*/ 463963 h 463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127" h="463963">
                  <a:moveTo>
                    <a:pt x="40207" y="463963"/>
                  </a:moveTo>
                  <a:lnTo>
                    <a:pt x="0" y="423756"/>
                  </a:lnTo>
                  <a:cubicBezTo>
                    <a:pt x="105736" y="317767"/>
                    <a:pt x="105736" y="146196"/>
                    <a:pt x="0" y="40207"/>
                  </a:cubicBezTo>
                  <a:lnTo>
                    <a:pt x="40207" y="0"/>
                  </a:lnTo>
                  <a:cubicBezTo>
                    <a:pt x="168102" y="128215"/>
                    <a:pt x="168102" y="335749"/>
                    <a:pt x="40207" y="463963"/>
                  </a:cubicBezTo>
                  <a:close/>
                </a:path>
              </a:pathLst>
            </a:custGeom>
            <a:solidFill>
              <a:srgbClr val="0078D7"/>
            </a:solidFill>
            <a:ln w="35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021797F-4B54-4340-81AD-005445EF49E2}"/>
                </a:ext>
              </a:extLst>
            </p:cNvPr>
            <p:cNvSpPr/>
            <p:nvPr/>
          </p:nvSpPr>
          <p:spPr>
            <a:xfrm>
              <a:off x="4947374" y="3120152"/>
              <a:ext cx="564494" cy="1834881"/>
            </a:xfrm>
            <a:custGeom>
              <a:avLst/>
              <a:gdLst>
                <a:gd name="connsiteX0" fmla="*/ 485780 w 564494"/>
                <a:gd name="connsiteY0" fmla="*/ 708551 h 1834881"/>
                <a:gd name="connsiteX1" fmla="*/ 485780 w 564494"/>
                <a:gd name="connsiteY1" fmla="*/ 209465 h 1834881"/>
                <a:gd name="connsiteX2" fmla="*/ 560129 w 564494"/>
                <a:gd name="connsiteY2" fmla="*/ 78236 h 1834881"/>
                <a:gd name="connsiteX3" fmla="*/ 428900 w 564494"/>
                <a:gd name="connsiteY3" fmla="*/ 3890 h 1834881"/>
                <a:gd name="connsiteX4" fmla="*/ 354551 w 564494"/>
                <a:gd name="connsiteY4" fmla="*/ 135116 h 1834881"/>
                <a:gd name="connsiteX5" fmla="*/ 428900 w 564494"/>
                <a:gd name="connsiteY5" fmla="*/ 209465 h 1834881"/>
                <a:gd name="connsiteX6" fmla="*/ 428900 w 564494"/>
                <a:gd name="connsiteY6" fmla="*/ 708693 h 1834881"/>
                <a:gd name="connsiteX7" fmla="*/ 354899 w 564494"/>
                <a:gd name="connsiteY7" fmla="*/ 840118 h 1834881"/>
                <a:gd name="connsiteX8" fmla="*/ 363950 w 564494"/>
                <a:gd name="connsiteY8" fmla="*/ 862412 h 1834881"/>
                <a:gd name="connsiteX9" fmla="*/ 160568 w 564494"/>
                <a:gd name="connsiteY9" fmla="*/ 1065864 h 1834881"/>
                <a:gd name="connsiteX10" fmla="*/ 14639 w 564494"/>
                <a:gd name="connsiteY10" fmla="*/ 1103988 h 1834881"/>
                <a:gd name="connsiteX11" fmla="*/ 52767 w 564494"/>
                <a:gd name="connsiteY11" fmla="*/ 1249917 h 1834881"/>
                <a:gd name="connsiteX12" fmla="*/ 78483 w 564494"/>
                <a:gd name="connsiteY12" fmla="*/ 1260749 h 1834881"/>
                <a:gd name="connsiteX13" fmla="*/ 78483 w 564494"/>
                <a:gd name="connsiteY13" fmla="*/ 1834882 h 1834881"/>
                <a:gd name="connsiteX14" fmla="*/ 135363 w 564494"/>
                <a:gd name="connsiteY14" fmla="*/ 1834882 h 1834881"/>
                <a:gd name="connsiteX15" fmla="*/ 135363 w 564494"/>
                <a:gd name="connsiteY15" fmla="*/ 1260643 h 1834881"/>
                <a:gd name="connsiteX16" fmla="*/ 209645 w 564494"/>
                <a:gd name="connsiteY16" fmla="*/ 1129378 h 1834881"/>
                <a:gd name="connsiteX17" fmla="*/ 200313 w 564494"/>
                <a:gd name="connsiteY17" fmla="*/ 1106462 h 1834881"/>
                <a:gd name="connsiteX18" fmla="*/ 403517 w 564494"/>
                <a:gd name="connsiteY18" fmla="*/ 903259 h 1834881"/>
                <a:gd name="connsiteX19" fmla="*/ 549613 w 564494"/>
                <a:gd name="connsiteY19" fmla="*/ 865785 h 1834881"/>
                <a:gd name="connsiteX20" fmla="*/ 512137 w 564494"/>
                <a:gd name="connsiteY20" fmla="*/ 719689 h 1834881"/>
                <a:gd name="connsiteX21" fmla="*/ 485780 w 564494"/>
                <a:gd name="connsiteY21" fmla="*/ 708551 h 1834881"/>
                <a:gd name="connsiteX22" fmla="*/ 407818 w 564494"/>
                <a:gd name="connsiteY22" fmla="*/ 106619 h 1834881"/>
                <a:gd name="connsiteX23" fmla="*/ 457588 w 564494"/>
                <a:gd name="connsiteY23" fmla="*/ 56849 h 1834881"/>
                <a:gd name="connsiteX24" fmla="*/ 507358 w 564494"/>
                <a:gd name="connsiteY24" fmla="*/ 106619 h 1834881"/>
                <a:gd name="connsiteX25" fmla="*/ 457588 w 564494"/>
                <a:gd name="connsiteY25" fmla="*/ 156389 h 1834881"/>
                <a:gd name="connsiteX26" fmla="*/ 407818 w 564494"/>
                <a:gd name="connsiteY26" fmla="*/ 106619 h 1834881"/>
                <a:gd name="connsiteX27" fmla="*/ 106923 w 564494"/>
                <a:gd name="connsiteY27" fmla="*/ 1207638 h 1834881"/>
                <a:gd name="connsiteX28" fmla="*/ 57153 w 564494"/>
                <a:gd name="connsiteY28" fmla="*/ 1157868 h 1834881"/>
                <a:gd name="connsiteX29" fmla="*/ 106923 w 564494"/>
                <a:gd name="connsiteY29" fmla="*/ 1108098 h 1834881"/>
                <a:gd name="connsiteX30" fmla="*/ 156693 w 564494"/>
                <a:gd name="connsiteY30" fmla="*/ 1157868 h 1834881"/>
                <a:gd name="connsiteX31" fmla="*/ 106923 w 564494"/>
                <a:gd name="connsiteY31" fmla="*/ 1207638 h 1834881"/>
                <a:gd name="connsiteX32" fmla="*/ 457588 w 564494"/>
                <a:gd name="connsiteY32" fmla="*/ 861132 h 1834881"/>
                <a:gd name="connsiteX33" fmla="*/ 407818 w 564494"/>
                <a:gd name="connsiteY33" fmla="*/ 811362 h 1834881"/>
                <a:gd name="connsiteX34" fmla="*/ 457588 w 564494"/>
                <a:gd name="connsiteY34" fmla="*/ 761592 h 1834881"/>
                <a:gd name="connsiteX35" fmla="*/ 507358 w 564494"/>
                <a:gd name="connsiteY35" fmla="*/ 811362 h 1834881"/>
                <a:gd name="connsiteX36" fmla="*/ 457588 w 564494"/>
                <a:gd name="connsiteY36" fmla="*/ 861132 h 1834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64494" h="1834881">
                  <a:moveTo>
                    <a:pt x="485780" y="708551"/>
                  </a:moveTo>
                  <a:lnTo>
                    <a:pt x="485780" y="209465"/>
                  </a:lnTo>
                  <a:cubicBezTo>
                    <a:pt x="542550" y="193759"/>
                    <a:pt x="575835" y="135005"/>
                    <a:pt x="560129" y="78236"/>
                  </a:cubicBezTo>
                  <a:cubicBezTo>
                    <a:pt x="544420" y="21469"/>
                    <a:pt x="485670" y="-11820"/>
                    <a:pt x="428900" y="3890"/>
                  </a:cubicBezTo>
                  <a:cubicBezTo>
                    <a:pt x="372130" y="19596"/>
                    <a:pt x="338844" y="78349"/>
                    <a:pt x="354551" y="135116"/>
                  </a:cubicBezTo>
                  <a:cubicBezTo>
                    <a:pt x="364547" y="171241"/>
                    <a:pt x="392774" y="199468"/>
                    <a:pt x="428900" y="209465"/>
                  </a:cubicBezTo>
                  <a:lnTo>
                    <a:pt x="428900" y="708693"/>
                  </a:lnTo>
                  <a:cubicBezTo>
                    <a:pt x="372173" y="724552"/>
                    <a:pt x="339044" y="783391"/>
                    <a:pt x="354899" y="840118"/>
                  </a:cubicBezTo>
                  <a:cubicBezTo>
                    <a:pt x="357067" y="847868"/>
                    <a:pt x="360103" y="855344"/>
                    <a:pt x="363950" y="862412"/>
                  </a:cubicBezTo>
                  <a:lnTo>
                    <a:pt x="160568" y="1065864"/>
                  </a:lnTo>
                  <a:cubicBezTo>
                    <a:pt x="109742" y="1036095"/>
                    <a:pt x="44409" y="1053166"/>
                    <a:pt x="14639" y="1103988"/>
                  </a:cubicBezTo>
                  <a:cubicBezTo>
                    <a:pt x="-15127" y="1154814"/>
                    <a:pt x="1941" y="1220148"/>
                    <a:pt x="52767" y="1249917"/>
                  </a:cubicBezTo>
                  <a:cubicBezTo>
                    <a:pt x="60826" y="1254638"/>
                    <a:pt x="69475" y="1258282"/>
                    <a:pt x="78483" y="1260749"/>
                  </a:cubicBezTo>
                  <a:lnTo>
                    <a:pt x="78483" y="1834882"/>
                  </a:lnTo>
                  <a:lnTo>
                    <a:pt x="135363" y="1834882"/>
                  </a:lnTo>
                  <a:lnTo>
                    <a:pt x="135363" y="1260643"/>
                  </a:lnTo>
                  <a:cubicBezTo>
                    <a:pt x="192123" y="1244905"/>
                    <a:pt x="225380" y="1186137"/>
                    <a:pt x="209645" y="1129378"/>
                  </a:cubicBezTo>
                  <a:cubicBezTo>
                    <a:pt x="207434" y="1121401"/>
                    <a:pt x="204302" y="1113711"/>
                    <a:pt x="200313" y="1106462"/>
                  </a:cubicBezTo>
                  <a:lnTo>
                    <a:pt x="403517" y="903259"/>
                  </a:lnTo>
                  <a:cubicBezTo>
                    <a:pt x="454208" y="933252"/>
                    <a:pt x="519620" y="916476"/>
                    <a:pt x="549613" y="865785"/>
                  </a:cubicBezTo>
                  <a:cubicBezTo>
                    <a:pt x="579607" y="815091"/>
                    <a:pt x="562831" y="749683"/>
                    <a:pt x="512137" y="719689"/>
                  </a:cubicBezTo>
                  <a:cubicBezTo>
                    <a:pt x="503892" y="714808"/>
                    <a:pt x="495026" y="711061"/>
                    <a:pt x="485780" y="708551"/>
                  </a:cubicBezTo>
                  <a:close/>
                  <a:moveTo>
                    <a:pt x="407818" y="106619"/>
                  </a:moveTo>
                  <a:cubicBezTo>
                    <a:pt x="407818" y="79131"/>
                    <a:pt x="430101" y="56849"/>
                    <a:pt x="457588" y="56849"/>
                  </a:cubicBezTo>
                  <a:cubicBezTo>
                    <a:pt x="485076" y="56849"/>
                    <a:pt x="507358" y="79131"/>
                    <a:pt x="507358" y="106619"/>
                  </a:cubicBezTo>
                  <a:cubicBezTo>
                    <a:pt x="507358" y="134106"/>
                    <a:pt x="485076" y="156389"/>
                    <a:pt x="457588" y="156389"/>
                  </a:cubicBezTo>
                  <a:cubicBezTo>
                    <a:pt x="430101" y="156389"/>
                    <a:pt x="407818" y="134106"/>
                    <a:pt x="407818" y="106619"/>
                  </a:cubicBezTo>
                  <a:close/>
                  <a:moveTo>
                    <a:pt x="106923" y="1207638"/>
                  </a:moveTo>
                  <a:cubicBezTo>
                    <a:pt x="79436" y="1207638"/>
                    <a:pt x="57153" y="1185355"/>
                    <a:pt x="57153" y="1157868"/>
                  </a:cubicBezTo>
                  <a:cubicBezTo>
                    <a:pt x="57153" y="1130381"/>
                    <a:pt x="79436" y="1108098"/>
                    <a:pt x="106923" y="1108098"/>
                  </a:cubicBezTo>
                  <a:cubicBezTo>
                    <a:pt x="134411" y="1108098"/>
                    <a:pt x="156693" y="1130381"/>
                    <a:pt x="156693" y="1157868"/>
                  </a:cubicBezTo>
                  <a:cubicBezTo>
                    <a:pt x="156693" y="1185355"/>
                    <a:pt x="134411" y="1207638"/>
                    <a:pt x="106923" y="1207638"/>
                  </a:cubicBezTo>
                  <a:close/>
                  <a:moveTo>
                    <a:pt x="457588" y="861132"/>
                  </a:moveTo>
                  <a:cubicBezTo>
                    <a:pt x="430101" y="861132"/>
                    <a:pt x="407818" y="838849"/>
                    <a:pt x="407818" y="811362"/>
                  </a:cubicBezTo>
                  <a:cubicBezTo>
                    <a:pt x="407818" y="783875"/>
                    <a:pt x="430101" y="761592"/>
                    <a:pt x="457588" y="761592"/>
                  </a:cubicBezTo>
                  <a:cubicBezTo>
                    <a:pt x="485076" y="761592"/>
                    <a:pt x="507358" y="783875"/>
                    <a:pt x="507358" y="811362"/>
                  </a:cubicBezTo>
                  <a:cubicBezTo>
                    <a:pt x="507358" y="838849"/>
                    <a:pt x="485076" y="861132"/>
                    <a:pt x="457588" y="861132"/>
                  </a:cubicBezTo>
                  <a:close/>
                </a:path>
              </a:pathLst>
            </a:custGeom>
            <a:solidFill>
              <a:srgbClr val="FFFFFF"/>
            </a:solidFill>
            <a:ln w="35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49F4F3C2-20AE-4733-A13F-E55AC5994AB5}"/>
                </a:ext>
              </a:extLst>
            </p:cNvPr>
            <p:cNvSpPr/>
            <p:nvPr/>
          </p:nvSpPr>
          <p:spPr>
            <a:xfrm>
              <a:off x="4314857" y="2976606"/>
              <a:ext cx="56880" cy="1978321"/>
            </a:xfrm>
            <a:custGeom>
              <a:avLst/>
              <a:gdLst>
                <a:gd name="connsiteX0" fmla="*/ 0 w 56880"/>
                <a:gd name="connsiteY0" fmla="*/ 0 h 1978321"/>
                <a:gd name="connsiteX1" fmla="*/ 56880 w 56880"/>
                <a:gd name="connsiteY1" fmla="*/ 0 h 1978321"/>
                <a:gd name="connsiteX2" fmla="*/ 56880 w 56880"/>
                <a:gd name="connsiteY2" fmla="*/ 1978322 h 1978321"/>
                <a:gd name="connsiteX3" fmla="*/ 0 w 56880"/>
                <a:gd name="connsiteY3" fmla="*/ 1978322 h 19783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880" h="1978321">
                  <a:moveTo>
                    <a:pt x="0" y="0"/>
                  </a:moveTo>
                  <a:lnTo>
                    <a:pt x="56880" y="0"/>
                  </a:lnTo>
                  <a:lnTo>
                    <a:pt x="56880" y="1978322"/>
                  </a:lnTo>
                  <a:lnTo>
                    <a:pt x="0" y="1978322"/>
                  </a:lnTo>
                  <a:close/>
                </a:path>
              </a:pathLst>
            </a:custGeom>
            <a:solidFill>
              <a:srgbClr val="FFFFFF"/>
            </a:solidFill>
            <a:ln w="35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438F685C-4A48-4B2B-A7A0-A333DD028CE1}"/>
                </a:ext>
              </a:extLst>
            </p:cNvPr>
            <p:cNvSpPr/>
            <p:nvPr/>
          </p:nvSpPr>
          <p:spPr>
            <a:xfrm>
              <a:off x="4234941" y="4292595"/>
              <a:ext cx="216783" cy="56880"/>
            </a:xfrm>
            <a:custGeom>
              <a:avLst/>
              <a:gdLst>
                <a:gd name="connsiteX0" fmla="*/ 0 w 216783"/>
                <a:gd name="connsiteY0" fmla="*/ 0 h 56880"/>
                <a:gd name="connsiteX1" fmla="*/ 216784 w 216783"/>
                <a:gd name="connsiteY1" fmla="*/ 0 h 56880"/>
                <a:gd name="connsiteX2" fmla="*/ 216784 w 216783"/>
                <a:gd name="connsiteY2" fmla="*/ 56880 h 56880"/>
                <a:gd name="connsiteX3" fmla="*/ 0 w 216783"/>
                <a:gd name="connsiteY3" fmla="*/ 56880 h 56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6783" h="56880">
                  <a:moveTo>
                    <a:pt x="0" y="0"/>
                  </a:moveTo>
                  <a:lnTo>
                    <a:pt x="216784" y="0"/>
                  </a:lnTo>
                  <a:lnTo>
                    <a:pt x="216784" y="56880"/>
                  </a:lnTo>
                  <a:lnTo>
                    <a:pt x="0" y="56880"/>
                  </a:lnTo>
                  <a:close/>
                </a:path>
              </a:pathLst>
            </a:custGeom>
            <a:solidFill>
              <a:srgbClr val="FFFFFF"/>
            </a:solidFill>
            <a:ln w="35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4EEE1630-8099-41F9-B399-A856A0881BC7}"/>
                </a:ext>
              </a:extLst>
            </p:cNvPr>
            <p:cNvSpPr/>
            <p:nvPr/>
          </p:nvSpPr>
          <p:spPr>
            <a:xfrm>
              <a:off x="4234941" y="4427046"/>
              <a:ext cx="216783" cy="56880"/>
            </a:xfrm>
            <a:custGeom>
              <a:avLst/>
              <a:gdLst>
                <a:gd name="connsiteX0" fmla="*/ 0 w 216783"/>
                <a:gd name="connsiteY0" fmla="*/ 0 h 56880"/>
                <a:gd name="connsiteX1" fmla="*/ 216784 w 216783"/>
                <a:gd name="connsiteY1" fmla="*/ 0 h 56880"/>
                <a:gd name="connsiteX2" fmla="*/ 216784 w 216783"/>
                <a:gd name="connsiteY2" fmla="*/ 56880 h 56880"/>
                <a:gd name="connsiteX3" fmla="*/ 0 w 216783"/>
                <a:gd name="connsiteY3" fmla="*/ 56880 h 56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6783" h="56880">
                  <a:moveTo>
                    <a:pt x="0" y="0"/>
                  </a:moveTo>
                  <a:lnTo>
                    <a:pt x="216784" y="0"/>
                  </a:lnTo>
                  <a:lnTo>
                    <a:pt x="216784" y="56880"/>
                  </a:lnTo>
                  <a:lnTo>
                    <a:pt x="0" y="56880"/>
                  </a:lnTo>
                  <a:close/>
                </a:path>
              </a:pathLst>
            </a:custGeom>
            <a:solidFill>
              <a:srgbClr val="FFFFFF"/>
            </a:solidFill>
            <a:ln w="35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F3A1B21C-AF97-48D9-8FB5-997903D95460}"/>
                </a:ext>
              </a:extLst>
            </p:cNvPr>
            <p:cNvSpPr/>
            <p:nvPr/>
          </p:nvSpPr>
          <p:spPr>
            <a:xfrm>
              <a:off x="3714182" y="2337453"/>
              <a:ext cx="1206898" cy="887504"/>
            </a:xfrm>
            <a:custGeom>
              <a:avLst/>
              <a:gdLst>
                <a:gd name="connsiteX0" fmla="*/ 634839 w 1206898"/>
                <a:gd name="connsiteY0" fmla="*/ 671289 h 887504"/>
                <a:gd name="connsiteX1" fmla="*/ 1023151 w 1206898"/>
                <a:gd name="connsiteY1" fmla="*/ 671289 h 887504"/>
                <a:gd name="connsiteX2" fmla="*/ 1206899 w 1206898"/>
                <a:gd name="connsiteY2" fmla="*/ 487805 h 887504"/>
                <a:gd name="connsiteX3" fmla="*/ 1023414 w 1206898"/>
                <a:gd name="connsiteY3" fmla="*/ 304058 h 887504"/>
                <a:gd name="connsiteX4" fmla="*/ 860083 w 1206898"/>
                <a:gd name="connsiteY4" fmla="*/ 403527 h 887504"/>
                <a:gd name="connsiteX5" fmla="*/ 602463 w 1206898"/>
                <a:gd name="connsiteY5" fmla="*/ 7330 h 887504"/>
                <a:gd name="connsiteX6" fmla="*/ 206269 w 1206898"/>
                <a:gd name="connsiteY6" fmla="*/ 264949 h 887504"/>
                <a:gd name="connsiteX7" fmla="*/ 202408 w 1206898"/>
                <a:gd name="connsiteY7" fmla="*/ 381806 h 887504"/>
                <a:gd name="connsiteX8" fmla="*/ 9674 w 1206898"/>
                <a:gd name="connsiteY8" fmla="*/ 468921 h 887504"/>
                <a:gd name="connsiteX9" fmla="*/ 96789 w 1206898"/>
                <a:gd name="connsiteY9" fmla="*/ 661655 h 887504"/>
                <a:gd name="connsiteX10" fmla="*/ 149652 w 1206898"/>
                <a:gd name="connsiteY10" fmla="*/ 671289 h 887504"/>
                <a:gd name="connsiteX11" fmla="*/ 418943 w 1206898"/>
                <a:gd name="connsiteY11" fmla="*/ 671289 h 887504"/>
                <a:gd name="connsiteX12" fmla="*/ 635159 w 1206898"/>
                <a:gd name="connsiteY12" fmla="*/ 887504 h 887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06898" h="887504">
                  <a:moveTo>
                    <a:pt x="634839" y="671289"/>
                  </a:moveTo>
                  <a:lnTo>
                    <a:pt x="1023151" y="671289"/>
                  </a:lnTo>
                  <a:cubicBezTo>
                    <a:pt x="1124561" y="671360"/>
                    <a:pt x="1206828" y="589215"/>
                    <a:pt x="1206899" y="487805"/>
                  </a:cubicBezTo>
                  <a:cubicBezTo>
                    <a:pt x="1206970" y="386399"/>
                    <a:pt x="1124824" y="304129"/>
                    <a:pt x="1023414" y="304058"/>
                  </a:cubicBezTo>
                  <a:cubicBezTo>
                    <a:pt x="954639" y="304008"/>
                    <a:pt x="891602" y="342398"/>
                    <a:pt x="860083" y="403527"/>
                  </a:cubicBezTo>
                  <a:cubicBezTo>
                    <a:pt x="898349" y="222979"/>
                    <a:pt x="783011" y="45598"/>
                    <a:pt x="602463" y="7330"/>
                  </a:cubicBezTo>
                  <a:cubicBezTo>
                    <a:pt x="421919" y="-30936"/>
                    <a:pt x="244535" y="84405"/>
                    <a:pt x="206269" y="264949"/>
                  </a:cubicBezTo>
                  <a:cubicBezTo>
                    <a:pt x="198125" y="303372"/>
                    <a:pt x="196816" y="342928"/>
                    <a:pt x="202408" y="381806"/>
                  </a:cubicBezTo>
                  <a:cubicBezTo>
                    <a:pt x="125130" y="352640"/>
                    <a:pt x="38839" y="391642"/>
                    <a:pt x="9674" y="468921"/>
                  </a:cubicBezTo>
                  <a:cubicBezTo>
                    <a:pt x="-19491" y="546200"/>
                    <a:pt x="19511" y="632490"/>
                    <a:pt x="96789" y="661655"/>
                  </a:cubicBezTo>
                  <a:cubicBezTo>
                    <a:pt x="113683" y="668033"/>
                    <a:pt x="131593" y="671296"/>
                    <a:pt x="149652" y="671289"/>
                  </a:cubicBezTo>
                  <a:lnTo>
                    <a:pt x="418943" y="671289"/>
                  </a:lnTo>
                  <a:lnTo>
                    <a:pt x="635159" y="887504"/>
                  </a:lnTo>
                  <a:close/>
                </a:path>
              </a:pathLst>
            </a:custGeom>
            <a:solidFill>
              <a:srgbClr val="FFFFFF"/>
            </a:solidFill>
            <a:ln w="35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9858B4BA-95D1-4223-944F-E5101BE5F60E}"/>
                </a:ext>
              </a:extLst>
            </p:cNvPr>
            <p:cNvSpPr/>
            <p:nvPr/>
          </p:nvSpPr>
          <p:spPr>
            <a:xfrm rot="-2700000">
              <a:off x="4510300" y="3511081"/>
              <a:ext cx="565102" cy="565102"/>
            </a:xfrm>
            <a:custGeom>
              <a:avLst/>
              <a:gdLst>
                <a:gd name="connsiteX0" fmla="*/ 565103 w 565102"/>
                <a:gd name="connsiteY0" fmla="*/ 282551 h 565102"/>
                <a:gd name="connsiteX1" fmla="*/ 282552 w 565102"/>
                <a:gd name="connsiteY1" fmla="*/ 565103 h 565102"/>
                <a:gd name="connsiteX2" fmla="*/ 0 w 565102"/>
                <a:gd name="connsiteY2" fmla="*/ 282551 h 565102"/>
                <a:gd name="connsiteX3" fmla="*/ 282552 w 565102"/>
                <a:gd name="connsiteY3" fmla="*/ 0 h 565102"/>
                <a:gd name="connsiteX4" fmla="*/ 565103 w 565102"/>
                <a:gd name="connsiteY4" fmla="*/ 282551 h 565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5102" h="565102">
                  <a:moveTo>
                    <a:pt x="565103" y="282551"/>
                  </a:moveTo>
                  <a:cubicBezTo>
                    <a:pt x="565103" y="438600"/>
                    <a:pt x="438600" y="565103"/>
                    <a:pt x="282552" y="565103"/>
                  </a:cubicBezTo>
                  <a:cubicBezTo>
                    <a:pt x="126503" y="565103"/>
                    <a:pt x="0" y="438600"/>
                    <a:pt x="0" y="282551"/>
                  </a:cubicBezTo>
                  <a:cubicBezTo>
                    <a:pt x="0" y="126502"/>
                    <a:pt x="126503" y="0"/>
                    <a:pt x="282552" y="0"/>
                  </a:cubicBezTo>
                  <a:cubicBezTo>
                    <a:pt x="438600" y="0"/>
                    <a:pt x="565103" y="126502"/>
                    <a:pt x="565103" y="282551"/>
                  </a:cubicBezTo>
                  <a:close/>
                </a:path>
              </a:pathLst>
            </a:custGeom>
            <a:solidFill>
              <a:srgbClr val="2D3D87"/>
            </a:solidFill>
            <a:ln w="35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1FCA8FD1-638F-4565-85A9-3FF5D5D3EDF2}"/>
                </a:ext>
              </a:extLst>
            </p:cNvPr>
            <p:cNvSpPr/>
            <p:nvPr/>
          </p:nvSpPr>
          <p:spPr>
            <a:xfrm>
              <a:off x="4593071" y="3593825"/>
              <a:ext cx="481245" cy="481246"/>
            </a:xfrm>
            <a:custGeom>
              <a:avLst/>
              <a:gdLst>
                <a:gd name="connsiteX0" fmla="*/ 399582 w 481245"/>
                <a:gd name="connsiteY0" fmla="*/ 0 h 481246"/>
                <a:gd name="connsiteX1" fmla="*/ 397389 w 481245"/>
                <a:gd name="connsiteY1" fmla="*/ 399582 h 481246"/>
                <a:gd name="connsiteX2" fmla="*/ 0 w 481245"/>
                <a:gd name="connsiteY2" fmla="*/ 399582 h 481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81245" h="481246">
                  <a:moveTo>
                    <a:pt x="399582" y="0"/>
                  </a:moveTo>
                  <a:cubicBezTo>
                    <a:pt x="509318" y="110948"/>
                    <a:pt x="508336" y="289846"/>
                    <a:pt x="397389" y="399582"/>
                  </a:cubicBezTo>
                  <a:cubicBezTo>
                    <a:pt x="287301" y="508468"/>
                    <a:pt x="110088" y="508468"/>
                    <a:pt x="0" y="399582"/>
                  </a:cubicBezTo>
                  <a:close/>
                </a:path>
              </a:pathLst>
            </a:custGeom>
            <a:solidFill>
              <a:srgbClr val="002050"/>
            </a:solidFill>
            <a:ln w="35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AB18B51-6CDB-47C5-A522-87046C3D22AA}"/>
                </a:ext>
              </a:extLst>
            </p:cNvPr>
            <p:cNvSpPr/>
            <p:nvPr/>
          </p:nvSpPr>
          <p:spPr>
            <a:xfrm>
              <a:off x="4714439" y="3635152"/>
              <a:ext cx="156882" cy="116052"/>
            </a:xfrm>
            <a:custGeom>
              <a:avLst/>
              <a:gdLst>
                <a:gd name="connsiteX0" fmla="*/ 156847 w 156882"/>
                <a:gd name="connsiteY0" fmla="*/ 116017 h 116052"/>
                <a:gd name="connsiteX1" fmla="*/ 124852 w 156882"/>
                <a:gd name="connsiteY1" fmla="*/ 116017 h 116052"/>
                <a:gd name="connsiteX2" fmla="*/ 124852 w 156882"/>
                <a:gd name="connsiteY2" fmla="*/ 78441 h 116052"/>
                <a:gd name="connsiteX3" fmla="*/ 78423 w 156882"/>
                <a:gd name="connsiteY3" fmla="*/ 32013 h 116052"/>
                <a:gd name="connsiteX4" fmla="*/ 31995 w 156882"/>
                <a:gd name="connsiteY4" fmla="*/ 78441 h 116052"/>
                <a:gd name="connsiteX5" fmla="*/ 31995 w 156882"/>
                <a:gd name="connsiteY5" fmla="*/ 116053 h 116052"/>
                <a:gd name="connsiteX6" fmla="*/ 0 w 156882"/>
                <a:gd name="connsiteY6" fmla="*/ 116053 h 116052"/>
                <a:gd name="connsiteX7" fmla="*/ 0 w 156882"/>
                <a:gd name="connsiteY7" fmla="*/ 78441 h 116052"/>
                <a:gd name="connsiteX8" fmla="*/ 78441 w 156882"/>
                <a:gd name="connsiteY8" fmla="*/ 0 h 116052"/>
                <a:gd name="connsiteX9" fmla="*/ 156882 w 156882"/>
                <a:gd name="connsiteY9" fmla="*/ 78441 h 116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6882" h="116052">
                  <a:moveTo>
                    <a:pt x="156847" y="116017"/>
                  </a:moveTo>
                  <a:lnTo>
                    <a:pt x="124852" y="116017"/>
                  </a:lnTo>
                  <a:lnTo>
                    <a:pt x="124852" y="78441"/>
                  </a:lnTo>
                  <a:cubicBezTo>
                    <a:pt x="124852" y="52799"/>
                    <a:pt x="104065" y="32013"/>
                    <a:pt x="78423" y="32013"/>
                  </a:cubicBezTo>
                  <a:cubicBezTo>
                    <a:pt x="52781" y="32013"/>
                    <a:pt x="31995" y="52799"/>
                    <a:pt x="31995" y="78441"/>
                  </a:cubicBezTo>
                  <a:lnTo>
                    <a:pt x="31995" y="116053"/>
                  </a:lnTo>
                  <a:lnTo>
                    <a:pt x="0" y="116053"/>
                  </a:lnTo>
                  <a:lnTo>
                    <a:pt x="0" y="78441"/>
                  </a:lnTo>
                  <a:cubicBezTo>
                    <a:pt x="0" y="35120"/>
                    <a:pt x="35120" y="0"/>
                    <a:pt x="78441" y="0"/>
                  </a:cubicBezTo>
                  <a:cubicBezTo>
                    <a:pt x="121762" y="0"/>
                    <a:pt x="156882" y="35120"/>
                    <a:pt x="156882" y="78441"/>
                  </a:cubicBezTo>
                  <a:close/>
                </a:path>
              </a:pathLst>
            </a:custGeom>
            <a:solidFill>
              <a:srgbClr val="FFFFFF"/>
            </a:solidFill>
            <a:ln w="35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1C0FEED5-9B7C-4282-B15F-6207AAFE4CEC}"/>
                </a:ext>
              </a:extLst>
            </p:cNvPr>
            <p:cNvSpPr/>
            <p:nvPr/>
          </p:nvSpPr>
          <p:spPr>
            <a:xfrm>
              <a:off x="4698690" y="3776480"/>
              <a:ext cx="188343" cy="163707"/>
            </a:xfrm>
            <a:custGeom>
              <a:avLst/>
              <a:gdLst>
                <a:gd name="connsiteX0" fmla="*/ 169716 w 188343"/>
                <a:gd name="connsiteY0" fmla="*/ 0 h 163707"/>
                <a:gd name="connsiteX1" fmla="*/ 18486 w 188343"/>
                <a:gd name="connsiteY1" fmla="*/ 0 h 163707"/>
                <a:gd name="connsiteX2" fmla="*/ 0 w 188343"/>
                <a:gd name="connsiteY2" fmla="*/ 18486 h 163707"/>
                <a:gd name="connsiteX3" fmla="*/ 0 w 188343"/>
                <a:gd name="connsiteY3" fmla="*/ 145080 h 163707"/>
                <a:gd name="connsiteX4" fmla="*/ 18628 w 188343"/>
                <a:gd name="connsiteY4" fmla="*/ 163708 h 163707"/>
                <a:gd name="connsiteX5" fmla="*/ 169716 w 188343"/>
                <a:gd name="connsiteY5" fmla="*/ 163708 h 163707"/>
                <a:gd name="connsiteX6" fmla="*/ 188344 w 188343"/>
                <a:gd name="connsiteY6" fmla="*/ 145080 h 163707"/>
                <a:gd name="connsiteX7" fmla="*/ 188344 w 188343"/>
                <a:gd name="connsiteY7" fmla="*/ 18486 h 163707"/>
                <a:gd name="connsiteX8" fmla="*/ 169716 w 188343"/>
                <a:gd name="connsiteY8" fmla="*/ 0 h 163707"/>
                <a:gd name="connsiteX9" fmla="*/ 107610 w 188343"/>
                <a:gd name="connsiteY9" fmla="*/ 98687 h 163707"/>
                <a:gd name="connsiteX10" fmla="*/ 107610 w 188343"/>
                <a:gd name="connsiteY10" fmla="*/ 125136 h 163707"/>
                <a:gd name="connsiteX11" fmla="*/ 80770 w 188343"/>
                <a:gd name="connsiteY11" fmla="*/ 125136 h 163707"/>
                <a:gd name="connsiteX12" fmla="*/ 80770 w 188343"/>
                <a:gd name="connsiteY12" fmla="*/ 98545 h 163707"/>
                <a:gd name="connsiteX13" fmla="*/ 65576 w 188343"/>
                <a:gd name="connsiteY13" fmla="*/ 56510 h 163707"/>
                <a:gd name="connsiteX14" fmla="*/ 107610 w 188343"/>
                <a:gd name="connsiteY14" fmla="*/ 41320 h 163707"/>
                <a:gd name="connsiteX15" fmla="*/ 122804 w 188343"/>
                <a:gd name="connsiteY15" fmla="*/ 83351 h 163707"/>
                <a:gd name="connsiteX16" fmla="*/ 107610 w 188343"/>
                <a:gd name="connsiteY16" fmla="*/ 98545 h 163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8343" h="163707">
                  <a:moveTo>
                    <a:pt x="169716" y="0"/>
                  </a:moveTo>
                  <a:lnTo>
                    <a:pt x="18486" y="0"/>
                  </a:lnTo>
                  <a:cubicBezTo>
                    <a:pt x="8308" y="78"/>
                    <a:pt x="78" y="8308"/>
                    <a:pt x="0" y="18486"/>
                  </a:cubicBezTo>
                  <a:lnTo>
                    <a:pt x="0" y="145080"/>
                  </a:lnTo>
                  <a:cubicBezTo>
                    <a:pt x="0" y="155368"/>
                    <a:pt x="8340" y="163708"/>
                    <a:pt x="18628" y="163708"/>
                  </a:cubicBezTo>
                  <a:lnTo>
                    <a:pt x="169716" y="163708"/>
                  </a:lnTo>
                  <a:cubicBezTo>
                    <a:pt x="180004" y="163708"/>
                    <a:pt x="188344" y="155368"/>
                    <a:pt x="188344" y="145080"/>
                  </a:cubicBezTo>
                  <a:lnTo>
                    <a:pt x="188344" y="18486"/>
                  </a:lnTo>
                  <a:cubicBezTo>
                    <a:pt x="188266" y="8255"/>
                    <a:pt x="179947" y="0"/>
                    <a:pt x="169716" y="0"/>
                  </a:cubicBezTo>
                  <a:close/>
                  <a:moveTo>
                    <a:pt x="107610" y="98687"/>
                  </a:moveTo>
                  <a:lnTo>
                    <a:pt x="107610" y="125136"/>
                  </a:lnTo>
                  <a:lnTo>
                    <a:pt x="80770" y="125136"/>
                  </a:lnTo>
                  <a:lnTo>
                    <a:pt x="80770" y="98545"/>
                  </a:lnTo>
                  <a:cubicBezTo>
                    <a:pt x="64968" y="91132"/>
                    <a:pt x="58163" y="72316"/>
                    <a:pt x="65576" y="56510"/>
                  </a:cubicBezTo>
                  <a:cubicBezTo>
                    <a:pt x="72988" y="40708"/>
                    <a:pt x="91808" y="33908"/>
                    <a:pt x="107610" y="41320"/>
                  </a:cubicBezTo>
                  <a:cubicBezTo>
                    <a:pt x="123412" y="48732"/>
                    <a:pt x="130216" y="67549"/>
                    <a:pt x="122804" y="83351"/>
                  </a:cubicBezTo>
                  <a:cubicBezTo>
                    <a:pt x="119668" y="90034"/>
                    <a:pt x="114293" y="95409"/>
                    <a:pt x="107610" y="98545"/>
                  </a:cubicBezTo>
                  <a:close/>
                </a:path>
              </a:pathLst>
            </a:custGeom>
            <a:solidFill>
              <a:srgbClr val="FFFFFF"/>
            </a:solidFill>
            <a:ln w="35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0A1D784C-A04E-4439-84D1-7019FD803014}"/>
                </a:ext>
              </a:extLst>
            </p:cNvPr>
            <p:cNvSpPr/>
            <p:nvPr/>
          </p:nvSpPr>
          <p:spPr>
            <a:xfrm rot="-2700000">
              <a:off x="3622070" y="3242375"/>
              <a:ext cx="568657" cy="568657"/>
            </a:xfrm>
            <a:custGeom>
              <a:avLst/>
              <a:gdLst>
                <a:gd name="connsiteX0" fmla="*/ 568658 w 568657"/>
                <a:gd name="connsiteY0" fmla="*/ 284329 h 568657"/>
                <a:gd name="connsiteX1" fmla="*/ 284329 w 568657"/>
                <a:gd name="connsiteY1" fmla="*/ 568658 h 568657"/>
                <a:gd name="connsiteX2" fmla="*/ 0 w 568657"/>
                <a:gd name="connsiteY2" fmla="*/ 284329 h 568657"/>
                <a:gd name="connsiteX3" fmla="*/ 284329 w 568657"/>
                <a:gd name="connsiteY3" fmla="*/ 0 h 568657"/>
                <a:gd name="connsiteX4" fmla="*/ 568658 w 568657"/>
                <a:gd name="connsiteY4" fmla="*/ 284329 h 568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8657" h="568657">
                  <a:moveTo>
                    <a:pt x="568658" y="284329"/>
                  </a:moveTo>
                  <a:cubicBezTo>
                    <a:pt x="568658" y="441360"/>
                    <a:pt x="441360" y="568658"/>
                    <a:pt x="284329" y="568658"/>
                  </a:cubicBezTo>
                  <a:cubicBezTo>
                    <a:pt x="127298" y="568658"/>
                    <a:pt x="0" y="441360"/>
                    <a:pt x="0" y="284329"/>
                  </a:cubicBezTo>
                  <a:cubicBezTo>
                    <a:pt x="0" y="127298"/>
                    <a:pt x="127298" y="0"/>
                    <a:pt x="284329" y="0"/>
                  </a:cubicBezTo>
                  <a:cubicBezTo>
                    <a:pt x="441360" y="0"/>
                    <a:pt x="568658" y="127298"/>
                    <a:pt x="568658" y="284329"/>
                  </a:cubicBezTo>
                  <a:close/>
                </a:path>
              </a:pathLst>
            </a:custGeom>
            <a:solidFill>
              <a:srgbClr val="0078D7"/>
            </a:solidFill>
            <a:ln w="35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95EFBCB5-A071-4448-AACF-AECEA9F30F20}"/>
                </a:ext>
              </a:extLst>
            </p:cNvPr>
            <p:cNvSpPr/>
            <p:nvPr/>
          </p:nvSpPr>
          <p:spPr>
            <a:xfrm>
              <a:off x="3705352" y="3325707"/>
              <a:ext cx="480664" cy="480647"/>
            </a:xfrm>
            <a:custGeom>
              <a:avLst/>
              <a:gdLst>
                <a:gd name="connsiteX0" fmla="*/ 402106 w 480664"/>
                <a:gd name="connsiteY0" fmla="*/ 0 h 480647"/>
                <a:gd name="connsiteX1" fmla="*/ 0 w 480664"/>
                <a:gd name="connsiteY1" fmla="*/ 402071 h 480647"/>
                <a:gd name="connsiteX2" fmla="*/ 402088 w 480664"/>
                <a:gd name="connsiteY2" fmla="*/ 392511 h 480647"/>
                <a:gd name="connsiteX3" fmla="*/ 402106 w 480664"/>
                <a:gd name="connsiteY3" fmla="*/ 0 h 480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0664" h="480647">
                  <a:moveTo>
                    <a:pt x="402106" y="0"/>
                  </a:moveTo>
                  <a:lnTo>
                    <a:pt x="0" y="402071"/>
                  </a:lnTo>
                  <a:cubicBezTo>
                    <a:pt x="113675" y="510466"/>
                    <a:pt x="293696" y="506186"/>
                    <a:pt x="402088" y="392511"/>
                  </a:cubicBezTo>
                  <a:cubicBezTo>
                    <a:pt x="506851" y="282647"/>
                    <a:pt x="506858" y="109874"/>
                    <a:pt x="402106" y="0"/>
                  </a:cubicBezTo>
                  <a:close/>
                </a:path>
              </a:pathLst>
            </a:custGeom>
            <a:solidFill>
              <a:srgbClr val="0064B5"/>
            </a:solidFill>
            <a:ln w="35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B0A261CD-B73F-47C9-8D4F-325C797B5BEF}"/>
                </a:ext>
              </a:extLst>
            </p:cNvPr>
            <p:cNvSpPr/>
            <p:nvPr/>
          </p:nvSpPr>
          <p:spPr>
            <a:xfrm>
              <a:off x="3733295" y="3423256"/>
              <a:ext cx="354753" cy="250734"/>
            </a:xfrm>
            <a:custGeom>
              <a:avLst/>
              <a:gdLst>
                <a:gd name="connsiteX0" fmla="*/ 354753 w 354753"/>
                <a:gd name="connsiteY0" fmla="*/ 0 h 250734"/>
                <a:gd name="connsiteX1" fmla="*/ 354753 w 354753"/>
                <a:gd name="connsiteY1" fmla="*/ 100322 h 250734"/>
                <a:gd name="connsiteX2" fmla="*/ 321301 w 354753"/>
                <a:gd name="connsiteY2" fmla="*/ 100322 h 250734"/>
                <a:gd name="connsiteX3" fmla="*/ 321301 w 354753"/>
                <a:gd name="connsiteY3" fmla="*/ 57093 h 250734"/>
                <a:gd name="connsiteX4" fmla="*/ 197587 w 354753"/>
                <a:gd name="connsiteY4" fmla="*/ 180843 h 250734"/>
                <a:gd name="connsiteX5" fmla="*/ 133739 w 354753"/>
                <a:gd name="connsiteY5" fmla="*/ 116995 h 250734"/>
                <a:gd name="connsiteX6" fmla="*/ 0 w 354753"/>
                <a:gd name="connsiteY6" fmla="*/ 250734 h 250734"/>
                <a:gd name="connsiteX7" fmla="*/ 0 w 354753"/>
                <a:gd name="connsiteY7" fmla="*/ 203417 h 250734"/>
                <a:gd name="connsiteX8" fmla="*/ 133739 w 354753"/>
                <a:gd name="connsiteY8" fmla="*/ 69714 h 250734"/>
                <a:gd name="connsiteX9" fmla="*/ 197587 w 354753"/>
                <a:gd name="connsiteY9" fmla="*/ 133561 h 250734"/>
                <a:gd name="connsiteX10" fmla="*/ 297660 w 354753"/>
                <a:gd name="connsiteY10" fmla="*/ 33453 h 250734"/>
                <a:gd name="connsiteX11" fmla="*/ 254431 w 354753"/>
                <a:gd name="connsiteY11" fmla="*/ 33453 h 250734"/>
                <a:gd name="connsiteX12" fmla="*/ 254431 w 354753"/>
                <a:gd name="connsiteY12" fmla="*/ 0 h 250734"/>
                <a:gd name="connsiteX13" fmla="*/ 354753 w 354753"/>
                <a:gd name="connsiteY13" fmla="*/ 0 h 250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54753" h="250734">
                  <a:moveTo>
                    <a:pt x="354753" y="0"/>
                  </a:moveTo>
                  <a:lnTo>
                    <a:pt x="354753" y="100322"/>
                  </a:lnTo>
                  <a:lnTo>
                    <a:pt x="321301" y="100322"/>
                  </a:lnTo>
                  <a:lnTo>
                    <a:pt x="321301" y="57093"/>
                  </a:lnTo>
                  <a:lnTo>
                    <a:pt x="197587" y="180843"/>
                  </a:lnTo>
                  <a:lnTo>
                    <a:pt x="133739" y="116995"/>
                  </a:lnTo>
                  <a:lnTo>
                    <a:pt x="0" y="250734"/>
                  </a:lnTo>
                  <a:lnTo>
                    <a:pt x="0" y="203417"/>
                  </a:lnTo>
                  <a:lnTo>
                    <a:pt x="133739" y="69714"/>
                  </a:lnTo>
                  <a:lnTo>
                    <a:pt x="197587" y="133561"/>
                  </a:lnTo>
                  <a:lnTo>
                    <a:pt x="297660" y="33453"/>
                  </a:lnTo>
                  <a:lnTo>
                    <a:pt x="254431" y="33453"/>
                  </a:lnTo>
                  <a:lnTo>
                    <a:pt x="254431" y="0"/>
                  </a:lnTo>
                  <a:lnTo>
                    <a:pt x="354753" y="0"/>
                  </a:lnTo>
                  <a:close/>
                </a:path>
              </a:pathLst>
            </a:custGeom>
            <a:solidFill>
              <a:srgbClr val="FFFFFF"/>
            </a:solidFill>
            <a:ln w="35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78F1DCE4-0988-4D2E-A792-761B4F5186E8}"/>
                </a:ext>
              </a:extLst>
            </p:cNvPr>
            <p:cNvSpPr/>
            <p:nvPr/>
          </p:nvSpPr>
          <p:spPr>
            <a:xfrm>
              <a:off x="3732726" y="3482695"/>
              <a:ext cx="52151" cy="111093"/>
            </a:xfrm>
            <a:custGeom>
              <a:avLst/>
              <a:gdLst>
                <a:gd name="connsiteX0" fmla="*/ 0 w 52151"/>
                <a:gd name="connsiteY0" fmla="*/ 0 h 111093"/>
                <a:gd name="connsiteX1" fmla="*/ 0 w 52151"/>
                <a:gd name="connsiteY1" fmla="*/ 111094 h 111093"/>
                <a:gd name="connsiteX2" fmla="*/ 52152 w 52151"/>
                <a:gd name="connsiteY2" fmla="*/ 58942 h 111093"/>
                <a:gd name="connsiteX3" fmla="*/ 52152 w 52151"/>
                <a:gd name="connsiteY3" fmla="*/ 0 h 111093"/>
                <a:gd name="connsiteX4" fmla="*/ 0 w 52151"/>
                <a:gd name="connsiteY4" fmla="*/ 0 h 111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151" h="111093">
                  <a:moveTo>
                    <a:pt x="0" y="0"/>
                  </a:moveTo>
                  <a:lnTo>
                    <a:pt x="0" y="111094"/>
                  </a:lnTo>
                  <a:lnTo>
                    <a:pt x="52152" y="58942"/>
                  </a:lnTo>
                  <a:lnTo>
                    <a:pt x="521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35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50A8A506-3F39-48C2-9189-FA118872F3B9}"/>
                </a:ext>
              </a:extLst>
            </p:cNvPr>
            <p:cNvSpPr/>
            <p:nvPr/>
          </p:nvSpPr>
          <p:spPr>
            <a:xfrm>
              <a:off x="3808483" y="3393714"/>
              <a:ext cx="46215" cy="124318"/>
            </a:xfrm>
            <a:custGeom>
              <a:avLst/>
              <a:gdLst>
                <a:gd name="connsiteX0" fmla="*/ 0 w 46215"/>
                <a:gd name="connsiteY0" fmla="*/ 0 h 124318"/>
                <a:gd name="connsiteX1" fmla="*/ 0 w 46215"/>
                <a:gd name="connsiteY1" fmla="*/ 124318 h 124318"/>
                <a:gd name="connsiteX2" fmla="*/ 46215 w 46215"/>
                <a:gd name="connsiteY2" fmla="*/ 78103 h 124318"/>
                <a:gd name="connsiteX3" fmla="*/ 46215 w 46215"/>
                <a:gd name="connsiteY3" fmla="*/ 0 h 124318"/>
                <a:gd name="connsiteX4" fmla="*/ 0 w 46215"/>
                <a:gd name="connsiteY4" fmla="*/ 0 h 124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215" h="124318">
                  <a:moveTo>
                    <a:pt x="0" y="0"/>
                  </a:moveTo>
                  <a:lnTo>
                    <a:pt x="0" y="124318"/>
                  </a:lnTo>
                  <a:lnTo>
                    <a:pt x="46215" y="78103"/>
                  </a:lnTo>
                  <a:lnTo>
                    <a:pt x="4621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35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ABF4BEAD-07D0-40B1-90E7-210BF8AC0BEB}"/>
                </a:ext>
              </a:extLst>
            </p:cNvPr>
            <p:cNvSpPr/>
            <p:nvPr/>
          </p:nvSpPr>
          <p:spPr>
            <a:xfrm>
              <a:off x="3878303" y="3442915"/>
              <a:ext cx="51689" cy="79525"/>
            </a:xfrm>
            <a:custGeom>
              <a:avLst/>
              <a:gdLst>
                <a:gd name="connsiteX0" fmla="*/ 51690 w 51689"/>
                <a:gd name="connsiteY0" fmla="*/ 0 h 79525"/>
                <a:gd name="connsiteX1" fmla="*/ 0 w 51689"/>
                <a:gd name="connsiteY1" fmla="*/ 0 h 79525"/>
                <a:gd name="connsiteX2" fmla="*/ 0 w 51689"/>
                <a:gd name="connsiteY2" fmla="*/ 27871 h 79525"/>
                <a:gd name="connsiteX3" fmla="*/ 51690 w 51689"/>
                <a:gd name="connsiteY3" fmla="*/ 79525 h 79525"/>
                <a:gd name="connsiteX4" fmla="*/ 51690 w 51689"/>
                <a:gd name="connsiteY4" fmla="*/ 0 h 7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689" h="79525">
                  <a:moveTo>
                    <a:pt x="51690" y="0"/>
                  </a:moveTo>
                  <a:lnTo>
                    <a:pt x="0" y="0"/>
                  </a:lnTo>
                  <a:lnTo>
                    <a:pt x="0" y="27871"/>
                  </a:lnTo>
                  <a:lnTo>
                    <a:pt x="51690" y="79525"/>
                  </a:lnTo>
                  <a:lnTo>
                    <a:pt x="51690" y="0"/>
                  </a:lnTo>
                  <a:close/>
                </a:path>
              </a:pathLst>
            </a:custGeom>
            <a:solidFill>
              <a:srgbClr val="FFFFFF"/>
            </a:solidFill>
            <a:ln w="35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887E9D02-1DD3-449B-A462-74365665F334}"/>
                </a:ext>
              </a:extLst>
            </p:cNvPr>
            <p:cNvSpPr/>
            <p:nvPr/>
          </p:nvSpPr>
          <p:spPr>
            <a:xfrm>
              <a:off x="3799758" y="3740824"/>
              <a:ext cx="213280" cy="1214103"/>
            </a:xfrm>
            <a:custGeom>
              <a:avLst/>
              <a:gdLst>
                <a:gd name="connsiteX0" fmla="*/ 213280 w 213280"/>
                <a:gd name="connsiteY0" fmla="*/ 412949 h 1214103"/>
                <a:gd name="connsiteX1" fmla="*/ 135070 w 213280"/>
                <a:gd name="connsiteY1" fmla="*/ 310174 h 1214103"/>
                <a:gd name="connsiteX2" fmla="*/ 135070 w 213280"/>
                <a:gd name="connsiteY2" fmla="*/ 0 h 1214103"/>
                <a:gd name="connsiteX3" fmla="*/ 78190 w 213280"/>
                <a:gd name="connsiteY3" fmla="*/ 0 h 1214103"/>
                <a:gd name="connsiteX4" fmla="*/ 78190 w 213280"/>
                <a:gd name="connsiteY4" fmla="*/ 310103 h 1214103"/>
                <a:gd name="connsiteX5" fmla="*/ 3901 w 213280"/>
                <a:gd name="connsiteY5" fmla="*/ 441364 h 1214103"/>
                <a:gd name="connsiteX6" fmla="*/ 78190 w 213280"/>
                <a:gd name="connsiteY6" fmla="*/ 515653 h 1214103"/>
                <a:gd name="connsiteX7" fmla="*/ 78190 w 213280"/>
                <a:gd name="connsiteY7" fmla="*/ 1214104 h 1214103"/>
                <a:gd name="connsiteX8" fmla="*/ 135070 w 213280"/>
                <a:gd name="connsiteY8" fmla="*/ 1214104 h 1214103"/>
                <a:gd name="connsiteX9" fmla="*/ 135070 w 213280"/>
                <a:gd name="connsiteY9" fmla="*/ 515724 h 1214103"/>
                <a:gd name="connsiteX10" fmla="*/ 213280 w 213280"/>
                <a:gd name="connsiteY10" fmla="*/ 412949 h 1214103"/>
                <a:gd name="connsiteX11" fmla="*/ 106630 w 213280"/>
                <a:gd name="connsiteY11" fmla="*/ 462719 h 1214103"/>
                <a:gd name="connsiteX12" fmla="*/ 56860 w 213280"/>
                <a:gd name="connsiteY12" fmla="*/ 412949 h 1214103"/>
                <a:gd name="connsiteX13" fmla="*/ 106630 w 213280"/>
                <a:gd name="connsiteY13" fmla="*/ 363179 h 1214103"/>
                <a:gd name="connsiteX14" fmla="*/ 156400 w 213280"/>
                <a:gd name="connsiteY14" fmla="*/ 412949 h 1214103"/>
                <a:gd name="connsiteX15" fmla="*/ 106630 w 213280"/>
                <a:gd name="connsiteY15" fmla="*/ 462719 h 1214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3280" h="1214103">
                  <a:moveTo>
                    <a:pt x="213280" y="412949"/>
                  </a:moveTo>
                  <a:cubicBezTo>
                    <a:pt x="213273" y="365006"/>
                    <a:pt x="181278" y="322958"/>
                    <a:pt x="135070" y="310174"/>
                  </a:cubicBezTo>
                  <a:lnTo>
                    <a:pt x="135070" y="0"/>
                  </a:lnTo>
                  <a:lnTo>
                    <a:pt x="78190" y="0"/>
                  </a:lnTo>
                  <a:lnTo>
                    <a:pt x="78190" y="310103"/>
                  </a:lnTo>
                  <a:cubicBezTo>
                    <a:pt x="21427" y="325837"/>
                    <a:pt x="-11830" y="384605"/>
                    <a:pt x="3901" y="441364"/>
                  </a:cubicBezTo>
                  <a:cubicBezTo>
                    <a:pt x="13905" y="477454"/>
                    <a:pt x="42103" y="505649"/>
                    <a:pt x="78190" y="515653"/>
                  </a:cubicBezTo>
                  <a:lnTo>
                    <a:pt x="78190" y="1214104"/>
                  </a:lnTo>
                  <a:lnTo>
                    <a:pt x="135070" y="1214104"/>
                  </a:lnTo>
                  <a:lnTo>
                    <a:pt x="135070" y="515724"/>
                  </a:lnTo>
                  <a:cubicBezTo>
                    <a:pt x="181278" y="502940"/>
                    <a:pt x="213273" y="460892"/>
                    <a:pt x="213280" y="412949"/>
                  </a:cubicBezTo>
                  <a:close/>
                  <a:moveTo>
                    <a:pt x="106630" y="462719"/>
                  </a:moveTo>
                  <a:cubicBezTo>
                    <a:pt x="79143" y="462719"/>
                    <a:pt x="56860" y="440436"/>
                    <a:pt x="56860" y="412949"/>
                  </a:cubicBezTo>
                  <a:cubicBezTo>
                    <a:pt x="56860" y="385462"/>
                    <a:pt x="79143" y="363179"/>
                    <a:pt x="106630" y="363179"/>
                  </a:cubicBezTo>
                  <a:cubicBezTo>
                    <a:pt x="134117" y="363179"/>
                    <a:pt x="156400" y="385462"/>
                    <a:pt x="156400" y="412949"/>
                  </a:cubicBezTo>
                  <a:cubicBezTo>
                    <a:pt x="156400" y="440436"/>
                    <a:pt x="134117" y="462719"/>
                    <a:pt x="106630" y="462719"/>
                  </a:cubicBezTo>
                  <a:close/>
                </a:path>
              </a:pathLst>
            </a:custGeom>
            <a:solidFill>
              <a:srgbClr val="0064B5"/>
            </a:solidFill>
            <a:ln w="35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</p:grpSp>
      <p:pic>
        <p:nvPicPr>
          <p:cNvPr id="1026" name="Picture 2" descr="Microsoft Logo White - MTI">
            <a:extLst>
              <a:ext uri="{FF2B5EF4-FFF2-40B4-BE49-F238E27FC236}">
                <a16:creationId xmlns:a16="http://schemas.microsoft.com/office/drawing/2014/main" id="{F575896C-6BD4-4254-BFD2-EFE8119DAF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79" y="303792"/>
            <a:ext cx="3206587" cy="118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8943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479C048-3453-4090-A054-26CFABABA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271987"/>
            <a:ext cx="4515853" cy="1054600"/>
          </a:xfrm>
        </p:spPr>
        <p:txBody>
          <a:bodyPr/>
          <a:lstStyle/>
          <a:p>
            <a:r>
              <a:rPr lang="en-AU">
                <a:latin typeface="Segoe UI Light" panose="020B0502040204020203" pitchFamily="34" charset="0"/>
                <a:cs typeface="Segoe UI Light" panose="020B0502040204020203" pitchFamily="34" charset="0"/>
              </a:rPr>
              <a:t>Agenda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2132F6A-D865-4B5D-8F08-3837D9A862A8}"/>
              </a:ext>
            </a:extLst>
          </p:cNvPr>
          <p:cNvSpPr/>
          <p:nvPr/>
        </p:nvSpPr>
        <p:spPr>
          <a:xfrm>
            <a:off x="838198" y="2136334"/>
            <a:ext cx="457200" cy="457200"/>
          </a:xfrm>
          <a:prstGeom prst="rect">
            <a:avLst/>
          </a:prstGeom>
          <a:solidFill>
            <a:srgbClr val="593391"/>
          </a:solidFill>
          <a:ln>
            <a:solidFill>
              <a:srgbClr val="5933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latin typeface="Segoe UI Light" panose="020B0502040204020203" pitchFamily="34" charset="0"/>
                <a:cs typeface="Segoe UI Light" panose="020B0502040204020203" pitchFamily="34" charset="0"/>
              </a:rPr>
              <a:t>01</a:t>
            </a:r>
            <a:endParaRPr lang="en-AU" sz="20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6E585DD-77A4-4807-9D8E-64EC88966DA3}"/>
              </a:ext>
            </a:extLst>
          </p:cNvPr>
          <p:cNvSpPr/>
          <p:nvPr/>
        </p:nvSpPr>
        <p:spPr>
          <a:xfrm>
            <a:off x="838198" y="3232773"/>
            <a:ext cx="457200" cy="457200"/>
          </a:xfrm>
          <a:prstGeom prst="rect">
            <a:avLst/>
          </a:prstGeom>
          <a:solidFill>
            <a:srgbClr val="593391"/>
          </a:solidFill>
          <a:ln>
            <a:solidFill>
              <a:srgbClr val="5933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latin typeface="Segoe UI Light" panose="020B0502040204020203" pitchFamily="34" charset="0"/>
                <a:cs typeface="Segoe UI Light" panose="020B0502040204020203" pitchFamily="34" charset="0"/>
              </a:rPr>
              <a:t>02</a:t>
            </a:r>
            <a:endParaRPr lang="en-AU" sz="20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543FB66-0A71-4511-AF04-7D94A887F0B2}"/>
              </a:ext>
            </a:extLst>
          </p:cNvPr>
          <p:cNvSpPr/>
          <p:nvPr/>
        </p:nvSpPr>
        <p:spPr>
          <a:xfrm>
            <a:off x="838198" y="4329212"/>
            <a:ext cx="457200" cy="457200"/>
          </a:xfrm>
          <a:prstGeom prst="rect">
            <a:avLst/>
          </a:prstGeom>
          <a:solidFill>
            <a:srgbClr val="593391"/>
          </a:solidFill>
          <a:ln>
            <a:solidFill>
              <a:srgbClr val="5933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latin typeface="Segoe UI Light" panose="020B0502040204020203" pitchFamily="34" charset="0"/>
                <a:cs typeface="Segoe UI Light" panose="020B0502040204020203" pitchFamily="34" charset="0"/>
              </a:rPr>
              <a:t>03</a:t>
            </a:r>
            <a:endParaRPr lang="en-AU" sz="20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0B1FB8-348C-477F-B9D8-9C77C0F25B07}"/>
              </a:ext>
            </a:extLst>
          </p:cNvPr>
          <p:cNvSpPr/>
          <p:nvPr/>
        </p:nvSpPr>
        <p:spPr>
          <a:xfrm>
            <a:off x="7021529" y="2136730"/>
            <a:ext cx="457200" cy="457200"/>
          </a:xfrm>
          <a:prstGeom prst="rect">
            <a:avLst/>
          </a:prstGeom>
          <a:solidFill>
            <a:srgbClr val="593391"/>
          </a:solidFill>
          <a:ln>
            <a:solidFill>
              <a:srgbClr val="5933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latin typeface="Segoe UI Light" panose="020B0502040204020203" pitchFamily="34" charset="0"/>
                <a:cs typeface="Segoe UI Light" panose="020B0502040204020203" pitchFamily="34" charset="0"/>
              </a:rPr>
              <a:t>04</a:t>
            </a:r>
            <a:endParaRPr lang="en-AU" sz="20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2FDA5EF-02CD-451B-9AAB-DD35D04767AE}"/>
              </a:ext>
            </a:extLst>
          </p:cNvPr>
          <p:cNvSpPr/>
          <p:nvPr/>
        </p:nvSpPr>
        <p:spPr>
          <a:xfrm>
            <a:off x="7021529" y="3159476"/>
            <a:ext cx="457200" cy="457200"/>
          </a:xfrm>
          <a:prstGeom prst="rect">
            <a:avLst/>
          </a:prstGeom>
          <a:solidFill>
            <a:srgbClr val="593391"/>
          </a:solidFill>
          <a:ln>
            <a:solidFill>
              <a:srgbClr val="5933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05</a:t>
            </a:r>
            <a:endParaRPr lang="en-AU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9866386C-C041-4740-99BA-15C3697EA3F1}"/>
              </a:ext>
            </a:extLst>
          </p:cNvPr>
          <p:cNvSpPr txBox="1">
            <a:spLocks/>
          </p:cNvSpPr>
          <p:nvPr/>
        </p:nvSpPr>
        <p:spPr>
          <a:xfrm>
            <a:off x="1301977" y="2058901"/>
            <a:ext cx="3208378" cy="6065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Introduction to Git &amp; GitHub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0AA6939-BEA7-44CA-AF14-57E3A6F42E73}"/>
              </a:ext>
            </a:extLst>
          </p:cNvPr>
          <p:cNvSpPr txBox="1">
            <a:spLocks/>
          </p:cNvSpPr>
          <p:nvPr/>
        </p:nvSpPr>
        <p:spPr>
          <a:xfrm>
            <a:off x="1301977" y="3156719"/>
            <a:ext cx="2766590" cy="6065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1800">
                <a:latin typeface="Segoe UI Light" panose="020B0502040204020203" pitchFamily="34" charset="0"/>
                <a:cs typeface="Segoe UI Light" panose="020B0502040204020203" pitchFamily="34" charset="0"/>
              </a:rPr>
              <a:t>Benefits 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2101A01B-7FC5-45D6-A913-A65D1597188C}"/>
              </a:ext>
            </a:extLst>
          </p:cNvPr>
          <p:cNvSpPr txBox="1">
            <a:spLocks/>
          </p:cNvSpPr>
          <p:nvPr/>
        </p:nvSpPr>
        <p:spPr>
          <a:xfrm>
            <a:off x="1295398" y="4254537"/>
            <a:ext cx="2766590" cy="6065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>
                <a:latin typeface="Segoe UI Light" panose="020B0502040204020203" pitchFamily="34" charset="0"/>
                <a:cs typeface="Segoe UI Light" panose="020B0502040204020203" pitchFamily="34" charset="0"/>
              </a:rPr>
              <a:t>Going Beyond Just Coding</a:t>
            </a:r>
            <a:endParaRPr lang="en-AU" sz="18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473F5FCC-37CA-42E7-AD53-F18FC8F3B476}"/>
              </a:ext>
            </a:extLst>
          </p:cNvPr>
          <p:cNvSpPr txBox="1">
            <a:spLocks/>
          </p:cNvSpPr>
          <p:nvPr/>
        </p:nvSpPr>
        <p:spPr>
          <a:xfrm>
            <a:off x="7478729" y="2058901"/>
            <a:ext cx="2766590" cy="6065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Hands-on Demo</a:t>
            </a:r>
            <a:endParaRPr lang="en-AU" sz="1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A88626FF-B680-476D-9647-577A6CCFAB4F}"/>
              </a:ext>
            </a:extLst>
          </p:cNvPr>
          <p:cNvSpPr txBox="1">
            <a:spLocks/>
          </p:cNvSpPr>
          <p:nvPr/>
        </p:nvSpPr>
        <p:spPr>
          <a:xfrm>
            <a:off x="7478729" y="3083423"/>
            <a:ext cx="3545442" cy="6065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Questions &amp; Answers</a:t>
            </a:r>
            <a:endParaRPr lang="en-AU" sz="1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5332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73C19B62-0620-4B9F-845B-2EBCC90F81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1" cy="6858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418D6C2-4C30-4D6A-BC47-85AC0915FEA6}"/>
              </a:ext>
            </a:extLst>
          </p:cNvPr>
          <p:cNvSpPr/>
          <p:nvPr/>
        </p:nvSpPr>
        <p:spPr>
          <a:xfrm>
            <a:off x="0" y="4428162"/>
            <a:ext cx="5044611" cy="2429838"/>
          </a:xfrm>
          <a:prstGeom prst="rect">
            <a:avLst/>
          </a:prstGeom>
          <a:solidFill>
            <a:srgbClr val="5D2C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2EB50C5-4FDB-4EFE-AA6B-9C17DE5E806C}"/>
              </a:ext>
            </a:extLst>
          </p:cNvPr>
          <p:cNvSpPr txBox="1">
            <a:spLocks/>
          </p:cNvSpPr>
          <p:nvPr/>
        </p:nvSpPr>
        <p:spPr>
          <a:xfrm>
            <a:off x="936991" y="4068569"/>
            <a:ext cx="4621331" cy="20856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6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Cloud Concepts</a:t>
            </a:r>
          </a:p>
        </p:txBody>
      </p:sp>
    </p:spTree>
    <p:extLst>
      <p:ext uri="{BB962C8B-B14F-4D97-AF65-F5344CB8AC3E}">
        <p14:creationId xmlns:p14="http://schemas.microsoft.com/office/powerpoint/2010/main" val="3374511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FAA13-6C31-4281-B366-2D3FFC383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AU" dirty="0"/>
              <a:t>What is Cloud Computing?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5EEF33-814E-4D95-B32C-46AB83A653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11229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AU" sz="2600" dirty="0"/>
              <a:t>A distributed version control system </a:t>
            </a:r>
          </a:p>
          <a:p>
            <a:pPr>
              <a:lnSpc>
                <a:spcPct val="150000"/>
              </a:lnSpc>
            </a:pPr>
            <a:r>
              <a:rPr lang="en-AU" sz="2600" dirty="0"/>
              <a:t>Designed to coordinate work among teams </a:t>
            </a:r>
          </a:p>
          <a:p>
            <a:pPr>
              <a:lnSpc>
                <a:spcPct val="150000"/>
              </a:lnSpc>
            </a:pPr>
            <a:r>
              <a:rPr lang="en-AU" sz="2600" dirty="0"/>
              <a:t>Created by Linus Torvalds for development of the Linux kernel 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7FE50027-E1A1-447A-BCAF-06A9F9307C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17751" y="1690688"/>
            <a:ext cx="4543837" cy="3033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636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8A325-2376-458A-8B94-B4EFE26B0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Benefits of Cloud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3EB16-0D30-4B8D-9C55-301C76E1FF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3448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C549E-08A4-4953-93E7-E351FF288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Economies of Scale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420AF-59BD-45D4-99A7-3BE3791BB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0987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3D6B4-1967-4011-9B4A-CDB66AEAB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Cloud Deployment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C9EAD-45D5-4BF1-B25D-0EDAE50FD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02206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093FC-B3F6-410D-AAD1-29588D2E1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Typical Cloud Services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3BE06-37E0-4647-A7D9-CD93DACE2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42030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Segoe UI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ed00abe1-f289-4f76-8e25-8a0ca29ca457">
      <UserInfo>
        <DisplayName>Riya Baby</DisplayName>
        <AccountId>22</AccountId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63690548983D541B83EA8630C5E1038" ma:contentTypeVersion="11" ma:contentTypeDescription="Create a new document." ma:contentTypeScope="" ma:versionID="f764ddc35e57c11165c2c17d456a5761">
  <xsd:schema xmlns:xsd="http://www.w3.org/2001/XMLSchema" xmlns:xs="http://www.w3.org/2001/XMLSchema" xmlns:p="http://schemas.microsoft.com/office/2006/metadata/properties" xmlns:ns3="d77ebe65-9da6-4494-8873-138d745a4c85" xmlns:ns4="ed00abe1-f289-4f76-8e25-8a0ca29ca457" targetNamespace="http://schemas.microsoft.com/office/2006/metadata/properties" ma:root="true" ma:fieldsID="d6aa333d425b5f388cfe6aa14237fc03" ns3:_="" ns4:_="">
    <xsd:import namespace="d77ebe65-9da6-4494-8873-138d745a4c85"/>
    <xsd:import namespace="ed00abe1-f289-4f76-8e25-8a0ca29ca45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CR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77ebe65-9da6-4494-8873-138d745a4c8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00abe1-f289-4f76-8e25-8a0ca29ca457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8BBE704-B474-4F72-9E56-BC8B9AC8B9DF}">
  <ds:schemaRefs>
    <ds:schemaRef ds:uri="http://schemas.microsoft.com/office/2006/metadata/properties"/>
    <ds:schemaRef ds:uri="http://schemas.microsoft.com/office/infopath/2007/PartnerControls"/>
    <ds:schemaRef ds:uri="ed00abe1-f289-4f76-8e25-8a0ca29ca457"/>
  </ds:schemaRefs>
</ds:datastoreItem>
</file>

<file path=customXml/itemProps2.xml><?xml version="1.0" encoding="utf-8"?>
<ds:datastoreItem xmlns:ds="http://schemas.openxmlformats.org/officeDocument/2006/customXml" ds:itemID="{0FD5B65A-65A2-4216-AFFD-8C37DA45324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0476B18-5FB0-4BE7-BFF6-4EE7CC3FC04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77ebe65-9da6-4494-8873-138d745a4c85"/>
    <ds:schemaRef ds:uri="ed00abe1-f289-4f76-8e25-8a0ca29ca45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305</Words>
  <Application>Microsoft Office PowerPoint</Application>
  <PresentationFormat>Widescreen</PresentationFormat>
  <Paragraphs>50</Paragraphs>
  <Slides>19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Segoe UI</vt:lpstr>
      <vt:lpstr>Segoe UI Light</vt:lpstr>
      <vt:lpstr>Office Theme</vt:lpstr>
      <vt:lpstr>Welcome to MSA Azure &amp; Cloud Fundamentals Bootcamp</vt:lpstr>
      <vt:lpstr>presents</vt:lpstr>
      <vt:lpstr>Agenda</vt:lpstr>
      <vt:lpstr>PowerPoint Presentation</vt:lpstr>
      <vt:lpstr>What is Cloud Computing? </vt:lpstr>
      <vt:lpstr>Benefits of Cloud </vt:lpstr>
      <vt:lpstr>Economies of Scale</vt:lpstr>
      <vt:lpstr>Cloud Deployment Models</vt:lpstr>
      <vt:lpstr>Typical Cloud Services </vt:lpstr>
      <vt:lpstr>PowerPoint Presentation</vt:lpstr>
      <vt:lpstr>What is Azure?</vt:lpstr>
      <vt:lpstr>Tour of Azure Services</vt:lpstr>
      <vt:lpstr>Virtual Machines </vt:lpstr>
      <vt:lpstr>Computes</vt:lpstr>
      <vt:lpstr>Serverless Computing</vt:lpstr>
      <vt:lpstr>PowerPoint Presentation</vt:lpstr>
      <vt:lpstr>   Attendance Form</vt:lpstr>
      <vt:lpstr>PowerPoint Presentation</vt:lpstr>
      <vt:lpstr>Thank you for attending!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presents</dc:title>
  <dc:creator>Kaif Ahsan</dc:creator>
  <cp:lastModifiedBy>Kaif Ahsan</cp:lastModifiedBy>
  <cp:revision>52</cp:revision>
  <dcterms:created xsi:type="dcterms:W3CDTF">2020-04-11T01:56:54Z</dcterms:created>
  <dcterms:modified xsi:type="dcterms:W3CDTF">2020-05-15T05:02:59Z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0x010100863690548983D541B83EA8630C5E1038</vt:lpwstr>
  </property>
</Properties>
</file>