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SIRANJEEVI S</a:t>
            </a:r>
            <a:endParaRPr lang="zh-CN" altLang="en-US" dirty="0"/>
          </a:p>
          <a:p>
            <a:r>
              <a:rPr lang="en-US" sz="2400" dirty="0"/>
              <a:t>REGISTER NO</a:t>
            </a:r>
            <a:r>
              <a:rPr lang="en-US" sz="2400"/>
              <a:t>: 422200660,asunm1429422200660</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634</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user25</cp:lastModifiedBy>
  <cp:revision>5</cp:revision>
  <dcterms:created xsi:type="dcterms:W3CDTF">2024-03-28T17:07:22Z</dcterms:created>
  <dcterms:modified xsi:type="dcterms:W3CDTF">2024-09-04T03:33:36Z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