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85" r:id="rId6"/>
    <p:sldId id="287" r:id="rId7"/>
    <p:sldId id="257" r:id="rId8"/>
    <p:sldId id="258" r:id="rId9"/>
    <p:sldId id="259" r:id="rId10"/>
    <p:sldId id="260" r:id="rId11"/>
    <p:sldId id="261" r:id="rId12"/>
    <p:sldId id="262" r:id="rId13"/>
    <p:sldId id="267" r:id="rId14"/>
    <p:sldId id="266" r:id="rId15"/>
    <p:sldId id="263" r:id="rId16"/>
    <p:sldId id="264" r:id="rId17"/>
    <p:sldId id="265" r:id="rId18"/>
    <p:sldId id="270" r:id="rId19"/>
    <p:sldId id="271" r:id="rId20"/>
    <p:sldId id="269" r:id="rId21"/>
    <p:sldId id="272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CDCFE-7A9B-4671-8DFC-7012A66BBDC1}" type="datetimeFigureOut">
              <a:rPr lang="th-TH" smtClean="0"/>
              <a:t>04/04/66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A57C-266A-4473-879B-99DAE82117F5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2793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CDCFE-7A9B-4671-8DFC-7012A66BBDC1}" type="datetimeFigureOut">
              <a:rPr lang="th-TH" smtClean="0"/>
              <a:t>04/04/66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A57C-266A-4473-879B-99DAE82117F5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0968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CDCFE-7A9B-4671-8DFC-7012A66BBDC1}" type="datetimeFigureOut">
              <a:rPr lang="th-TH" smtClean="0"/>
              <a:t>04/04/66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A57C-266A-4473-879B-99DAE82117F5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7161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CDCFE-7A9B-4671-8DFC-7012A66BBDC1}" type="datetimeFigureOut">
              <a:rPr lang="th-TH" smtClean="0"/>
              <a:t>04/04/66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A57C-266A-4473-879B-99DAE82117F5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3703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CDCFE-7A9B-4671-8DFC-7012A66BBDC1}" type="datetimeFigureOut">
              <a:rPr lang="th-TH" smtClean="0"/>
              <a:t>04/04/66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A57C-266A-4473-879B-99DAE82117F5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8266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CDCFE-7A9B-4671-8DFC-7012A66BBDC1}" type="datetimeFigureOut">
              <a:rPr lang="th-TH" smtClean="0"/>
              <a:t>04/04/66</a:t>
            </a:fld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A57C-266A-4473-879B-99DAE82117F5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1402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CDCFE-7A9B-4671-8DFC-7012A66BBDC1}" type="datetimeFigureOut">
              <a:rPr lang="th-TH" smtClean="0"/>
              <a:t>04/04/66</a:t>
            </a:fld>
            <a:endParaRPr lang="th-T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A57C-266A-4473-879B-99DAE82117F5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7775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CDCFE-7A9B-4671-8DFC-7012A66BBDC1}" type="datetimeFigureOut">
              <a:rPr lang="th-TH" smtClean="0"/>
              <a:t>04/04/66</a:t>
            </a:fld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A57C-266A-4473-879B-99DAE82117F5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1692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CDCFE-7A9B-4671-8DFC-7012A66BBDC1}" type="datetimeFigureOut">
              <a:rPr lang="th-TH" smtClean="0"/>
              <a:t>04/04/66</a:t>
            </a:fld>
            <a:endParaRPr lang="th-T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A57C-266A-4473-879B-99DAE82117F5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302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CDCFE-7A9B-4671-8DFC-7012A66BBDC1}" type="datetimeFigureOut">
              <a:rPr lang="th-TH" smtClean="0"/>
              <a:t>04/04/66</a:t>
            </a:fld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A57C-266A-4473-879B-99DAE82117F5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5461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CDCFE-7A9B-4671-8DFC-7012A66BBDC1}" type="datetimeFigureOut">
              <a:rPr lang="th-TH" smtClean="0"/>
              <a:t>04/04/66</a:t>
            </a:fld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A57C-266A-4473-879B-99DAE82117F5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0457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CDCFE-7A9B-4671-8DFC-7012A66BBDC1}" type="datetimeFigureOut">
              <a:rPr lang="th-TH" smtClean="0"/>
              <a:t>04/04/66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6A57C-266A-4473-879B-99DAE82117F5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4008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rapop1071/Project-Banking.git" TargetMode="External"/><Relationship Id="rId2" Type="http://schemas.openxmlformats.org/officeDocument/2006/relationships/hyperlink" Target="https://github.com/ssoad/BankingSystem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youtu.be/kzsnhTYKdfI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B475512-4D59-F3E4-F9FD-45445FBC1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 dirty="0"/>
          </a:p>
        </p:txBody>
      </p:sp>
      <p:pic>
        <p:nvPicPr>
          <p:cNvPr id="2049" name="Picture 8">
            <a:extLst>
              <a:ext uri="{FF2B5EF4-FFF2-40B4-BE49-F238E27FC236}">
                <a16:creationId xmlns:a16="http://schemas.microsoft.com/office/drawing/2014/main" id="{EC07B6D9-FA64-CA33-6BFB-DEF8D1BBF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131" y="228600"/>
            <a:ext cx="1373188" cy="129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7CDD6572-F415-1D44-E561-EC67D969F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187" y="1381671"/>
            <a:ext cx="5198859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altLang="th-TH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PSK" panose="020B0500040200020003" pitchFamily="34" charset="-34"/>
              <a:ea typeface="TH SarabunPSK" panose="020B0500040200020003" pitchFamily="34" charset="-34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gsana New" panose="02020603050405020304" pitchFamily="18" charset="-34"/>
                <a:ea typeface="TH SarabunPSK" panose="020B0500040200020003" pitchFamily="34" charset="-34"/>
                <a:cs typeface="Angsana New" panose="02020603050405020304" pitchFamily="18" charset="-34"/>
              </a:rPr>
              <a:t>เรื่อง </a:t>
            </a:r>
            <a:r>
              <a:rPr kumimoji="0" lang="en-US" altLang="th-TH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gsana New" panose="02020603050405020304" pitchFamily="18" charset="-34"/>
                <a:ea typeface="TH SarabunPSK" panose="020B0500040200020003" pitchFamily="34" charset="-34"/>
                <a:cs typeface="Angsana New" panose="02020603050405020304" pitchFamily="18" charset="-34"/>
              </a:rPr>
              <a:t>Banking System</a:t>
            </a:r>
            <a:endParaRPr kumimoji="0" lang="en-US" altLang="th-TH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altLang="th-TH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gsana New" panose="02020603050405020304" pitchFamily="18" charset="-34"/>
              <a:ea typeface="TH SarabunPSK" panose="020B0500040200020003" pitchFamily="34" charset="-34"/>
              <a:cs typeface="Angsana New" panose="02020603050405020304" pitchFamily="18" charset="-34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altLang="th-TH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gsana New" panose="02020603050405020304" pitchFamily="18" charset="-34"/>
              <a:ea typeface="TH SarabunPSK" panose="020B0500040200020003" pitchFamily="34" charset="-34"/>
              <a:cs typeface="Angsana New" panose="02020603050405020304" pitchFamily="18" charset="-34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gsana New" panose="02020603050405020304" pitchFamily="18" charset="-34"/>
                <a:ea typeface="TH SarabunPSK" panose="020B0500040200020003" pitchFamily="34" charset="-34"/>
                <a:cs typeface="Angsana New" panose="02020603050405020304" pitchFamily="18" charset="-34"/>
              </a:rPr>
              <a:t>จัดทำโดย</a:t>
            </a:r>
            <a:endParaRPr kumimoji="0" lang="en-US" altLang="th-TH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altLang="th-TH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gsana New" panose="02020603050405020304" pitchFamily="18" charset="-34"/>
              <a:ea typeface="TH SarabunPSK" panose="020B0500040200020003" pitchFamily="34" charset="-34"/>
              <a:cs typeface="Angsana New" panose="02020603050405020304" pitchFamily="18" charset="-34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gsana New" panose="02020603050405020304" pitchFamily="18" charset="-34"/>
                <a:ea typeface="TH SarabunPSK" panose="020B0500040200020003" pitchFamily="34" charset="-34"/>
                <a:cs typeface="Angsana New" panose="02020603050405020304" pitchFamily="18" charset="-34"/>
              </a:rPr>
              <a:t>นายสิรภพ 	สอนทัด 	6530301071</a:t>
            </a:r>
            <a:endParaRPr kumimoji="0" lang="en-US" altLang="th-TH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altLang="th-TH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gsana New" panose="02020603050405020304" pitchFamily="18" charset="-34"/>
              <a:ea typeface="TH SarabunPSK" panose="020B0500040200020003" pitchFamily="34" charset="-34"/>
              <a:cs typeface="Angsana New" panose="02020603050405020304" pitchFamily="18" charset="-34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h-TH" altLang="th-TH" sz="2000" b="1" dirty="0">
              <a:latin typeface="Angsana New" panose="02020603050405020304" pitchFamily="18" charset="-34"/>
              <a:ea typeface="TH SarabunPSK" panose="020B0500040200020003" pitchFamily="34" charset="-34"/>
              <a:cs typeface="Angsana New" panose="02020603050405020304" pitchFamily="18" charset="-34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h-TH" altLang="th-TH" sz="2000" b="1" dirty="0">
              <a:latin typeface="Angsana New" panose="02020603050405020304" pitchFamily="18" charset="-34"/>
              <a:ea typeface="TH SarabunPSK" panose="020B0500040200020003" pitchFamily="34" charset="-34"/>
              <a:cs typeface="Angsana New" panose="02020603050405020304" pitchFamily="18" charset="-34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gsana New" panose="02020603050405020304" pitchFamily="18" charset="-34"/>
                <a:ea typeface="TH SarabunPSK" panose="020B0500040200020003" pitchFamily="34" charset="-34"/>
                <a:cs typeface="Angsana New" panose="02020603050405020304" pitchFamily="18" charset="-34"/>
              </a:rPr>
              <a:t>เสนอ</a:t>
            </a:r>
            <a:endParaRPr kumimoji="0" lang="en-US" altLang="th-TH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gsana New" panose="02020603050405020304" pitchFamily="18" charset="-34"/>
                <a:ea typeface="TH SarabunPSK" panose="020B0500040200020003" pitchFamily="34" charset="-34"/>
                <a:cs typeface="Angsana New" panose="02020603050405020304" pitchFamily="18" charset="-34"/>
              </a:rPr>
              <a:t>อาจารย์ กุลวดี สมบูรณ์วิวัฒน์</a:t>
            </a:r>
            <a:endParaRPr kumimoji="0" lang="en-US" altLang="th-TH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th-TH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gsana New" panose="02020603050405020304" pitchFamily="18" charset="-34"/>
              <a:ea typeface="TH SarabunPSK" panose="020B0500040200020003" pitchFamily="34" charset="-34"/>
              <a:cs typeface="Angsana New" panose="02020603050405020304" pitchFamily="18" charset="-34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gsana New" panose="02020603050405020304" pitchFamily="18" charset="-34"/>
                <a:ea typeface="TH SarabunPSK" panose="020B0500040200020003" pitchFamily="34" charset="-34"/>
                <a:cs typeface="Angsana New" panose="02020603050405020304" pitchFamily="18" charset="-34"/>
              </a:rPr>
              <a:t>รายงานนี้เป็นส่วนหนึ่งของการเรียนการสอนวิชา </a:t>
            </a:r>
            <a:r>
              <a:rPr kumimoji="0" lang="en-US" altLang="th-TH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gsana New" panose="02020603050405020304" pitchFamily="18" charset="-34"/>
                <a:ea typeface="TH SarabunPSK" panose="020B0500040200020003" pitchFamily="34" charset="-34"/>
                <a:cs typeface="Angsana New" panose="02020603050405020304" pitchFamily="18" charset="-34"/>
              </a:rPr>
              <a:t>Program Fundamental II</a:t>
            </a:r>
            <a:endParaRPr kumimoji="0" lang="en-US" altLang="th-TH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gsana New" panose="02020603050405020304" pitchFamily="18" charset="-34"/>
                <a:ea typeface="TH SarabunPSK" panose="020B0500040200020003" pitchFamily="34" charset="-34"/>
                <a:cs typeface="Angsana New" panose="02020603050405020304" pitchFamily="18" charset="-34"/>
              </a:rPr>
              <a:t>ภาคเรียนที่ </a:t>
            </a:r>
            <a:r>
              <a:rPr kumimoji="0" lang="en-US" altLang="th-TH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gsana New" panose="02020603050405020304" pitchFamily="18" charset="-34"/>
                <a:ea typeface="TH SarabunPSK" panose="020B0500040200020003" pitchFamily="34" charset="-34"/>
                <a:cs typeface="Angsana New" panose="02020603050405020304" pitchFamily="18" charset="-34"/>
              </a:rPr>
              <a:t>2 </a:t>
            </a:r>
            <a:r>
              <a:rPr kumimoji="0" lang="th-TH" altLang="th-TH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gsana New" panose="02020603050405020304" pitchFamily="18" charset="-34"/>
                <a:ea typeface="TH SarabunPSK" panose="020B0500040200020003" pitchFamily="34" charset="-34"/>
                <a:cs typeface="Angsana New" panose="02020603050405020304" pitchFamily="18" charset="-34"/>
              </a:rPr>
              <a:t>ปีการศึกษา </a:t>
            </a:r>
            <a:r>
              <a:rPr kumimoji="0" lang="en-US" altLang="th-TH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gsana New" panose="02020603050405020304" pitchFamily="18" charset="-34"/>
                <a:ea typeface="TH SarabunPSK" panose="020B0500040200020003" pitchFamily="34" charset="-34"/>
                <a:cs typeface="Angsana New" panose="02020603050405020304" pitchFamily="18" charset="-34"/>
              </a:rPr>
              <a:t>2565</a:t>
            </a:r>
            <a:endParaRPr kumimoji="0" lang="en-US" altLang="th-TH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gsana New" panose="02020603050405020304" pitchFamily="18" charset="-34"/>
                <a:ea typeface="TH SarabunPSK" panose="020B0500040200020003" pitchFamily="34" charset="-34"/>
                <a:cs typeface="Angsana New" panose="02020603050405020304" pitchFamily="18" charset="-34"/>
              </a:rPr>
              <a:t>มหาวิทยาลัยเกษตรศาสตร์ วิทยาเขตศรีราชา</a:t>
            </a:r>
            <a:endParaRPr kumimoji="0" lang="th-TH" altLang="th-TH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70740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2721C3-8BA2-1CDA-7DF1-46F31F5F57FA}"/>
              </a:ext>
            </a:extLst>
          </p:cNvPr>
          <p:cNvSpPr txBox="1"/>
          <p:nvPr/>
        </p:nvSpPr>
        <p:spPr>
          <a:xfrm>
            <a:off x="5751995" y="45720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C9CF7-3D02-8CCC-11B6-805858A37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004" y="1904051"/>
            <a:ext cx="5240202" cy="3049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14900C-09E6-5B41-37A1-65356647A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61" y="963966"/>
            <a:ext cx="4496427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62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C1010C-38E5-BA19-FAB4-6ADC922A8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223" y="1778238"/>
            <a:ext cx="5231553" cy="35443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474E6E-B1B2-DFD9-F102-F2D724D004A8}"/>
              </a:ext>
            </a:extLst>
          </p:cNvPr>
          <p:cNvSpPr txBox="1"/>
          <p:nvPr/>
        </p:nvSpPr>
        <p:spPr>
          <a:xfrm>
            <a:off x="5550016" y="933061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 Login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699861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C3C718-F548-551B-3E3A-4CF126D8C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134" y="774550"/>
            <a:ext cx="6483218" cy="58595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866B74-0262-15DE-B9D3-9272CC181DBA}"/>
              </a:ext>
            </a:extLst>
          </p:cNvPr>
          <p:cNvSpPr txBox="1"/>
          <p:nvPr/>
        </p:nvSpPr>
        <p:spPr>
          <a:xfrm>
            <a:off x="5486401" y="223934"/>
            <a:ext cx="1048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Menu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4327945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7C1F71-DA57-6023-7F00-A03D42C4D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68" y="976398"/>
            <a:ext cx="7440063" cy="50394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3821BC-12FA-AE1E-DB47-D5D9A4817DFE}"/>
              </a:ext>
            </a:extLst>
          </p:cNvPr>
          <p:cNvSpPr txBox="1"/>
          <p:nvPr/>
        </p:nvSpPr>
        <p:spPr>
          <a:xfrm>
            <a:off x="5486401" y="223934"/>
            <a:ext cx="1048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Menu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9370666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B5FB87-C542-2E4D-1DEB-A8A475CD2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153" y="1591920"/>
            <a:ext cx="6039693" cy="44392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189F39-9EBD-B3C2-10D6-8BDB9924E668}"/>
              </a:ext>
            </a:extLst>
          </p:cNvPr>
          <p:cNvSpPr txBox="1"/>
          <p:nvPr/>
        </p:nvSpPr>
        <p:spPr>
          <a:xfrm>
            <a:off x="5421086" y="905069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 Menu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0177336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839E2C-EB06-FCB7-4848-B42D9A6C28ED}"/>
              </a:ext>
            </a:extLst>
          </p:cNvPr>
          <p:cNvSpPr txBox="1"/>
          <p:nvPr/>
        </p:nvSpPr>
        <p:spPr>
          <a:xfrm>
            <a:off x="5405362" y="578498"/>
            <a:ext cx="138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Account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4F7976-E682-D471-A99D-574A59716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981" y="1119454"/>
            <a:ext cx="6688037" cy="537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3418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935B2-944E-FE6C-5059-B7F690EF7F64}"/>
              </a:ext>
            </a:extLst>
          </p:cNvPr>
          <p:cNvSpPr txBox="1"/>
          <p:nvPr/>
        </p:nvSpPr>
        <p:spPr>
          <a:xfrm>
            <a:off x="5405362" y="578498"/>
            <a:ext cx="138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Account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CBEEFF-5A7B-D658-F844-FAD395C35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47" y="1804761"/>
            <a:ext cx="7382905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5928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7E7642-89EB-1C06-D775-E98E6662F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265" y="2052249"/>
            <a:ext cx="5163469" cy="34621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0BFC74-FDBA-4F35-3E1E-383FFCCDCD52}"/>
              </a:ext>
            </a:extLst>
          </p:cNvPr>
          <p:cNvSpPr txBox="1"/>
          <p:nvPr/>
        </p:nvSpPr>
        <p:spPr>
          <a:xfrm>
            <a:off x="5318449" y="1147665"/>
            <a:ext cx="1785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 Add Account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3060489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73AE14-4A9A-CD46-9D5A-ED382CED111B}"/>
              </a:ext>
            </a:extLst>
          </p:cNvPr>
          <p:cNvSpPr txBox="1"/>
          <p:nvPr/>
        </p:nvSpPr>
        <p:spPr>
          <a:xfrm>
            <a:off x="4693298" y="279917"/>
            <a:ext cx="203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Saving Account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4C667-250C-AA09-DF5A-F01F30A6D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02" y="878028"/>
            <a:ext cx="4224937" cy="5581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F35BFA-70E5-8CD8-D7EC-DF2D1146E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349" y="792400"/>
            <a:ext cx="5523449" cy="575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03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3BF2B9-07D9-337C-5F2A-28F09C0AA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545" y="1810309"/>
            <a:ext cx="4844909" cy="3237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1586C4-5CC3-949A-8E81-61549E81F656}"/>
              </a:ext>
            </a:extLst>
          </p:cNvPr>
          <p:cNvSpPr txBox="1"/>
          <p:nvPr/>
        </p:nvSpPr>
        <p:spPr>
          <a:xfrm>
            <a:off x="4852086" y="939567"/>
            <a:ext cx="248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 Add Saving Account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803708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0D08A-E1A2-5588-83D2-56549358B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/>
              <a:t>Banking System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6150D39-FDAE-2B16-8B00-000A0338B9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5866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021FD0-D235-75EE-D57D-56A2F43C3BD2}"/>
              </a:ext>
            </a:extLst>
          </p:cNvPr>
          <p:cNvSpPr txBox="1"/>
          <p:nvPr/>
        </p:nvSpPr>
        <p:spPr>
          <a:xfrm>
            <a:off x="5009677" y="503339"/>
            <a:ext cx="2172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Student Account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9C8C1-3181-88B0-5851-F8BEC8995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78" y="1130317"/>
            <a:ext cx="4108244" cy="53753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F71576-3467-7E6E-6A9B-B131FE4AA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581" y="954148"/>
            <a:ext cx="4905057" cy="572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18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EF6EED-66EB-6071-6685-2DF56C450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045" y="2063322"/>
            <a:ext cx="4985910" cy="3339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105EF4-82EA-C991-CDD3-3D68128067C0}"/>
              </a:ext>
            </a:extLst>
          </p:cNvPr>
          <p:cNvSpPr txBox="1"/>
          <p:nvPr/>
        </p:nvSpPr>
        <p:spPr>
          <a:xfrm>
            <a:off x="4974672" y="880844"/>
            <a:ext cx="2576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 Add Student Account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1330591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590814-530F-7160-6751-14C62EA4147E}"/>
              </a:ext>
            </a:extLst>
          </p:cNvPr>
          <p:cNvSpPr txBox="1"/>
          <p:nvPr/>
        </p:nvSpPr>
        <p:spPr>
          <a:xfrm>
            <a:off x="4790114" y="226503"/>
            <a:ext cx="269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Fixed Deposit Account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FE2C7-E0C6-E18F-0A6C-7950542D7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9" y="595835"/>
            <a:ext cx="4336748" cy="5902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4ABCA6-90D8-C005-5960-B0B7CC901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530" y="595835"/>
            <a:ext cx="5190612" cy="600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17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5A1A36-E3D0-6812-1148-C79677E71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305" y="1967418"/>
            <a:ext cx="4727390" cy="31918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0E851D-9F41-2E10-295F-574A1FF5A2D6}"/>
              </a:ext>
            </a:extLst>
          </p:cNvPr>
          <p:cNvSpPr txBox="1"/>
          <p:nvPr/>
        </p:nvSpPr>
        <p:spPr>
          <a:xfrm>
            <a:off x="4545191" y="813732"/>
            <a:ext cx="310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 Add Fixed Deposit Account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4066142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60AC2D-8B9F-9FA9-3B05-4EA29C740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71" y="1369046"/>
            <a:ext cx="4125927" cy="46458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16B52E-A9BD-8118-FDF1-E041A619EBAD}"/>
              </a:ext>
            </a:extLst>
          </p:cNvPr>
          <p:cNvSpPr txBox="1"/>
          <p:nvPr/>
        </p:nvSpPr>
        <p:spPr>
          <a:xfrm>
            <a:off x="4848837" y="385894"/>
            <a:ext cx="197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Deposit to Account</a:t>
            </a:r>
            <a:endParaRPr lang="th-T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4E2BB2-C2F5-579C-E68D-66CC4B23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926" y="869652"/>
            <a:ext cx="5456993" cy="564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18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6BA103-442A-31C4-6ADC-45A8A4D83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157" y="2105267"/>
            <a:ext cx="4727686" cy="31881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048EE2-F2C9-5FD0-83A4-C3C64C3FDD72}"/>
              </a:ext>
            </a:extLst>
          </p:cNvPr>
          <p:cNvSpPr txBox="1"/>
          <p:nvPr/>
        </p:nvSpPr>
        <p:spPr>
          <a:xfrm>
            <a:off x="4857226" y="679508"/>
            <a:ext cx="237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 Deposit to Account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4886599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E2D7A7-9B97-34C7-B419-422D13F34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67" y="1400961"/>
            <a:ext cx="4203675" cy="47565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A091BA-1E84-B8E3-1A11-1049ACFDA571}"/>
              </a:ext>
            </a:extLst>
          </p:cNvPr>
          <p:cNvSpPr txBox="1"/>
          <p:nvPr/>
        </p:nvSpPr>
        <p:spPr>
          <a:xfrm>
            <a:off x="4622334" y="654341"/>
            <a:ext cx="247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 From Account</a:t>
            </a:r>
            <a:endParaRPr lang="th-T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1D9DCE-FA1D-BC82-0800-891748FE4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073" y="952150"/>
            <a:ext cx="4148847" cy="565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87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863081-22FF-DE51-89B8-A169CEA5D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477" y="2059697"/>
            <a:ext cx="4939045" cy="33116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6BE201-A06F-75EF-966B-BAA157F4192F}"/>
              </a:ext>
            </a:extLst>
          </p:cNvPr>
          <p:cNvSpPr txBox="1"/>
          <p:nvPr/>
        </p:nvSpPr>
        <p:spPr>
          <a:xfrm>
            <a:off x="4656983" y="763398"/>
            <a:ext cx="287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 Withdraw From Account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5791345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30B3CF-C508-48F9-A922-1848D7B09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948" y="1303636"/>
            <a:ext cx="5944430" cy="4686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9B77EE-6233-E5E9-2024-61487EC65155}"/>
              </a:ext>
            </a:extLst>
          </p:cNvPr>
          <p:cNvSpPr txBox="1"/>
          <p:nvPr/>
        </p:nvSpPr>
        <p:spPr>
          <a:xfrm>
            <a:off x="5192785" y="553673"/>
            <a:ext cx="122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List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71493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0C2624-4765-C532-2F03-177CB12C1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969" y="1214128"/>
            <a:ext cx="5992061" cy="44297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AA0289-7BA4-9D64-F3CF-4EBDF48CB7A4}"/>
              </a:ext>
            </a:extLst>
          </p:cNvPr>
          <p:cNvSpPr txBox="1"/>
          <p:nvPr/>
        </p:nvSpPr>
        <p:spPr>
          <a:xfrm>
            <a:off x="5308988" y="679508"/>
            <a:ext cx="162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 Display List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2839061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906748-2C18-8A4B-8222-9D8ECD146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413" y="0"/>
            <a:ext cx="9545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90417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FEB5F-45B8-E658-44AD-89BD01159C35}"/>
              </a:ext>
            </a:extLst>
          </p:cNvPr>
          <p:cNvSpPr txBox="1"/>
          <p:nvPr/>
        </p:nvSpPr>
        <p:spPr>
          <a:xfrm>
            <a:off x="5518758" y="233082"/>
            <a:ext cx="1154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ภาคผนวก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453B77-7CE1-DD60-8AA6-11BF60C1FC0D}"/>
              </a:ext>
            </a:extLst>
          </p:cNvPr>
          <p:cNvSpPr txBox="1"/>
          <p:nvPr/>
        </p:nvSpPr>
        <p:spPr>
          <a:xfrm>
            <a:off x="493059" y="959224"/>
            <a:ext cx="568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ลิงค์โปรเจคที่นำมาศึกษา </a:t>
            </a:r>
            <a:r>
              <a:rPr lang="en-US" dirty="0">
                <a:hlinkClick r:id="rId2"/>
              </a:rPr>
              <a:t>https://github.com/ssoad/BankingSystem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2BDF2-BEC6-B9D9-BAB8-F27680123A4A}"/>
              </a:ext>
            </a:extLst>
          </p:cNvPr>
          <p:cNvSpPr txBox="1"/>
          <p:nvPr/>
        </p:nvSpPr>
        <p:spPr>
          <a:xfrm>
            <a:off x="493059" y="2017059"/>
            <a:ext cx="19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 github Project</a:t>
            </a:r>
            <a:endParaRPr lang="th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1CB0C-FE34-EFEC-008B-8AA09358BEBC}"/>
              </a:ext>
            </a:extLst>
          </p:cNvPr>
          <p:cNvSpPr txBox="1"/>
          <p:nvPr/>
        </p:nvSpPr>
        <p:spPr>
          <a:xfrm>
            <a:off x="933243" y="2537011"/>
            <a:ext cx="510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https://github.com/Sirapop1071/Project-Banking.git</a:t>
            </a:r>
            <a:endParaRPr lang="th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47C9E3-C1B6-94EF-6F4A-260F6ABDF50C}"/>
              </a:ext>
            </a:extLst>
          </p:cNvPr>
          <p:cNvSpPr txBox="1"/>
          <p:nvPr/>
        </p:nvSpPr>
        <p:spPr>
          <a:xfrm>
            <a:off x="493059" y="3225514"/>
            <a:ext cx="95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Youtube</a:t>
            </a:r>
            <a:endParaRPr lang="th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3316FC-848C-3070-0603-5C4A88184DCF}"/>
              </a:ext>
            </a:extLst>
          </p:cNvPr>
          <p:cNvSpPr txBox="1"/>
          <p:nvPr/>
        </p:nvSpPr>
        <p:spPr>
          <a:xfrm>
            <a:off x="933243" y="3745466"/>
            <a:ext cx="329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https://youtu.be/kzsnhTYKdfI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8380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6B4AE3-518D-D6EE-AAE1-0B5D0BF4A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577" y="856352"/>
            <a:ext cx="5056430" cy="5598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7A455-8010-9D99-52EA-F524EC95AD63}"/>
              </a:ext>
            </a:extLst>
          </p:cNvPr>
          <p:cNvSpPr txBox="1"/>
          <p:nvPr/>
        </p:nvSpPr>
        <p:spPr>
          <a:xfrm>
            <a:off x="5295048" y="218166"/>
            <a:ext cx="69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Bank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6472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773337-FD59-955B-9727-9DAE93896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816" y="1515512"/>
            <a:ext cx="4220164" cy="32484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46CF9A-588C-63AC-C6E5-12CF2FEDA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03" y="710017"/>
            <a:ext cx="6526103" cy="504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24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C9C9ED-11CE-53D0-8B95-A1B672968B11}"/>
              </a:ext>
            </a:extLst>
          </p:cNvPr>
          <p:cNvSpPr txBox="1"/>
          <p:nvPr/>
        </p:nvSpPr>
        <p:spPr>
          <a:xfrm>
            <a:off x="4976326" y="289249"/>
            <a:ext cx="2239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Bank Account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200F6-14E7-B043-986A-DF74A4675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452" y="1235333"/>
            <a:ext cx="7609093" cy="47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18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229B72-407F-B117-0B9A-A50195CFEF13}"/>
              </a:ext>
            </a:extLst>
          </p:cNvPr>
          <p:cNvSpPr txBox="1"/>
          <p:nvPr/>
        </p:nvSpPr>
        <p:spPr>
          <a:xfrm>
            <a:off x="140893" y="279919"/>
            <a:ext cx="4272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Deposit Account</a:t>
            </a:r>
            <a:endParaRPr lang="th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72D7D-EAEA-3A5D-C39B-B814CBC0BADC}"/>
              </a:ext>
            </a:extLst>
          </p:cNvPr>
          <p:cNvSpPr txBox="1"/>
          <p:nvPr/>
        </p:nvSpPr>
        <p:spPr>
          <a:xfrm>
            <a:off x="6582334" y="365311"/>
            <a:ext cx="239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Saving Account</a:t>
            </a:r>
            <a:endParaRPr lang="th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1C6EB2-E492-95E3-9AF0-8B64A1688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461" y="940448"/>
            <a:ext cx="5145597" cy="39306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7AD72F-C774-AA44-9781-228ECFB9959B}"/>
              </a:ext>
            </a:extLst>
          </p:cNvPr>
          <p:cNvSpPr txBox="1"/>
          <p:nvPr/>
        </p:nvSpPr>
        <p:spPr>
          <a:xfrm>
            <a:off x="140893" y="2905780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 Account</a:t>
            </a:r>
            <a:endParaRPr lang="th-T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3F1DAF-3E68-BCA6-F4AD-2F2005E63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93" y="3497122"/>
            <a:ext cx="4963218" cy="1543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AC9F28-D310-C092-50A4-6A11D8B34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31" y="871261"/>
            <a:ext cx="5591955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37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CFE2C0-919D-0D11-7532-96F5F2777EDD}"/>
              </a:ext>
            </a:extLst>
          </p:cNvPr>
          <p:cNvSpPr txBox="1"/>
          <p:nvPr/>
        </p:nvSpPr>
        <p:spPr>
          <a:xfrm>
            <a:off x="5546009" y="382554"/>
            <a:ext cx="1099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IO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CBEEE-66C5-61BA-C91D-BD35B4C81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27" y="905774"/>
            <a:ext cx="4248743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72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C00189-727A-63BB-BC3E-36DA5F845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704" y="1512703"/>
            <a:ext cx="2734057" cy="914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29571B-7ECD-705F-96BA-C6DA08D50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704" y="4464111"/>
            <a:ext cx="2896004" cy="962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2A1EED-CE6B-9ACA-88B9-BC80E9BA0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293" y="4492690"/>
            <a:ext cx="2791215" cy="933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31BD2C-F16C-1F06-54DA-0F68B8461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2293" y="1471238"/>
            <a:ext cx="2753109" cy="9812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DE07D7-ED7A-AD8A-EB44-CCC0A960B4A7}"/>
              </a:ext>
            </a:extLst>
          </p:cNvPr>
          <p:cNvSpPr txBox="1"/>
          <p:nvPr/>
        </p:nvSpPr>
        <p:spPr>
          <a:xfrm>
            <a:off x="5293568" y="569168"/>
            <a:ext cx="1604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Exception</a:t>
            </a:r>
            <a:endParaRPr lang="th-T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F2307C-1AED-17B6-46A1-246F2D54F6E8}"/>
              </a:ext>
            </a:extLst>
          </p:cNvPr>
          <p:cNvSpPr txBox="1"/>
          <p:nvPr/>
        </p:nvSpPr>
        <p:spPr>
          <a:xfrm>
            <a:off x="2262616" y="1092388"/>
            <a:ext cx="2156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AccNotFound</a:t>
            </a:r>
            <a:endParaRPr lang="th-T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0F2B9C-25AB-A1DE-C440-B0139883612C}"/>
              </a:ext>
            </a:extLst>
          </p:cNvPr>
          <p:cNvSpPr txBox="1"/>
          <p:nvPr/>
        </p:nvSpPr>
        <p:spPr>
          <a:xfrm>
            <a:off x="7670752" y="1092388"/>
            <a:ext cx="225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MaxWithdraw</a:t>
            </a:r>
            <a:endParaRPr lang="th-T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18271C-101F-77AA-8786-1611007033BB}"/>
              </a:ext>
            </a:extLst>
          </p:cNvPr>
          <p:cNvSpPr txBox="1"/>
          <p:nvPr/>
        </p:nvSpPr>
        <p:spPr>
          <a:xfrm>
            <a:off x="2181663" y="4086808"/>
            <a:ext cx="2318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InvalidAmount</a:t>
            </a:r>
            <a:endParaRPr lang="th-T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A3D7C5-6598-CF55-A9AF-B59FD35442E4}"/>
              </a:ext>
            </a:extLst>
          </p:cNvPr>
          <p:cNvSpPr txBox="1"/>
          <p:nvPr/>
        </p:nvSpPr>
        <p:spPr>
          <a:xfrm>
            <a:off x="7822140" y="4086808"/>
            <a:ext cx="195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MaxBalance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91675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E7781DF7B5BB4EA16124F964229A7D" ma:contentTypeVersion="2" ma:contentTypeDescription="Create a new document." ma:contentTypeScope="" ma:versionID="5305a626beac8826adfe8905519161f5">
  <xsd:schema xmlns:xsd="http://www.w3.org/2001/XMLSchema" xmlns:xs="http://www.w3.org/2001/XMLSchema" xmlns:p="http://schemas.microsoft.com/office/2006/metadata/properties" xmlns:ns3="d42b19ee-50ce-43ff-b671-7359390ba1f2" targetNamespace="http://schemas.microsoft.com/office/2006/metadata/properties" ma:root="true" ma:fieldsID="91f94854329c12ae039b9e8ab4b1056a" ns3:_="">
    <xsd:import namespace="d42b19ee-50ce-43ff-b671-7359390ba1f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2b19ee-50ce-43ff-b671-7359390ba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34DCE7-4784-4538-9D04-EA791A9759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480787-EC15-4868-BDDD-0CA8BCE9FA2C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d42b19ee-50ce-43ff-b671-7359390ba1f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F0D95AE-CCBC-41BC-A1E8-D862340E54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2b19ee-50ce-43ff-b671-7359390ba1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610</TotalTime>
  <Words>158</Words>
  <Application>Microsoft Office PowerPoint</Application>
  <PresentationFormat>Widescreen</PresentationFormat>
  <Paragraphs>54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Angsana New</vt:lpstr>
      <vt:lpstr>Arial</vt:lpstr>
      <vt:lpstr>Calibri</vt:lpstr>
      <vt:lpstr>Calibri Light</vt:lpstr>
      <vt:lpstr>TH SarabunPSK</vt:lpstr>
      <vt:lpstr>Office Theme</vt:lpstr>
      <vt:lpstr>PowerPoint Presentation</vt:lpstr>
      <vt:lpstr>Banking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Sirapop SORNTAD</dc:creator>
  <cp:lastModifiedBy>Sirapop SORNTAD</cp:lastModifiedBy>
  <cp:revision>3</cp:revision>
  <dcterms:created xsi:type="dcterms:W3CDTF">2023-04-03T12:33:51Z</dcterms:created>
  <dcterms:modified xsi:type="dcterms:W3CDTF">2023-04-04T12:36:18Z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0x0101009EE7781DF7B5BB4EA16124F964229A7D</vt:lpwstr>
  </property>
</Properties>
</file>