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6AF4-C810-4152-9CB6-41C4CBBE2653}" v="580" dt="2025-08-06T15:02:2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o KATO" userId="66e526f1d0df4165" providerId="LiveId" clId="{480F6AF4-C810-4152-9CB6-41C4CBBE2653}"/>
    <pc:docChg chg="undo custSel addSld modSld modMainMaster">
      <pc:chgData name="Shiro KATO" userId="66e526f1d0df4165" providerId="LiveId" clId="{480F6AF4-C810-4152-9CB6-41C4CBBE2653}" dt="2025-08-06T15:02:29.683" v="1399" actId="1076"/>
      <pc:docMkLst>
        <pc:docMk/>
      </pc:docMkLst>
      <pc:sldChg chg="modSp new">
        <pc:chgData name="Shiro KATO" userId="66e526f1d0df4165" providerId="LiveId" clId="{480F6AF4-C810-4152-9CB6-41C4CBBE2653}" dt="2025-08-03T04:16:14.914" v="4"/>
        <pc:sldMkLst>
          <pc:docMk/>
          <pc:sldMk cId="2021679087" sldId="256"/>
        </pc:sldMkLst>
        <pc:spChg chg="mod">
          <ac:chgData name="Shiro KATO" userId="66e526f1d0df4165" providerId="LiveId" clId="{480F6AF4-C810-4152-9CB6-41C4CBBE2653}" dt="2025-08-03T04:16:14.914" v="4"/>
          <ac:spMkLst>
            <pc:docMk/>
            <pc:sldMk cId="2021679087" sldId="256"/>
            <ac:spMk id="2" creationId="{4B3A3B6E-3FF6-8876-BE43-5EFB9950D8E4}"/>
          </ac:spMkLst>
        </pc:spChg>
        <pc:spChg chg="mod">
          <ac:chgData name="Shiro KATO" userId="66e526f1d0df4165" providerId="LiveId" clId="{480F6AF4-C810-4152-9CB6-41C4CBBE2653}" dt="2025-08-03T04:16:14.914" v="4"/>
          <ac:spMkLst>
            <pc:docMk/>
            <pc:sldMk cId="2021679087" sldId="256"/>
            <ac:spMk id="3" creationId="{4BF39F53-EA3E-5187-ECF9-F5958E850CBE}"/>
          </ac:spMkLst>
        </pc:spChg>
      </pc:sldChg>
      <pc:sldChg chg="addSp delSp modSp new mod">
        <pc:chgData name="Shiro KATO" userId="66e526f1d0df4165" providerId="LiveId" clId="{480F6AF4-C810-4152-9CB6-41C4CBBE2653}" dt="2025-08-06T15:02:29.683" v="1399" actId="1076"/>
        <pc:sldMkLst>
          <pc:docMk/>
          <pc:sldMk cId="3536648935" sldId="257"/>
        </pc:sldMkLst>
        <pc:spChg chg="add mod">
          <ac:chgData name="Shiro KATO" userId="66e526f1d0df4165" providerId="LiveId" clId="{480F6AF4-C810-4152-9CB6-41C4CBBE2653}" dt="2025-08-06T14:46:49.363" v="1061" actId="1035"/>
          <ac:spMkLst>
            <pc:docMk/>
            <pc:sldMk cId="3536648935" sldId="257"/>
            <ac:spMk id="2" creationId="{773224A9-5351-0C0C-C6C3-E20F42168519}"/>
          </ac:spMkLst>
        </pc:spChg>
        <pc:spChg chg="add mod">
          <ac:chgData name="Shiro KATO" userId="66e526f1d0df4165" providerId="LiveId" clId="{480F6AF4-C810-4152-9CB6-41C4CBBE2653}" dt="2025-08-06T14:07:12.535" v="329" actId="1076"/>
          <ac:spMkLst>
            <pc:docMk/>
            <pc:sldMk cId="3536648935" sldId="257"/>
            <ac:spMk id="4" creationId="{C7788847-BC46-EBE8-0F00-DC296056CAC0}"/>
          </ac:spMkLst>
        </pc:spChg>
        <pc:spChg chg="add mod">
          <ac:chgData name="Shiro KATO" userId="66e526f1d0df4165" providerId="LiveId" clId="{480F6AF4-C810-4152-9CB6-41C4CBBE2653}" dt="2025-08-06T14:37:42.691" v="846" actId="14100"/>
          <ac:spMkLst>
            <pc:docMk/>
            <pc:sldMk cId="3536648935" sldId="257"/>
            <ac:spMk id="5" creationId="{1E1767B1-128C-A014-7EF6-EA409641536D}"/>
          </ac:spMkLst>
        </pc:spChg>
        <pc:spChg chg="add mod">
          <ac:chgData name="Shiro KATO" userId="66e526f1d0df4165" providerId="LiveId" clId="{480F6AF4-C810-4152-9CB6-41C4CBBE2653}" dt="2025-08-06T14:33:58.993" v="749" actId="14100"/>
          <ac:spMkLst>
            <pc:docMk/>
            <pc:sldMk cId="3536648935" sldId="257"/>
            <ac:spMk id="9" creationId="{68AB0689-4EAD-7798-F637-46699B407135}"/>
          </ac:spMkLst>
        </pc:spChg>
        <pc:spChg chg="add mod">
          <ac:chgData name="Shiro KATO" userId="66e526f1d0df4165" providerId="LiveId" clId="{480F6AF4-C810-4152-9CB6-41C4CBBE2653}" dt="2025-08-06T14:18:54.041" v="485" actId="1076"/>
          <ac:spMkLst>
            <pc:docMk/>
            <pc:sldMk cId="3536648935" sldId="257"/>
            <ac:spMk id="10" creationId="{73826FDF-87B1-E56A-035D-987D1FAFB435}"/>
          </ac:spMkLst>
        </pc:spChg>
        <pc:spChg chg="add mod">
          <ac:chgData name="Shiro KATO" userId="66e526f1d0df4165" providerId="LiveId" clId="{480F6AF4-C810-4152-9CB6-41C4CBBE2653}" dt="2025-08-06T14:59:23.547" v="1338" actId="1076"/>
          <ac:spMkLst>
            <pc:docMk/>
            <pc:sldMk cId="3536648935" sldId="257"/>
            <ac:spMk id="13" creationId="{2B6C3B95-56EB-0FBA-922E-8CB8B6643261}"/>
          </ac:spMkLst>
        </pc:spChg>
        <pc:spChg chg="add del mod">
          <ac:chgData name="Shiro KATO" userId="66e526f1d0df4165" providerId="LiveId" clId="{480F6AF4-C810-4152-9CB6-41C4CBBE2653}" dt="2025-08-06T14:56:18.754" v="1327" actId="478"/>
          <ac:spMkLst>
            <pc:docMk/>
            <pc:sldMk cId="3536648935" sldId="257"/>
            <ac:spMk id="15" creationId="{7992FAF8-9C9C-AB67-E1B7-0285E9B1282D}"/>
          </ac:spMkLst>
        </pc:spChg>
        <pc:spChg chg="add mod">
          <ac:chgData name="Shiro KATO" userId="66e526f1d0df4165" providerId="LiveId" clId="{480F6AF4-C810-4152-9CB6-41C4CBBE2653}" dt="2025-08-06T14:18:34.465" v="461" actId="1037"/>
          <ac:spMkLst>
            <pc:docMk/>
            <pc:sldMk cId="3536648935" sldId="257"/>
            <ac:spMk id="19" creationId="{5D34BD4E-F60E-CDC0-B93F-1A416DF375B4}"/>
          </ac:spMkLst>
        </pc:spChg>
        <pc:spChg chg="add del mod">
          <ac:chgData name="Shiro KATO" userId="66e526f1d0df4165" providerId="LiveId" clId="{480F6AF4-C810-4152-9CB6-41C4CBBE2653}" dt="2025-08-06T13:51:15.646" v="193" actId="478"/>
          <ac:spMkLst>
            <pc:docMk/>
            <pc:sldMk cId="3536648935" sldId="257"/>
            <ac:spMk id="20" creationId="{A148B0F7-3A57-F1CB-963D-CFCADB271EBC}"/>
          </ac:spMkLst>
        </pc:spChg>
        <pc:spChg chg="add del mod">
          <ac:chgData name="Shiro KATO" userId="66e526f1d0df4165" providerId="LiveId" clId="{480F6AF4-C810-4152-9CB6-41C4CBBE2653}" dt="2025-08-06T14:56:18.754" v="1327" actId="478"/>
          <ac:spMkLst>
            <pc:docMk/>
            <pc:sldMk cId="3536648935" sldId="257"/>
            <ac:spMk id="21" creationId="{56FAEBD0-4C12-51CC-5D6E-684245287DFA}"/>
          </ac:spMkLst>
        </pc:spChg>
        <pc:spChg chg="add mod">
          <ac:chgData name="Shiro KATO" userId="66e526f1d0df4165" providerId="LiveId" clId="{480F6AF4-C810-4152-9CB6-41C4CBBE2653}" dt="2025-08-06T14:45:38.838" v="1008" actId="14100"/>
          <ac:spMkLst>
            <pc:docMk/>
            <pc:sldMk cId="3536648935" sldId="257"/>
            <ac:spMk id="26" creationId="{A5714CB3-7A2D-C67D-E46D-14F46268C8D0}"/>
          </ac:spMkLst>
        </pc:spChg>
        <pc:spChg chg="add mod">
          <ac:chgData name="Shiro KATO" userId="66e526f1d0df4165" providerId="LiveId" clId="{480F6AF4-C810-4152-9CB6-41C4CBBE2653}" dt="2025-08-06T14:23:30.826" v="562" actId="1037"/>
          <ac:spMkLst>
            <pc:docMk/>
            <pc:sldMk cId="3536648935" sldId="257"/>
            <ac:spMk id="29" creationId="{0D0F353E-F7C6-CE66-ADA9-AC1AFF03C15E}"/>
          </ac:spMkLst>
        </pc:spChg>
        <pc:spChg chg="add mod">
          <ac:chgData name="Shiro KATO" userId="66e526f1d0df4165" providerId="LiveId" clId="{480F6AF4-C810-4152-9CB6-41C4CBBE2653}" dt="2025-08-06T15:01:42.825" v="1397" actId="1037"/>
          <ac:spMkLst>
            <pc:docMk/>
            <pc:sldMk cId="3536648935" sldId="257"/>
            <ac:spMk id="38" creationId="{A7B5ECD1-2421-3960-E31D-1F51E5155312}"/>
          </ac:spMkLst>
        </pc:spChg>
        <pc:spChg chg="add mod">
          <ac:chgData name="Shiro KATO" userId="66e526f1d0df4165" providerId="LiveId" clId="{480F6AF4-C810-4152-9CB6-41C4CBBE2653}" dt="2025-08-06T14:23:37.653" v="572" actId="1038"/>
          <ac:spMkLst>
            <pc:docMk/>
            <pc:sldMk cId="3536648935" sldId="257"/>
            <ac:spMk id="40" creationId="{C74C0FF5-38E0-F537-543E-35291B818166}"/>
          </ac:spMkLst>
        </pc:spChg>
        <pc:spChg chg="add mod">
          <ac:chgData name="Shiro KATO" userId="66e526f1d0df4165" providerId="LiveId" clId="{480F6AF4-C810-4152-9CB6-41C4CBBE2653}" dt="2025-08-06T14:23:08.445" v="547" actId="1038"/>
          <ac:spMkLst>
            <pc:docMk/>
            <pc:sldMk cId="3536648935" sldId="257"/>
            <ac:spMk id="46" creationId="{1053B74D-22EE-0E11-7EC9-C44C8FC3CDC1}"/>
          </ac:spMkLst>
        </pc:spChg>
        <pc:spChg chg="add mod">
          <ac:chgData name="Shiro KATO" userId="66e526f1d0df4165" providerId="LiveId" clId="{480F6AF4-C810-4152-9CB6-41C4CBBE2653}" dt="2025-08-06T15:02:29.683" v="1399" actId="1076"/>
          <ac:spMkLst>
            <pc:docMk/>
            <pc:sldMk cId="3536648935" sldId="257"/>
            <ac:spMk id="48" creationId="{CB5AFA10-796E-8AC3-B17A-A07B3DF57825}"/>
          </ac:spMkLst>
        </pc:spChg>
        <pc:spChg chg="add mod">
          <ac:chgData name="Shiro KATO" userId="66e526f1d0df4165" providerId="LiveId" clId="{480F6AF4-C810-4152-9CB6-41C4CBBE2653}" dt="2025-08-06T14:56:38.870" v="1331" actId="1076"/>
          <ac:spMkLst>
            <pc:docMk/>
            <pc:sldMk cId="3536648935" sldId="257"/>
            <ac:spMk id="58" creationId="{307747A5-F3E2-347B-89B9-F176719039B6}"/>
          </ac:spMkLst>
        </pc:spChg>
        <pc:spChg chg="add mod">
          <ac:chgData name="Shiro KATO" userId="66e526f1d0df4165" providerId="LiveId" clId="{480F6AF4-C810-4152-9CB6-41C4CBBE2653}" dt="2025-08-06T14:49:45.882" v="1208" actId="14100"/>
          <ac:spMkLst>
            <pc:docMk/>
            <pc:sldMk cId="3536648935" sldId="257"/>
            <ac:spMk id="60" creationId="{A86AB847-A77B-2669-F6A7-9FA1D94D2255}"/>
          </ac:spMkLst>
        </pc:spChg>
        <pc:spChg chg="add mod">
          <ac:chgData name="Shiro KATO" userId="66e526f1d0df4165" providerId="LiveId" clId="{480F6AF4-C810-4152-9CB6-41C4CBBE2653}" dt="2025-08-06T14:38:09.785" v="856" actId="1037"/>
          <ac:spMkLst>
            <pc:docMk/>
            <pc:sldMk cId="3536648935" sldId="257"/>
            <ac:spMk id="62" creationId="{C6AECDCB-2DC8-0EBA-9A49-494E13D39908}"/>
          </ac:spMkLst>
        </pc:spChg>
        <pc:spChg chg="add mod">
          <ac:chgData name="Shiro KATO" userId="66e526f1d0df4165" providerId="LiveId" clId="{480F6AF4-C810-4152-9CB6-41C4CBBE2653}" dt="2025-08-06T14:46:49.363" v="1061" actId="1035"/>
          <ac:spMkLst>
            <pc:docMk/>
            <pc:sldMk cId="3536648935" sldId="257"/>
            <ac:spMk id="1029" creationId="{B1ED58F3-4F67-9008-AB58-6BAC8B286C2C}"/>
          </ac:spMkLst>
        </pc:spChg>
        <pc:spChg chg="add mod">
          <ac:chgData name="Shiro KATO" userId="66e526f1d0df4165" providerId="LiveId" clId="{480F6AF4-C810-4152-9CB6-41C4CBBE2653}" dt="2025-08-06T14:46:49.363" v="1061" actId="1035"/>
          <ac:spMkLst>
            <pc:docMk/>
            <pc:sldMk cId="3536648935" sldId="257"/>
            <ac:spMk id="1031" creationId="{E18F1D62-8ABF-7055-989E-F8A47DE2E880}"/>
          </ac:spMkLst>
        </pc:spChg>
        <pc:spChg chg="add del mod">
          <ac:chgData name="Shiro KATO" userId="66e526f1d0df4165" providerId="LiveId" clId="{480F6AF4-C810-4152-9CB6-41C4CBBE2653}" dt="2025-08-06T14:53:17.049" v="1248" actId="478"/>
          <ac:spMkLst>
            <pc:docMk/>
            <pc:sldMk cId="3536648935" sldId="257"/>
            <ac:spMk id="1033" creationId="{6DE32018-8900-9DD5-AF46-8432320022F7}"/>
          </ac:spMkLst>
        </pc:spChg>
        <pc:spChg chg="add mod">
          <ac:chgData name="Shiro KATO" userId="66e526f1d0df4165" providerId="LiveId" clId="{480F6AF4-C810-4152-9CB6-41C4CBBE2653}" dt="2025-08-06T14:37:27.935" v="842" actId="20577"/>
          <ac:spMkLst>
            <pc:docMk/>
            <pc:sldMk cId="3536648935" sldId="257"/>
            <ac:spMk id="1036" creationId="{D4BEF3E0-01AF-0C8C-83DF-B0F38E21826F}"/>
          </ac:spMkLst>
        </pc:spChg>
        <pc:spChg chg="add mod">
          <ac:chgData name="Shiro KATO" userId="66e526f1d0df4165" providerId="LiveId" clId="{480F6AF4-C810-4152-9CB6-41C4CBBE2653}" dt="2025-08-06T14:55:04.279" v="1301" actId="1076"/>
          <ac:spMkLst>
            <pc:docMk/>
            <pc:sldMk cId="3536648935" sldId="257"/>
            <ac:spMk id="1052" creationId="{D31852C0-3477-995A-9B1B-EE840B872C76}"/>
          </ac:spMkLst>
        </pc:spChg>
        <pc:spChg chg="add del mod">
          <ac:chgData name="Shiro KATO" userId="66e526f1d0df4165" providerId="LiveId" clId="{480F6AF4-C810-4152-9CB6-41C4CBBE2653}" dt="2025-08-06T14:46:30.447" v="1033"/>
          <ac:spMkLst>
            <pc:docMk/>
            <pc:sldMk cId="3536648935" sldId="257"/>
            <ac:spMk id="1053" creationId="{A41F3BA1-853B-CF0B-210F-BE531E4490A5}"/>
          </ac:spMkLst>
        </pc:spChg>
        <pc:spChg chg="add mod">
          <ac:chgData name="Shiro KATO" userId="66e526f1d0df4165" providerId="LiveId" clId="{480F6AF4-C810-4152-9CB6-41C4CBBE2653}" dt="2025-08-06T15:01:07.867" v="1378" actId="1076"/>
          <ac:spMkLst>
            <pc:docMk/>
            <pc:sldMk cId="3536648935" sldId="257"/>
            <ac:spMk id="1097" creationId="{CE0C81C8-26E2-2C33-45CA-A61E4B052C34}"/>
          </ac:spMkLst>
        </pc:spChg>
        <pc:spChg chg="add del mod">
          <ac:chgData name="Shiro KATO" userId="66e526f1d0df4165" providerId="LiveId" clId="{480F6AF4-C810-4152-9CB6-41C4CBBE2653}" dt="2025-08-06T15:00:29.461" v="1350" actId="478"/>
          <ac:spMkLst>
            <pc:docMk/>
            <pc:sldMk cId="3536648935" sldId="257"/>
            <ac:spMk id="1107" creationId="{2C7A2E6C-E557-2138-F4DA-3016ED2F4279}"/>
          </ac:spMkLst>
        </pc:spChg>
        <pc:spChg chg="add del mod">
          <ac:chgData name="Shiro KATO" userId="66e526f1d0df4165" providerId="LiveId" clId="{480F6AF4-C810-4152-9CB6-41C4CBBE2653}" dt="2025-08-06T15:00:28.276" v="1349" actId="478"/>
          <ac:spMkLst>
            <pc:docMk/>
            <pc:sldMk cId="3536648935" sldId="257"/>
            <ac:spMk id="1108" creationId="{C3CED366-279A-E1F9-82F8-31DB14ED9E0F}"/>
          </ac:spMkLst>
        </pc:spChg>
        <pc:spChg chg="add mod">
          <ac:chgData name="Shiro KATO" userId="66e526f1d0df4165" providerId="LiveId" clId="{480F6AF4-C810-4152-9CB6-41C4CBBE2653}" dt="2025-08-06T15:01:23.631" v="1380" actId="1076"/>
          <ac:spMkLst>
            <pc:docMk/>
            <pc:sldMk cId="3536648935" sldId="257"/>
            <ac:spMk id="1109" creationId="{49F6298E-40A3-6BD9-ABA4-11654925C45A}"/>
          </ac:spMkLst>
        </pc:spChg>
        <pc:picChg chg="add mod">
          <ac:chgData name="Shiro KATO" userId="66e526f1d0df4165" providerId="LiveId" clId="{480F6AF4-C810-4152-9CB6-41C4CBBE2653}" dt="2025-08-06T14:07:12.535" v="329" actId="1076"/>
          <ac:picMkLst>
            <pc:docMk/>
            <pc:sldMk cId="3536648935" sldId="257"/>
            <ac:picMk id="3" creationId="{6AE78155-1010-73D9-2742-2A2970D636C5}"/>
          </ac:picMkLst>
        </pc:picChg>
        <pc:picChg chg="add mod">
          <ac:chgData name="Shiro KATO" userId="66e526f1d0df4165" providerId="LiveId" clId="{480F6AF4-C810-4152-9CB6-41C4CBBE2653}" dt="2025-08-06T13:41:47.446" v="172" actId="1076"/>
          <ac:picMkLst>
            <pc:docMk/>
            <pc:sldMk cId="3536648935" sldId="257"/>
            <ac:picMk id="6" creationId="{3F0320C6-D40C-15CA-249A-8629AA0C672F}"/>
          </ac:picMkLst>
        </pc:picChg>
        <pc:picChg chg="add del mod">
          <ac:chgData name="Shiro KATO" userId="66e526f1d0df4165" providerId="LiveId" clId="{480F6AF4-C810-4152-9CB6-41C4CBBE2653}" dt="2025-08-06T13:42:38.074" v="178" actId="478"/>
          <ac:picMkLst>
            <pc:docMk/>
            <pc:sldMk cId="3536648935" sldId="257"/>
            <ac:picMk id="7" creationId="{AEEB8F03-2C94-0DB8-E8F6-6AE4366B03BE}"/>
          </ac:picMkLst>
        </pc:picChg>
        <pc:picChg chg="add mod">
          <ac:chgData name="Shiro KATO" userId="66e526f1d0df4165" providerId="LiveId" clId="{480F6AF4-C810-4152-9CB6-41C4CBBE2653}" dt="2025-08-06T14:34:01.311" v="752" actId="1037"/>
          <ac:picMkLst>
            <pc:docMk/>
            <pc:sldMk cId="3536648935" sldId="257"/>
            <ac:picMk id="8" creationId="{4B5F0693-A13A-C6D6-F7A2-E71FC5ABBFA2}"/>
          </ac:picMkLst>
        </pc:picChg>
        <pc:picChg chg="add del mod">
          <ac:chgData name="Shiro KATO" userId="66e526f1d0df4165" providerId="LiveId" clId="{480F6AF4-C810-4152-9CB6-41C4CBBE2653}" dt="2025-08-06T14:56:18.754" v="1327" actId="478"/>
          <ac:picMkLst>
            <pc:docMk/>
            <pc:sldMk cId="3536648935" sldId="257"/>
            <ac:picMk id="11" creationId="{A4880D64-2909-6BD8-E86E-9802EA1FE0E1}"/>
          </ac:picMkLst>
        </pc:picChg>
        <pc:picChg chg="add mod">
          <ac:chgData name="Shiro KATO" userId="66e526f1d0df4165" providerId="LiveId" clId="{480F6AF4-C810-4152-9CB6-41C4CBBE2653}" dt="2025-08-06T14:46:29.938" v="1031" actId="1076"/>
          <ac:picMkLst>
            <pc:docMk/>
            <pc:sldMk cId="3536648935" sldId="257"/>
            <ac:picMk id="12" creationId="{5E9EE07A-F9C8-636E-3EE5-3620B33D0A15}"/>
          </ac:picMkLst>
        </pc:picChg>
        <pc:picChg chg="add del mod">
          <ac:chgData name="Shiro KATO" userId="66e526f1d0df4165" providerId="LiveId" clId="{480F6AF4-C810-4152-9CB6-41C4CBBE2653}" dt="2025-08-06T14:56:18.754" v="1327" actId="478"/>
          <ac:picMkLst>
            <pc:docMk/>
            <pc:sldMk cId="3536648935" sldId="257"/>
            <ac:picMk id="14" creationId="{51495AB3-3635-943D-AB59-79F2E0989F28}"/>
          </ac:picMkLst>
        </pc:picChg>
        <pc:picChg chg="add mod">
          <ac:chgData name="Shiro KATO" userId="66e526f1d0df4165" providerId="LiveId" clId="{480F6AF4-C810-4152-9CB6-41C4CBBE2653}" dt="2025-08-06T14:18:34.465" v="461" actId="1037"/>
          <ac:picMkLst>
            <pc:docMk/>
            <pc:sldMk cId="3536648935" sldId="257"/>
            <ac:picMk id="16" creationId="{2F3EF0BA-17B5-9E96-6D16-7873A418471C}"/>
          </ac:picMkLst>
        </pc:picChg>
        <pc:picChg chg="add mod">
          <ac:chgData name="Shiro KATO" userId="66e526f1d0df4165" providerId="LiveId" clId="{480F6AF4-C810-4152-9CB6-41C4CBBE2653}" dt="2025-08-06T14:54:52.666" v="1297" actId="1035"/>
          <ac:picMkLst>
            <pc:docMk/>
            <pc:sldMk cId="3536648935" sldId="257"/>
            <ac:picMk id="17" creationId="{617CB150-BFB4-C40B-AF2D-02FFF9A1B2CF}"/>
          </ac:picMkLst>
        </pc:picChg>
        <pc:picChg chg="add mod">
          <ac:chgData name="Shiro KATO" userId="66e526f1d0df4165" providerId="LiveId" clId="{480F6AF4-C810-4152-9CB6-41C4CBBE2653}" dt="2025-08-06T14:18:34.465" v="461" actId="1037"/>
          <ac:picMkLst>
            <pc:docMk/>
            <pc:sldMk cId="3536648935" sldId="257"/>
            <ac:picMk id="18" creationId="{6C01FD65-0B1A-856E-287D-209C4E83C302}"/>
          </ac:picMkLst>
        </pc:picChg>
        <pc:picChg chg="add mod">
          <ac:chgData name="Shiro KATO" userId="66e526f1d0df4165" providerId="LiveId" clId="{480F6AF4-C810-4152-9CB6-41C4CBBE2653}" dt="2025-08-06T14:34:10.637" v="766" actId="1038"/>
          <ac:picMkLst>
            <pc:docMk/>
            <pc:sldMk cId="3536648935" sldId="257"/>
            <ac:picMk id="27" creationId="{9519B27B-7D07-313F-E594-7A1D8893B590}"/>
          </ac:picMkLst>
        </pc:picChg>
        <pc:picChg chg="add mod">
          <ac:chgData name="Shiro KATO" userId="66e526f1d0df4165" providerId="LiveId" clId="{480F6AF4-C810-4152-9CB6-41C4CBBE2653}" dt="2025-08-06T14:23:27.920" v="559" actId="1037"/>
          <ac:picMkLst>
            <pc:docMk/>
            <pc:sldMk cId="3536648935" sldId="257"/>
            <ac:picMk id="28" creationId="{A7676B3B-ACCB-2C92-6313-7E4B6A4A5427}"/>
          </ac:picMkLst>
        </pc:picChg>
        <pc:picChg chg="add mod">
          <ac:chgData name="Shiro KATO" userId="66e526f1d0df4165" providerId="LiveId" clId="{480F6AF4-C810-4152-9CB6-41C4CBBE2653}" dt="2025-08-06T15:01:42.825" v="1397" actId="1037"/>
          <ac:picMkLst>
            <pc:docMk/>
            <pc:sldMk cId="3536648935" sldId="257"/>
            <ac:picMk id="37" creationId="{4C791109-3FC1-681D-0D8A-09EAAE00ACAA}"/>
          </ac:picMkLst>
        </pc:picChg>
        <pc:picChg chg="add mod">
          <ac:chgData name="Shiro KATO" userId="66e526f1d0df4165" providerId="LiveId" clId="{480F6AF4-C810-4152-9CB6-41C4CBBE2653}" dt="2025-08-06T14:23:33.996" v="565" actId="1038"/>
          <ac:picMkLst>
            <pc:docMk/>
            <pc:sldMk cId="3536648935" sldId="257"/>
            <ac:picMk id="39" creationId="{F2F3E3A5-B047-6562-7327-E4130CB48A27}"/>
          </ac:picMkLst>
        </pc:picChg>
        <pc:picChg chg="add mod">
          <ac:chgData name="Shiro KATO" userId="66e526f1d0df4165" providerId="LiveId" clId="{480F6AF4-C810-4152-9CB6-41C4CBBE2653}" dt="2025-08-06T14:22:58.708" v="536" actId="1036"/>
          <ac:picMkLst>
            <pc:docMk/>
            <pc:sldMk cId="3536648935" sldId="257"/>
            <ac:picMk id="45" creationId="{10B150C3-C053-EABC-3B44-CFFC507D5B95}"/>
          </ac:picMkLst>
        </pc:picChg>
        <pc:picChg chg="add mod">
          <ac:chgData name="Shiro KATO" userId="66e526f1d0df4165" providerId="LiveId" clId="{480F6AF4-C810-4152-9CB6-41C4CBBE2653}" dt="2025-08-06T14:34:31.483" v="790" actId="1038"/>
          <ac:picMkLst>
            <pc:docMk/>
            <pc:sldMk cId="3536648935" sldId="257"/>
            <ac:picMk id="47" creationId="{47F01845-C683-3B98-D4B4-8C14E55154A5}"/>
          </ac:picMkLst>
        </pc:picChg>
        <pc:picChg chg="add mod">
          <ac:chgData name="Shiro KATO" userId="66e526f1d0df4165" providerId="LiveId" clId="{480F6AF4-C810-4152-9CB6-41C4CBBE2653}" dt="2025-08-06T14:56:35.992" v="1330" actId="14100"/>
          <ac:picMkLst>
            <pc:docMk/>
            <pc:sldMk cId="3536648935" sldId="257"/>
            <ac:picMk id="57" creationId="{0205AF33-6CEE-FA1C-3B1D-B1FFC4D9DB5A}"/>
          </ac:picMkLst>
        </pc:picChg>
        <pc:picChg chg="add mod">
          <ac:chgData name="Shiro KATO" userId="66e526f1d0df4165" providerId="LiveId" clId="{480F6AF4-C810-4152-9CB6-41C4CBBE2653}" dt="2025-08-06T14:38:05.150" v="854" actId="1035"/>
          <ac:picMkLst>
            <pc:docMk/>
            <pc:sldMk cId="3536648935" sldId="257"/>
            <ac:picMk id="61" creationId="{611DC9B1-37FC-D47C-7E28-F255D25AF20D}"/>
          </ac:picMkLst>
        </pc:picChg>
        <pc:picChg chg="add mod">
          <ac:chgData name="Shiro KATO" userId="66e526f1d0df4165" providerId="LiveId" clId="{480F6AF4-C810-4152-9CB6-41C4CBBE2653}" dt="2025-08-06T14:45:24.402" v="1007" actId="1037"/>
          <ac:picMkLst>
            <pc:docMk/>
            <pc:sldMk cId="3536648935" sldId="257"/>
            <ac:picMk id="1026" creationId="{F410F158-70BE-23EC-6155-F9D9CCAF08C1}"/>
          </ac:picMkLst>
        </pc:picChg>
        <pc:picChg chg="add mod">
          <ac:chgData name="Shiro KATO" userId="66e526f1d0df4165" providerId="LiveId" clId="{480F6AF4-C810-4152-9CB6-41C4CBBE2653}" dt="2025-08-06T14:46:29.938" v="1031" actId="1076"/>
          <ac:picMkLst>
            <pc:docMk/>
            <pc:sldMk cId="3536648935" sldId="257"/>
            <ac:picMk id="1027" creationId="{C671E3AF-7715-E35A-578E-11F5B979263D}"/>
          </ac:picMkLst>
        </pc:picChg>
        <pc:picChg chg="add mod">
          <ac:chgData name="Shiro KATO" userId="66e526f1d0df4165" providerId="LiveId" clId="{480F6AF4-C810-4152-9CB6-41C4CBBE2653}" dt="2025-08-06T14:18:34.465" v="461" actId="1037"/>
          <ac:picMkLst>
            <pc:docMk/>
            <pc:sldMk cId="3536648935" sldId="257"/>
            <ac:picMk id="1028" creationId="{535AFD0B-FE9C-5140-5C71-E6DCCB04C0B7}"/>
          </ac:picMkLst>
        </pc:picChg>
        <pc:picChg chg="add mod">
          <ac:chgData name="Shiro KATO" userId="66e526f1d0df4165" providerId="LiveId" clId="{480F6AF4-C810-4152-9CB6-41C4CBBE2653}" dt="2025-08-06T14:46:44.472" v="1035" actId="1076"/>
          <ac:picMkLst>
            <pc:docMk/>
            <pc:sldMk cId="3536648935" sldId="257"/>
            <ac:picMk id="1030" creationId="{4F9E4B64-D4FF-2888-BA2B-71562FFA7BE6}"/>
          </ac:picMkLst>
        </pc:picChg>
        <pc:picChg chg="add del mod">
          <ac:chgData name="Shiro KATO" userId="66e526f1d0df4165" providerId="LiveId" clId="{480F6AF4-C810-4152-9CB6-41C4CBBE2653}" dt="2025-08-06T14:53:16.180" v="1247" actId="478"/>
          <ac:picMkLst>
            <pc:docMk/>
            <pc:sldMk cId="3536648935" sldId="257"/>
            <ac:picMk id="1032" creationId="{4167A513-A9EE-C581-F101-108EEA611F9D}"/>
          </ac:picMkLst>
        </pc:picChg>
        <pc:picChg chg="add mod">
          <ac:chgData name="Shiro KATO" userId="66e526f1d0df4165" providerId="LiveId" clId="{480F6AF4-C810-4152-9CB6-41C4CBBE2653}" dt="2025-08-06T14:37:21.031" v="836" actId="1076"/>
          <ac:picMkLst>
            <pc:docMk/>
            <pc:sldMk cId="3536648935" sldId="257"/>
            <ac:picMk id="1035" creationId="{117B0DE5-6B4F-4400-2D97-BC325270AFC8}"/>
          </ac:picMkLst>
        </pc:picChg>
        <pc:picChg chg="add mod ord">
          <ac:chgData name="Shiro KATO" userId="66e526f1d0df4165" providerId="LiveId" clId="{480F6AF4-C810-4152-9CB6-41C4CBBE2653}" dt="2025-08-06T14:54:28.422" v="1288" actId="167"/>
          <ac:picMkLst>
            <pc:docMk/>
            <pc:sldMk cId="3536648935" sldId="257"/>
            <ac:picMk id="1051" creationId="{057A0D1D-E272-E639-EA76-4BCE7B074D09}"/>
          </ac:picMkLst>
        </pc:picChg>
        <pc:cxnChg chg="add mod">
          <ac:chgData name="Shiro KATO" userId="66e526f1d0df4165" providerId="LiveId" clId="{480F6AF4-C810-4152-9CB6-41C4CBBE2653}" dt="2025-08-06T14:18:34.465" v="461" actId="1037"/>
          <ac:cxnSpMkLst>
            <pc:docMk/>
            <pc:sldMk cId="3536648935" sldId="257"/>
            <ac:cxnSpMk id="22" creationId="{51766AD6-9085-C476-B9B2-C543E17C0AD4}"/>
          </ac:cxnSpMkLst>
        </pc:cxnChg>
        <pc:cxnChg chg="add mod">
          <ac:chgData name="Shiro KATO" userId="66e526f1d0df4165" providerId="LiveId" clId="{480F6AF4-C810-4152-9CB6-41C4CBBE2653}" dt="2025-08-06T14:18:34.465" v="461" actId="1037"/>
          <ac:cxnSpMkLst>
            <pc:docMk/>
            <pc:sldMk cId="3536648935" sldId="257"/>
            <ac:cxnSpMk id="30" creationId="{625AEC6D-3720-4365-06F9-F485832C79E1}"/>
          </ac:cxnSpMkLst>
        </pc:cxnChg>
        <pc:cxnChg chg="add mod">
          <ac:chgData name="Shiro KATO" userId="66e526f1d0df4165" providerId="LiveId" clId="{480F6AF4-C810-4152-9CB6-41C4CBBE2653}" dt="2025-08-06T14:23:27.920" v="559" actId="1037"/>
          <ac:cxnSpMkLst>
            <pc:docMk/>
            <pc:sldMk cId="3536648935" sldId="257"/>
            <ac:cxnSpMk id="33" creationId="{404E557D-6AC0-389A-17C1-2AE5DB27FF3C}"/>
          </ac:cxnSpMkLst>
        </pc:cxnChg>
        <pc:cxnChg chg="add mod">
          <ac:chgData name="Shiro KATO" userId="66e526f1d0df4165" providerId="LiveId" clId="{480F6AF4-C810-4152-9CB6-41C4CBBE2653}" dt="2025-08-06T14:23:33.996" v="565" actId="1038"/>
          <ac:cxnSpMkLst>
            <pc:docMk/>
            <pc:sldMk cId="3536648935" sldId="257"/>
            <ac:cxnSpMk id="42" creationId="{A7FBEBD1-E2D8-64B4-034A-76B40C573A39}"/>
          </ac:cxnSpMkLst>
        </pc:cxnChg>
        <pc:cxnChg chg="add mod">
          <ac:chgData name="Shiro KATO" userId="66e526f1d0df4165" providerId="LiveId" clId="{480F6AF4-C810-4152-9CB6-41C4CBBE2653}" dt="2025-08-06T14:23:33.996" v="565" actId="1038"/>
          <ac:cxnSpMkLst>
            <pc:docMk/>
            <pc:sldMk cId="3536648935" sldId="257"/>
            <ac:cxnSpMk id="49" creationId="{E45F8C46-A503-7BD8-95A2-C3985A83AA07}"/>
          </ac:cxnSpMkLst>
        </pc:cxnChg>
        <pc:cxnChg chg="add mod">
          <ac:chgData name="Shiro KATO" userId="66e526f1d0df4165" providerId="LiveId" clId="{480F6AF4-C810-4152-9CB6-41C4CBBE2653}" dt="2025-08-06T14:46:22.667" v="1030" actId="14100"/>
          <ac:cxnSpMkLst>
            <pc:docMk/>
            <pc:sldMk cId="3536648935" sldId="257"/>
            <ac:cxnSpMk id="52" creationId="{B30D52F2-347F-E4EC-817E-CE2A699AB5C6}"/>
          </ac:cxnSpMkLst>
        </pc:cxnChg>
        <pc:cxnChg chg="add mod">
          <ac:chgData name="Shiro KATO" userId="66e526f1d0df4165" providerId="LiveId" clId="{480F6AF4-C810-4152-9CB6-41C4CBBE2653}" dt="2025-08-06T14:39:29.658" v="877" actId="208"/>
          <ac:cxnSpMkLst>
            <pc:docMk/>
            <pc:sldMk cId="3536648935" sldId="257"/>
            <ac:cxnSpMk id="1037" creationId="{CB6F1F40-473B-DCF2-F9E3-A6F69D788020}"/>
          </ac:cxnSpMkLst>
        </pc:cxnChg>
        <pc:cxnChg chg="add mod">
          <ac:chgData name="Shiro KATO" userId="66e526f1d0df4165" providerId="LiveId" clId="{480F6AF4-C810-4152-9CB6-41C4CBBE2653}" dt="2025-08-06T14:39:36.506" v="878" actId="208"/>
          <ac:cxnSpMkLst>
            <pc:docMk/>
            <pc:sldMk cId="3536648935" sldId="257"/>
            <ac:cxnSpMk id="1040" creationId="{C0D9C1E0-1F67-0F81-58C0-20FACEE7FD61}"/>
          </ac:cxnSpMkLst>
        </pc:cxnChg>
        <pc:cxnChg chg="add del mod">
          <ac:chgData name="Shiro KATO" userId="66e526f1d0df4165" providerId="LiveId" clId="{480F6AF4-C810-4152-9CB6-41C4CBBE2653}" dt="2025-08-06T14:49:23.986" v="1207" actId="478"/>
          <ac:cxnSpMkLst>
            <pc:docMk/>
            <pc:sldMk cId="3536648935" sldId="257"/>
            <ac:cxnSpMk id="1043" creationId="{2E6DF568-C4B9-E987-772F-E42EA3C79AC8}"/>
          </ac:cxnSpMkLst>
        </pc:cxnChg>
        <pc:cxnChg chg="add mod">
          <ac:chgData name="Shiro KATO" userId="66e526f1d0df4165" providerId="LiveId" clId="{480F6AF4-C810-4152-9CB6-41C4CBBE2653}" dt="2025-08-06T14:56:23.775" v="1328" actId="14100"/>
          <ac:cxnSpMkLst>
            <pc:docMk/>
            <pc:sldMk cId="3536648935" sldId="257"/>
            <ac:cxnSpMk id="1046" creationId="{D88D957F-547C-1EF6-ED2A-370F356214D3}"/>
          </ac:cxnSpMkLst>
        </pc:cxnChg>
        <pc:cxnChg chg="add del mod">
          <ac:chgData name="Shiro KATO" userId="66e526f1d0df4165" providerId="LiveId" clId="{480F6AF4-C810-4152-9CB6-41C4CBBE2653}" dt="2025-08-06T14:50:09.797" v="1212" actId="478"/>
          <ac:cxnSpMkLst>
            <pc:docMk/>
            <pc:sldMk cId="3536648935" sldId="257"/>
            <ac:cxnSpMk id="1054" creationId="{CB2FA9B3-05FA-296A-DF98-5ACA0F95EC04}"/>
          </ac:cxnSpMkLst>
        </pc:cxnChg>
        <pc:cxnChg chg="add del mod">
          <ac:chgData name="Shiro KATO" userId="66e526f1d0df4165" providerId="LiveId" clId="{480F6AF4-C810-4152-9CB6-41C4CBBE2653}" dt="2025-08-06T14:53:49.496" v="1260" actId="478"/>
          <ac:cxnSpMkLst>
            <pc:docMk/>
            <pc:sldMk cId="3536648935" sldId="257"/>
            <ac:cxnSpMk id="1060" creationId="{12F01829-B51D-052C-ECA1-8B515C5B1698}"/>
          </ac:cxnSpMkLst>
        </pc:cxnChg>
        <pc:cxnChg chg="add mod">
          <ac:chgData name="Shiro KATO" userId="66e526f1d0df4165" providerId="LiveId" clId="{480F6AF4-C810-4152-9CB6-41C4CBBE2653}" dt="2025-08-06T14:53:39.840" v="1256" actId="1076"/>
          <ac:cxnSpMkLst>
            <pc:docMk/>
            <pc:sldMk cId="3536648935" sldId="257"/>
            <ac:cxnSpMk id="1068" creationId="{82FC3623-ED85-92A8-1F7E-AE5E2992003D}"/>
          </ac:cxnSpMkLst>
        </pc:cxnChg>
        <pc:cxnChg chg="add mod">
          <ac:chgData name="Shiro KATO" userId="66e526f1d0df4165" providerId="LiveId" clId="{480F6AF4-C810-4152-9CB6-41C4CBBE2653}" dt="2025-08-06T14:50:57.174" v="1223" actId="14100"/>
          <ac:cxnSpMkLst>
            <pc:docMk/>
            <pc:sldMk cId="3536648935" sldId="257"/>
            <ac:cxnSpMk id="1072" creationId="{216AD784-A783-04F8-B74A-A0179D5D87B3}"/>
          </ac:cxnSpMkLst>
        </pc:cxnChg>
        <pc:cxnChg chg="add mod">
          <ac:chgData name="Shiro KATO" userId="66e526f1d0df4165" providerId="LiveId" clId="{480F6AF4-C810-4152-9CB6-41C4CBBE2653}" dt="2025-08-06T14:51:13.241" v="1228" actId="14100"/>
          <ac:cxnSpMkLst>
            <pc:docMk/>
            <pc:sldMk cId="3536648935" sldId="257"/>
            <ac:cxnSpMk id="1077" creationId="{AD230E8A-E0CA-1799-1072-D4F552DAF50D}"/>
          </ac:cxnSpMkLst>
        </pc:cxnChg>
        <pc:cxnChg chg="add mod">
          <ac:chgData name="Shiro KATO" userId="66e526f1d0df4165" providerId="LiveId" clId="{480F6AF4-C810-4152-9CB6-41C4CBBE2653}" dt="2025-08-06T14:51:37.652" v="1235" actId="14100"/>
          <ac:cxnSpMkLst>
            <pc:docMk/>
            <pc:sldMk cId="3536648935" sldId="257"/>
            <ac:cxnSpMk id="1082" creationId="{FCF79CA4-7318-99C9-81ED-241737F1D60C}"/>
          </ac:cxnSpMkLst>
        </pc:cxnChg>
        <pc:cxnChg chg="add mod">
          <ac:chgData name="Shiro KATO" userId="66e526f1d0df4165" providerId="LiveId" clId="{480F6AF4-C810-4152-9CB6-41C4CBBE2653}" dt="2025-08-06T15:01:42.825" v="1397" actId="1037"/>
          <ac:cxnSpMkLst>
            <pc:docMk/>
            <pc:sldMk cId="3536648935" sldId="257"/>
            <ac:cxnSpMk id="1093" creationId="{DDCBEE59-9F05-9B7B-05EF-A5CFE1FFCE24}"/>
          </ac:cxnSpMkLst>
        </pc:cxnChg>
        <pc:cxnChg chg="add mod">
          <ac:chgData name="Shiro KATO" userId="66e526f1d0df4165" providerId="LiveId" clId="{480F6AF4-C810-4152-9CB6-41C4CBBE2653}" dt="2025-08-06T14:55:07.251" v="1302" actId="14100"/>
          <ac:cxnSpMkLst>
            <pc:docMk/>
            <pc:sldMk cId="3536648935" sldId="257"/>
            <ac:cxnSpMk id="1098" creationId="{1A20854C-82C1-05C5-32FE-791C5167EC9A}"/>
          </ac:cxnSpMkLst>
        </pc:cxnChg>
        <pc:cxnChg chg="add mod">
          <ac:chgData name="Shiro KATO" userId="66e526f1d0df4165" providerId="LiveId" clId="{480F6AF4-C810-4152-9CB6-41C4CBBE2653}" dt="2025-08-06T14:55:16.253" v="1305" actId="14100"/>
          <ac:cxnSpMkLst>
            <pc:docMk/>
            <pc:sldMk cId="3536648935" sldId="257"/>
            <ac:cxnSpMk id="1101" creationId="{871BB48D-7508-10EA-0317-456C6917EC3B}"/>
          </ac:cxnSpMkLst>
        </pc:cxnChg>
        <pc:cxnChg chg="add mod">
          <ac:chgData name="Shiro KATO" userId="66e526f1d0df4165" providerId="LiveId" clId="{480F6AF4-C810-4152-9CB6-41C4CBBE2653}" dt="2025-08-06T14:55:24.084" v="1308" actId="14100"/>
          <ac:cxnSpMkLst>
            <pc:docMk/>
            <pc:sldMk cId="3536648935" sldId="257"/>
            <ac:cxnSpMk id="1104" creationId="{DC5FF10E-4ED9-5D05-00A1-B335D565454B}"/>
          </ac:cxnSpMkLst>
        </pc:cxnChg>
      </pc:sldChg>
      <pc:sldMasterChg chg="modSp modSldLayout">
        <pc:chgData name="Shiro KATO" userId="66e526f1d0df4165" providerId="LiveId" clId="{480F6AF4-C810-4152-9CB6-41C4CBBE2653}" dt="2025-08-03T04:16:14.914" v="4"/>
        <pc:sldMasterMkLst>
          <pc:docMk/>
          <pc:sldMasterMk cId="492849329" sldId="2147483648"/>
        </pc:sldMasterMkLst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4229910862" sldId="2147483649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3923345033" sldId="2147483651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976304523" sldId="2147483652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1431190173" sldId="2147483653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2325572509" sldId="2147483656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3598313188" sldId="2147483657"/>
          </pc:sldLayoutMkLst>
        </pc:sldLayoutChg>
        <pc:sldLayoutChg chg="modSp">
          <pc:chgData name="Shiro KATO" userId="66e526f1d0df4165" providerId="LiveId" clId="{480F6AF4-C810-4152-9CB6-41C4CBBE2653}" dt="2025-08-03T04:16:14.914" v="4"/>
          <pc:sldLayoutMkLst>
            <pc:docMk/>
            <pc:sldMasterMk cId="492849329" sldId="2147483648"/>
            <pc:sldLayoutMk cId="52454648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6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7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4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1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4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80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4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6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43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68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2828E-7479-4E6A-8AEC-54EDA3CD659D}" type="datetimeFigureOut">
              <a:rPr kumimoji="1" lang="ja-JP" altLang="en-US" smtClean="0"/>
              <a:t>2025/8/10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9724E-57CB-4EAD-9037-F8DA62A9E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sv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A3B6E-3FF6-8876-BE43-5EFB9950D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F39F53-EA3E-5187-ECF9-F5958E850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raphic 78" descr="Container 2 resource icon for the Amazon ECS service.">
            <a:extLst>
              <a:ext uri="{FF2B5EF4-FFF2-40B4-BE49-F238E27FC236}">
                <a16:creationId xmlns:a16="http://schemas.microsoft.com/office/drawing/2014/main" id="{057A0D1D-E272-E639-EA76-4BCE7B07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148" y="4043747"/>
            <a:ext cx="457200" cy="457200"/>
          </a:xfrm>
          <a:prstGeom prst="rect">
            <a:avLst/>
          </a:prstGeom>
        </p:spPr>
      </p:pic>
      <p:pic>
        <p:nvPicPr>
          <p:cNvPr id="8" name="Graphic 37">
            <a:extLst>
              <a:ext uri="{FF2B5EF4-FFF2-40B4-BE49-F238E27FC236}">
                <a16:creationId xmlns:a16="http://schemas.microsoft.com/office/drawing/2014/main" id="{4B5F0693-A13A-C6D6-F7A2-E71FC5AB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58592" y="807757"/>
            <a:ext cx="381000" cy="38100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8AB0689-4EAD-7798-F637-46699B407135}"/>
              </a:ext>
            </a:extLst>
          </p:cNvPr>
          <p:cNvSpPr/>
          <p:nvPr/>
        </p:nvSpPr>
        <p:spPr bwMode="auto">
          <a:xfrm>
            <a:off x="2652460" y="801688"/>
            <a:ext cx="6268225" cy="57268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78" descr="Container 2 resource icon for the Amazon ECS service.">
            <a:extLst>
              <a:ext uri="{FF2B5EF4-FFF2-40B4-BE49-F238E27FC236}">
                <a16:creationId xmlns:a16="http://schemas.microsoft.com/office/drawing/2014/main" id="{5E9EE07A-F9C8-636E-3EE5-3620B33D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811" y="3667631"/>
            <a:ext cx="457200" cy="457200"/>
          </a:xfrm>
          <a:prstGeom prst="rect">
            <a:avLst/>
          </a:prstGeom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2B6C3B95-56EB-0FBA-922E-8CB8B6643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186" y="4124831"/>
            <a:ext cx="1050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CDS App1</a:t>
            </a:r>
          </a:p>
        </p:txBody>
      </p:sp>
      <p:pic>
        <p:nvPicPr>
          <p:cNvPr id="1026" name="Picture 2" descr="Orthanc Server · GitHub">
            <a:extLst>
              <a:ext uri="{FF2B5EF4-FFF2-40B4-BE49-F238E27FC236}">
                <a16:creationId xmlns:a16="http://schemas.microsoft.com/office/drawing/2014/main" id="{F410F158-70BE-23EC-6155-F9D9CCAF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66" y="5122661"/>
            <a:ext cx="438246" cy="4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773224A9-5351-0C0C-C6C3-E20F4216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410" y="5542191"/>
            <a:ext cx="1179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Viewer</a:t>
            </a:r>
          </a:p>
          <a:p>
            <a:pPr algn="ctr" eaLnBrk="1" hangingPunct="1"/>
            <a:r>
              <a:rPr lang="en-US" altLang="ja-JP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(ex: </a:t>
            </a:r>
            <a:r>
              <a:rPr lang="en-US" altLang="ja-JP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orthanc</a:t>
            </a:r>
            <a:r>
              <a:rPr lang="en-US" altLang="ja-JP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5" descr="AWS Storage Gateway service icon.">
            <a:extLst>
              <a:ext uri="{FF2B5EF4-FFF2-40B4-BE49-F238E27FC236}">
                <a16:creationId xmlns:a16="http://schemas.microsoft.com/office/drawing/2014/main" id="{6AE78155-1010-73D9-2742-2A2970D6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695731" y="1394066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C7788847-BC46-EBE8-0F00-DC296056C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157" y="1838393"/>
            <a:ext cx="1242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Storage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5" name="Rectangle 77">
            <a:extLst>
              <a:ext uri="{FF2B5EF4-FFF2-40B4-BE49-F238E27FC236}">
                <a16:creationId xmlns:a16="http://schemas.microsoft.com/office/drawing/2014/main" id="{1E1767B1-128C-A014-7EF6-EA409641536D}"/>
              </a:ext>
            </a:extLst>
          </p:cNvPr>
          <p:cNvSpPr/>
          <p:nvPr/>
        </p:nvSpPr>
        <p:spPr>
          <a:xfrm>
            <a:off x="215153" y="801687"/>
            <a:ext cx="2385376" cy="3575331"/>
          </a:xfrm>
          <a:prstGeom prst="rect">
            <a:avLst/>
          </a:prstGeom>
          <a:noFill/>
          <a:ln w="15875">
            <a:solidFill>
              <a:srgbClr val="7D8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</a:t>
            </a:r>
          </a:p>
        </p:txBody>
      </p:sp>
      <p:pic>
        <p:nvPicPr>
          <p:cNvPr id="6" name="Graphic 78" descr="Corporate data center group icon. ">
            <a:extLst>
              <a:ext uri="{FF2B5EF4-FFF2-40B4-BE49-F238E27FC236}">
                <a16:creationId xmlns:a16="http://schemas.microsoft.com/office/drawing/2014/main" id="{3F0320C6-D40C-15CA-249A-8629AA0C6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5152" y="801688"/>
            <a:ext cx="381000" cy="381000"/>
          </a:xfrm>
          <a:prstGeom prst="rect">
            <a:avLst/>
          </a:prstGeom>
        </p:spPr>
      </p:pic>
      <p:sp>
        <p:nvSpPr>
          <p:cNvPr id="10" name="TextBox 38">
            <a:extLst>
              <a:ext uri="{FF2B5EF4-FFF2-40B4-BE49-F238E27FC236}">
                <a16:creationId xmlns:a16="http://schemas.microsoft.com/office/drawing/2014/main" id="{73826FDF-87B1-E56A-035D-987D1FAF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13" y="2317404"/>
            <a:ext cx="1071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Dicom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pic>
        <p:nvPicPr>
          <p:cNvPr id="16" name="Graphic 10" descr="Servers resource icon for the General Icons category.">
            <a:extLst>
              <a:ext uri="{FF2B5EF4-FFF2-40B4-BE49-F238E27FC236}">
                <a16:creationId xmlns:a16="http://schemas.microsoft.com/office/drawing/2014/main" id="{2F3EF0BA-17B5-9E96-6D16-7873A418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72605" y="18522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5" descr="Gear resource icon for the General Icons category.">
            <a:extLst>
              <a:ext uri="{FF2B5EF4-FFF2-40B4-BE49-F238E27FC236}">
                <a16:creationId xmlns:a16="http://schemas.microsoft.com/office/drawing/2014/main" id="{617CB150-BFB4-C40B-AF2D-02FFF9A1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622644" y="4023800"/>
            <a:ext cx="225935" cy="22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79" descr="Amazon S3 File Gateway resource icon for the AWS Storage Gateway service.">
            <a:extLst>
              <a:ext uri="{FF2B5EF4-FFF2-40B4-BE49-F238E27FC236}">
                <a16:creationId xmlns:a16="http://schemas.microsoft.com/office/drawing/2014/main" id="{6C01FD65-0B1A-856E-287D-209C4E83C3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8060" y="1851267"/>
            <a:ext cx="457200" cy="457200"/>
          </a:xfrm>
          <a:prstGeom prst="rect">
            <a:avLst/>
          </a:prstGeom>
        </p:spPr>
      </p:pic>
      <p:sp>
        <p:nvSpPr>
          <p:cNvPr id="19" name="TextBox 33">
            <a:extLst>
              <a:ext uri="{FF2B5EF4-FFF2-40B4-BE49-F238E27FC236}">
                <a16:creationId xmlns:a16="http://schemas.microsoft.com/office/drawing/2014/main" id="{5D34BD4E-F60E-CDC0-B93F-1A416DF3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877" y="2342222"/>
            <a:ext cx="12095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Gateway</a:t>
            </a:r>
          </a:p>
        </p:txBody>
      </p:sp>
      <p:pic>
        <p:nvPicPr>
          <p:cNvPr id="1028" name="Picture 4" descr="DICOM File Extension - What is a .dicom file and how do I open it?">
            <a:extLst>
              <a:ext uri="{FF2B5EF4-FFF2-40B4-BE49-F238E27FC236}">
                <a16:creationId xmlns:a16="http://schemas.microsoft.com/office/drawing/2014/main" id="{535AFD0B-FE9C-5140-5C71-E6DCCB04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77" y="1614359"/>
            <a:ext cx="398434" cy="3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74" descr="Up and down pointing vertical arrow.">
            <a:extLst>
              <a:ext uri="{FF2B5EF4-FFF2-40B4-BE49-F238E27FC236}">
                <a16:creationId xmlns:a16="http://schemas.microsoft.com/office/drawing/2014/main" id="{51766AD6-9085-C476-B9B2-C543E17C0AD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929805" y="2079867"/>
            <a:ext cx="808255" cy="100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9">
            <a:extLst>
              <a:ext uri="{FF2B5EF4-FFF2-40B4-BE49-F238E27FC236}">
                <a16:creationId xmlns:a16="http://schemas.microsoft.com/office/drawing/2014/main" id="{A5714CB3-7A2D-C67D-E46D-14F46268C8D0}"/>
              </a:ext>
            </a:extLst>
          </p:cNvPr>
          <p:cNvSpPr/>
          <p:nvPr/>
        </p:nvSpPr>
        <p:spPr>
          <a:xfrm>
            <a:off x="3484964" y="2312774"/>
            <a:ext cx="5319646" cy="40275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7" name="Graphic 70" descr="VPC group icon. ">
            <a:extLst>
              <a:ext uri="{FF2B5EF4-FFF2-40B4-BE49-F238E27FC236}">
                <a16:creationId xmlns:a16="http://schemas.microsoft.com/office/drawing/2014/main" id="{9519B27B-7D07-313F-E594-7A1D8893B5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471890" y="2308467"/>
            <a:ext cx="381000" cy="381000"/>
          </a:xfrm>
          <a:prstGeom prst="rect">
            <a:avLst/>
          </a:prstGeom>
        </p:spPr>
      </p:pic>
      <p:pic>
        <p:nvPicPr>
          <p:cNvPr id="28" name="Graphic 8" descr="Amazon Simple Storage Service (Amazon S3) service icon.">
            <a:extLst>
              <a:ext uri="{FF2B5EF4-FFF2-40B4-BE49-F238E27FC236}">
                <a16:creationId xmlns:a16="http://schemas.microsoft.com/office/drawing/2014/main" id="{A7676B3B-ACCB-2C92-6313-7E4B6A4A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4875325" y="1392538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0D0F353E-F7C6-CE66-ADA9-AC1AFF03C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357" y="1839376"/>
            <a:ext cx="85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30" name="Elbow Connector 22" descr="Elbow horizontal arrow pointing right (1).">
            <a:extLst>
              <a:ext uri="{FF2B5EF4-FFF2-40B4-BE49-F238E27FC236}">
                <a16:creationId xmlns:a16="http://schemas.microsoft.com/office/drawing/2014/main" id="{625AEC6D-3720-4365-06F9-F485832C79E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195260" y="1622667"/>
            <a:ext cx="1359275" cy="457200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5" descr="Left pointing horizontal arrow. ">
            <a:extLst>
              <a:ext uri="{FF2B5EF4-FFF2-40B4-BE49-F238E27FC236}">
                <a16:creationId xmlns:a16="http://schemas.microsoft.com/office/drawing/2014/main" id="{404E557D-6AC0-389A-17C1-2AE5DB27FF3C}"/>
              </a:ext>
            </a:extLst>
          </p:cNvPr>
          <p:cNvCxnSpPr>
            <a:cxnSpLocks/>
            <a:stCxn id="28" idx="1"/>
            <a:endCxn id="3" idx="3"/>
          </p:cNvCxnSpPr>
          <p:nvPr/>
        </p:nvCxnSpPr>
        <p:spPr>
          <a:xfrm flipH="1">
            <a:off x="4152932" y="1621139"/>
            <a:ext cx="722393" cy="152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7" descr="Amazon Aurora service icon.">
            <a:extLst>
              <a:ext uri="{FF2B5EF4-FFF2-40B4-BE49-F238E27FC236}">
                <a16:creationId xmlns:a16="http://schemas.microsoft.com/office/drawing/2014/main" id="{4C791109-3FC1-681D-0D8A-09EAAE00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6095355" y="2731602"/>
            <a:ext cx="426440" cy="42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A7B5ECD1-2421-3960-E31D-1F51E5155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950" y="3129007"/>
            <a:ext cx="893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pic>
        <p:nvPicPr>
          <p:cNvPr id="39" name="Graphic 19" descr="Amazon EventBridge service icon.">
            <a:extLst>
              <a:ext uri="{FF2B5EF4-FFF2-40B4-BE49-F238E27FC236}">
                <a16:creationId xmlns:a16="http://schemas.microsoft.com/office/drawing/2014/main" id="{F2F3E3A5-B047-6562-7327-E4130CB4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042299" y="1392538"/>
            <a:ext cx="4572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C74C0FF5-38E0-F537-543E-35291B81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994" y="1818792"/>
            <a:ext cx="1223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55" descr="Left pointing horizontal arrow. ">
            <a:extLst>
              <a:ext uri="{FF2B5EF4-FFF2-40B4-BE49-F238E27FC236}">
                <a16:creationId xmlns:a16="http://schemas.microsoft.com/office/drawing/2014/main" id="{A7FBEBD1-E2D8-64B4-034A-76B40C573A39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>
            <a:off x="5332526" y="1621139"/>
            <a:ext cx="70977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10" descr="AWS Lambda service icon.">
            <a:extLst>
              <a:ext uri="{FF2B5EF4-FFF2-40B4-BE49-F238E27FC236}">
                <a16:creationId xmlns:a16="http://schemas.microsoft.com/office/drawing/2014/main" id="{10B150C3-C053-EABC-3B44-CFFC507D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7355521" y="1405978"/>
            <a:ext cx="432968" cy="4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0">
            <a:extLst>
              <a:ext uri="{FF2B5EF4-FFF2-40B4-BE49-F238E27FC236}">
                <a16:creationId xmlns:a16="http://schemas.microsoft.com/office/drawing/2014/main" id="{1053B74D-22EE-0E11-7EC9-C44C8FC3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592" y="1817498"/>
            <a:ext cx="1019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47" name="Graphic 3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47F01845-C683-3B98-D4B4-8C14E55154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95625" y="3742406"/>
            <a:ext cx="457200" cy="457200"/>
          </a:xfrm>
          <a:prstGeom prst="rect">
            <a:avLst/>
          </a:prstGeom>
        </p:spPr>
      </p:pic>
      <p:sp>
        <p:nvSpPr>
          <p:cNvPr id="48" name="TextBox 19">
            <a:extLst>
              <a:ext uri="{FF2B5EF4-FFF2-40B4-BE49-F238E27FC236}">
                <a16:creationId xmlns:a16="http://schemas.microsoft.com/office/drawing/2014/main" id="{CB5AFA10-796E-8AC3-B17A-A07B3DF5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764" y="4165818"/>
            <a:ext cx="12355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49" name="Straight Arrow Connector 55" descr="Left pointing horizontal arrow. ">
            <a:extLst>
              <a:ext uri="{FF2B5EF4-FFF2-40B4-BE49-F238E27FC236}">
                <a16:creationId xmlns:a16="http://schemas.microsoft.com/office/drawing/2014/main" id="{E45F8C46-A503-7BD8-95A2-C3985A83AA07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 flipV="1">
            <a:off x="6499500" y="1621139"/>
            <a:ext cx="856021" cy="132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22" descr="Elbow horizontal arrow pointing right (1).">
            <a:extLst>
              <a:ext uri="{FF2B5EF4-FFF2-40B4-BE49-F238E27FC236}">
                <a16:creationId xmlns:a16="http://schemas.microsoft.com/office/drawing/2014/main" id="{B30D52F2-347F-E4EC-817E-CE2A699AB5C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5038952" y="1179771"/>
            <a:ext cx="1647909" cy="3477361"/>
          </a:xfrm>
          <a:prstGeom prst="bentConnector3">
            <a:avLst>
              <a:gd name="adj1" fmla="val 32864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0205AF33-6CEE-FA1C-3B1D-B1FFC4D9D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4725754" y="3352933"/>
            <a:ext cx="409281" cy="38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4">
            <a:extLst>
              <a:ext uri="{FF2B5EF4-FFF2-40B4-BE49-F238E27FC236}">
                <a16:creationId xmlns:a16="http://schemas.microsoft.com/office/drawing/2014/main" id="{307747A5-F3E2-347B-89B9-F17671903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738" y="3713176"/>
            <a:ext cx="8059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</a:p>
        </p:txBody>
      </p:sp>
      <p:sp>
        <p:nvSpPr>
          <p:cNvPr id="60" name="Rectangle 103" descr="Generic group dashed.">
            <a:extLst>
              <a:ext uri="{FF2B5EF4-FFF2-40B4-BE49-F238E27FC236}">
                <a16:creationId xmlns:a16="http://schemas.microsoft.com/office/drawing/2014/main" id="{A86AB847-A77B-2669-F6A7-9FA1D94D2255}"/>
              </a:ext>
            </a:extLst>
          </p:cNvPr>
          <p:cNvSpPr/>
          <p:nvPr/>
        </p:nvSpPr>
        <p:spPr>
          <a:xfrm>
            <a:off x="4733139" y="3350033"/>
            <a:ext cx="3147568" cy="283444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17" descr="Amazon Cognito service icon.">
            <a:extLst>
              <a:ext uri="{FF2B5EF4-FFF2-40B4-BE49-F238E27FC236}">
                <a16:creationId xmlns:a16="http://schemas.microsoft.com/office/drawing/2014/main" id="{611DC9B1-37FC-D47C-7E28-F255D25A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901894" y="3749130"/>
            <a:ext cx="449393" cy="44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C6AECDCB-2DC8-0EBA-9A49-494E13D3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497" y="4195258"/>
            <a:ext cx="880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Cognito</a:t>
            </a:r>
          </a:p>
        </p:txBody>
      </p:sp>
      <p:pic>
        <p:nvPicPr>
          <p:cNvPr id="1027" name="Graphic 78" descr="Container 2 resource icon for the Amazon ECS service.">
            <a:extLst>
              <a:ext uri="{FF2B5EF4-FFF2-40B4-BE49-F238E27FC236}">
                <a16:creationId xmlns:a16="http://schemas.microsoft.com/office/drawing/2014/main" id="{C671E3AF-7715-E35A-578E-11F5B9792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619" y="4451917"/>
            <a:ext cx="457200" cy="457200"/>
          </a:xfrm>
          <a:prstGeom prst="rect">
            <a:avLst/>
          </a:prstGeom>
        </p:spPr>
      </p:pic>
      <p:sp>
        <p:nvSpPr>
          <p:cNvPr id="1029" name="TextBox 26">
            <a:extLst>
              <a:ext uri="{FF2B5EF4-FFF2-40B4-BE49-F238E27FC236}">
                <a16:creationId xmlns:a16="http://schemas.microsoft.com/office/drawing/2014/main" id="{B1ED58F3-4F67-9008-AB58-6BAC8B28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994" y="4909117"/>
            <a:ext cx="1050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CDS App2</a:t>
            </a:r>
          </a:p>
        </p:txBody>
      </p:sp>
      <p:pic>
        <p:nvPicPr>
          <p:cNvPr id="1030" name="Graphic 78" descr="Container 2 resource icon for the Amazon ECS service.">
            <a:extLst>
              <a:ext uri="{FF2B5EF4-FFF2-40B4-BE49-F238E27FC236}">
                <a16:creationId xmlns:a16="http://schemas.microsoft.com/office/drawing/2014/main" id="{4F9E4B64-D4FF-2888-BA2B-71562FFA7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619" y="5269657"/>
            <a:ext cx="457200" cy="457200"/>
          </a:xfrm>
          <a:prstGeom prst="rect">
            <a:avLst/>
          </a:prstGeom>
        </p:spPr>
      </p:pic>
      <p:sp>
        <p:nvSpPr>
          <p:cNvPr id="1031" name="TextBox 26">
            <a:extLst>
              <a:ext uri="{FF2B5EF4-FFF2-40B4-BE49-F238E27FC236}">
                <a16:creationId xmlns:a16="http://schemas.microsoft.com/office/drawing/2014/main" id="{E18F1D62-8ABF-7055-989E-F8A47DE2E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994" y="5726857"/>
            <a:ext cx="1050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CDS App3</a:t>
            </a:r>
          </a:p>
        </p:txBody>
      </p:sp>
      <p:pic>
        <p:nvPicPr>
          <p:cNvPr id="1035" name="グラフィックス 1034" descr="ユーザー 単色塗りつぶし">
            <a:extLst>
              <a:ext uri="{FF2B5EF4-FFF2-40B4-BE49-F238E27FC236}">
                <a16:creationId xmlns:a16="http://schemas.microsoft.com/office/drawing/2014/main" id="{117B0DE5-6B4F-4400-2D97-BC325270AF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1780" y="2977167"/>
            <a:ext cx="558541" cy="558541"/>
          </a:xfrm>
          <a:prstGeom prst="rect">
            <a:avLst/>
          </a:prstGeom>
        </p:spPr>
      </p:pic>
      <p:sp>
        <p:nvSpPr>
          <p:cNvPr id="1036" name="TextBox 33">
            <a:extLst>
              <a:ext uri="{FF2B5EF4-FFF2-40B4-BE49-F238E27FC236}">
                <a16:creationId xmlns:a16="http://schemas.microsoft.com/office/drawing/2014/main" id="{D4BEF3E0-01AF-0C8C-83DF-B0F38E218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50" y="3570775"/>
            <a:ext cx="12095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037" name="Elbow Connector 22" descr="Elbow horizontal arrow pointing right (1).">
            <a:extLst>
              <a:ext uri="{FF2B5EF4-FFF2-40B4-BE49-F238E27FC236}">
                <a16:creationId xmlns:a16="http://schemas.microsoft.com/office/drawing/2014/main" id="{CB6F1F40-473B-DCF2-F9E3-A6F69D788020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2179889" y="3257575"/>
            <a:ext cx="722005" cy="716252"/>
          </a:xfrm>
          <a:prstGeom prst="bentConnector3">
            <a:avLst/>
          </a:prstGeom>
          <a:ln w="15875">
            <a:solidFill>
              <a:schemeClr val="accent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55" descr="Left pointing horizontal arrow. ">
            <a:extLst>
              <a:ext uri="{FF2B5EF4-FFF2-40B4-BE49-F238E27FC236}">
                <a16:creationId xmlns:a16="http://schemas.microsoft.com/office/drawing/2014/main" id="{C0D9C1E0-1F67-0F81-58C0-20FACEE7FD61}"/>
              </a:ext>
            </a:extLst>
          </p:cNvPr>
          <p:cNvCxnSpPr>
            <a:cxnSpLocks/>
            <a:stCxn id="47" idx="1"/>
            <a:endCxn id="61" idx="3"/>
          </p:cNvCxnSpPr>
          <p:nvPr/>
        </p:nvCxnSpPr>
        <p:spPr>
          <a:xfrm flipH="1">
            <a:off x="3351287" y="3971006"/>
            <a:ext cx="544338" cy="2821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Elbow Connector 22" descr="Elbow horizontal arrow pointing right (1).">
            <a:extLst>
              <a:ext uri="{FF2B5EF4-FFF2-40B4-BE49-F238E27FC236}">
                <a16:creationId xmlns:a16="http://schemas.microsoft.com/office/drawing/2014/main" id="{D88D957F-547C-1EF6-ED2A-370F356214D3}"/>
              </a:ext>
            </a:extLst>
          </p:cNvPr>
          <p:cNvCxnSpPr>
            <a:cxnSpLocks/>
            <a:stCxn id="47" idx="3"/>
            <a:endCxn id="1026" idx="1"/>
          </p:cNvCxnSpPr>
          <p:nvPr/>
        </p:nvCxnSpPr>
        <p:spPr>
          <a:xfrm>
            <a:off x="4352825" y="3971006"/>
            <a:ext cx="944541" cy="1370778"/>
          </a:xfrm>
          <a:prstGeom prst="bentConnector3">
            <a:avLst>
              <a:gd name="adj1" fmla="val 50001"/>
            </a:avLst>
          </a:prstGeom>
          <a:ln w="15875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26">
            <a:extLst>
              <a:ext uri="{FF2B5EF4-FFF2-40B4-BE49-F238E27FC236}">
                <a16:creationId xmlns:a16="http://schemas.microsoft.com/office/drawing/2014/main" id="{D31852C0-3477-995A-9B1B-EE840B87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307" y="4439967"/>
            <a:ext cx="1137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Manage</a:t>
            </a:r>
          </a:p>
        </p:txBody>
      </p:sp>
      <p:cxnSp>
        <p:nvCxnSpPr>
          <p:cNvPr id="1068" name="Elbow Connector 22" descr="Elbow horizontal arrow pointing right (1).">
            <a:extLst>
              <a:ext uri="{FF2B5EF4-FFF2-40B4-BE49-F238E27FC236}">
                <a16:creationId xmlns:a16="http://schemas.microsoft.com/office/drawing/2014/main" id="{82FC3623-ED85-92A8-1F7E-AE5E2992003D}"/>
              </a:ext>
            </a:extLst>
          </p:cNvPr>
          <p:cNvCxnSpPr>
            <a:cxnSpLocks/>
            <a:stCxn id="47" idx="3"/>
            <a:endCxn id="1051" idx="1"/>
          </p:cNvCxnSpPr>
          <p:nvPr/>
        </p:nvCxnSpPr>
        <p:spPr>
          <a:xfrm>
            <a:off x="4352825" y="3971006"/>
            <a:ext cx="935323" cy="3013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22" descr="Elbow horizontal arrow pointing right (1).">
            <a:extLst>
              <a:ext uri="{FF2B5EF4-FFF2-40B4-BE49-F238E27FC236}">
                <a16:creationId xmlns:a16="http://schemas.microsoft.com/office/drawing/2014/main" id="{216AD784-A783-04F8-B74A-A0179D5D87B3}"/>
              </a:ext>
            </a:extLst>
          </p:cNvPr>
          <p:cNvCxnSpPr>
            <a:cxnSpLocks/>
            <a:stCxn id="12" idx="3"/>
            <a:endCxn id="28" idx="0"/>
          </p:cNvCxnSpPr>
          <p:nvPr/>
        </p:nvCxnSpPr>
        <p:spPr>
          <a:xfrm flipH="1" flipV="1">
            <a:off x="5103926" y="1392538"/>
            <a:ext cx="2588085" cy="2503693"/>
          </a:xfrm>
          <a:prstGeom prst="bentConnector4">
            <a:avLst>
              <a:gd name="adj1" fmla="val -24680"/>
              <a:gd name="adj2" fmla="val 111548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Elbow Connector 22" descr="Elbow horizontal arrow pointing right (1).">
            <a:extLst>
              <a:ext uri="{FF2B5EF4-FFF2-40B4-BE49-F238E27FC236}">
                <a16:creationId xmlns:a16="http://schemas.microsoft.com/office/drawing/2014/main" id="{AD230E8A-E0CA-1799-1072-D4F552DAF50D}"/>
              </a:ext>
            </a:extLst>
          </p:cNvPr>
          <p:cNvCxnSpPr>
            <a:cxnSpLocks/>
            <a:stCxn id="1027" idx="3"/>
            <a:endCxn id="28" idx="0"/>
          </p:cNvCxnSpPr>
          <p:nvPr/>
        </p:nvCxnSpPr>
        <p:spPr>
          <a:xfrm flipH="1" flipV="1">
            <a:off x="5103926" y="1392538"/>
            <a:ext cx="2596893" cy="3287979"/>
          </a:xfrm>
          <a:prstGeom prst="bentConnector4">
            <a:avLst>
              <a:gd name="adj1" fmla="val -24337"/>
              <a:gd name="adj2" fmla="val 108793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Elbow Connector 22" descr="Elbow horizontal arrow pointing right (1).">
            <a:extLst>
              <a:ext uri="{FF2B5EF4-FFF2-40B4-BE49-F238E27FC236}">
                <a16:creationId xmlns:a16="http://schemas.microsoft.com/office/drawing/2014/main" id="{FCF79CA4-7318-99C9-81ED-241737F1D60C}"/>
              </a:ext>
            </a:extLst>
          </p:cNvPr>
          <p:cNvCxnSpPr>
            <a:cxnSpLocks/>
            <a:stCxn id="1030" idx="3"/>
            <a:endCxn id="28" idx="0"/>
          </p:cNvCxnSpPr>
          <p:nvPr/>
        </p:nvCxnSpPr>
        <p:spPr>
          <a:xfrm flipH="1" flipV="1">
            <a:off x="5103926" y="1392538"/>
            <a:ext cx="2596893" cy="4105719"/>
          </a:xfrm>
          <a:prstGeom prst="bentConnector4">
            <a:avLst>
              <a:gd name="adj1" fmla="val -24078"/>
              <a:gd name="adj2" fmla="val 107206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22" descr="Elbow horizontal arrow pointing right (1).">
            <a:extLst>
              <a:ext uri="{FF2B5EF4-FFF2-40B4-BE49-F238E27FC236}">
                <a16:creationId xmlns:a16="http://schemas.microsoft.com/office/drawing/2014/main" id="{DDCBEE59-9F05-9B7B-05EF-A5CFE1FFCE24}"/>
              </a:ext>
            </a:extLst>
          </p:cNvPr>
          <p:cNvCxnSpPr>
            <a:cxnSpLocks/>
            <a:stCxn id="1051" idx="0"/>
            <a:endCxn id="38" idx="2"/>
          </p:cNvCxnSpPr>
          <p:nvPr/>
        </p:nvCxnSpPr>
        <p:spPr>
          <a:xfrm rot="5400000" flipH="1" flipV="1">
            <a:off x="5594791" y="3327964"/>
            <a:ext cx="637741" cy="7938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TextBox 26">
            <a:extLst>
              <a:ext uri="{FF2B5EF4-FFF2-40B4-BE49-F238E27FC236}">
                <a16:creationId xmlns:a16="http://schemas.microsoft.com/office/drawing/2014/main" id="{CE0C81C8-26E2-2C33-45CA-A61E4B052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569" y="3866488"/>
            <a:ext cx="986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Engine</a:t>
            </a:r>
          </a:p>
        </p:txBody>
      </p:sp>
      <p:cxnSp>
        <p:nvCxnSpPr>
          <p:cNvPr id="1098" name="Elbow Connector 22" descr="Elbow horizontal arrow pointing right (1).">
            <a:extLst>
              <a:ext uri="{FF2B5EF4-FFF2-40B4-BE49-F238E27FC236}">
                <a16:creationId xmlns:a16="http://schemas.microsoft.com/office/drawing/2014/main" id="{1A20854C-82C1-05C5-32FE-791C5167EC9A}"/>
              </a:ext>
            </a:extLst>
          </p:cNvPr>
          <p:cNvCxnSpPr>
            <a:cxnSpLocks/>
            <a:stCxn id="1051" idx="3"/>
            <a:endCxn id="12" idx="1"/>
          </p:cNvCxnSpPr>
          <p:nvPr/>
        </p:nvCxnSpPr>
        <p:spPr>
          <a:xfrm flipV="1">
            <a:off x="5745348" y="3896231"/>
            <a:ext cx="1489463" cy="3761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Elbow Connector 22" descr="Elbow horizontal arrow pointing right (1).">
            <a:extLst>
              <a:ext uri="{FF2B5EF4-FFF2-40B4-BE49-F238E27FC236}">
                <a16:creationId xmlns:a16="http://schemas.microsoft.com/office/drawing/2014/main" id="{871BB48D-7508-10EA-0317-456C6917EC3B}"/>
              </a:ext>
            </a:extLst>
          </p:cNvPr>
          <p:cNvCxnSpPr>
            <a:cxnSpLocks/>
            <a:stCxn id="1051" idx="3"/>
            <a:endCxn id="1027" idx="1"/>
          </p:cNvCxnSpPr>
          <p:nvPr/>
        </p:nvCxnSpPr>
        <p:spPr>
          <a:xfrm>
            <a:off x="5745348" y="4272347"/>
            <a:ext cx="1498271" cy="4081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Elbow Connector 22" descr="Elbow horizontal arrow pointing right (1).">
            <a:extLst>
              <a:ext uri="{FF2B5EF4-FFF2-40B4-BE49-F238E27FC236}">
                <a16:creationId xmlns:a16="http://schemas.microsoft.com/office/drawing/2014/main" id="{DC5FF10E-4ED9-5D05-00A1-B335D565454B}"/>
              </a:ext>
            </a:extLst>
          </p:cNvPr>
          <p:cNvCxnSpPr>
            <a:cxnSpLocks/>
            <a:stCxn id="1051" idx="3"/>
            <a:endCxn id="1030" idx="1"/>
          </p:cNvCxnSpPr>
          <p:nvPr/>
        </p:nvCxnSpPr>
        <p:spPr>
          <a:xfrm>
            <a:off x="5745348" y="4272347"/>
            <a:ext cx="1498271" cy="122591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TextBox 26">
            <a:extLst>
              <a:ext uri="{FF2B5EF4-FFF2-40B4-BE49-F238E27FC236}">
                <a16:creationId xmlns:a16="http://schemas.microsoft.com/office/drawing/2014/main" id="{49F6298E-40A3-6BD9-ABA4-11654925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968" y="3675205"/>
            <a:ext cx="8233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RunTask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8" descr="Client resource icon for the General Icons category.">
            <a:extLst>
              <a:ext uri="{FF2B5EF4-FFF2-40B4-BE49-F238E27FC236}">
                <a16:creationId xmlns:a16="http://schemas.microsoft.com/office/drawing/2014/main" id="{BAA14827-A728-F2BC-6C17-194DC1A8C2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722689" y="3028975"/>
            <a:ext cx="457200" cy="457200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FEB2563F-D4C3-8967-E913-766879C2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183" y="35631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20" name="Straight Arrow Connector 55" descr="Left pointing horizontal arrow. ">
            <a:extLst>
              <a:ext uri="{FF2B5EF4-FFF2-40B4-BE49-F238E27FC236}">
                <a16:creationId xmlns:a16="http://schemas.microsoft.com/office/drawing/2014/main" id="{570D1E61-52B9-FC24-9D85-E5F94899D159}"/>
              </a:ext>
            </a:extLst>
          </p:cNvPr>
          <p:cNvCxnSpPr>
            <a:cxnSpLocks/>
            <a:stCxn id="7" idx="1"/>
            <a:endCxn id="1035" idx="3"/>
          </p:cNvCxnSpPr>
          <p:nvPr/>
        </p:nvCxnSpPr>
        <p:spPr>
          <a:xfrm flipH="1" flipV="1">
            <a:off x="1000321" y="3256438"/>
            <a:ext cx="722368" cy="1137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>
            <a:extLst>
              <a:ext uri="{FF2B5EF4-FFF2-40B4-BE49-F238E27FC236}">
                <a16:creationId xmlns:a16="http://schemas.microsoft.com/office/drawing/2014/main" id="{AA4CBF03-3345-0210-7E65-0754C528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365" y="366511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664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42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Shiro KATO</dc:creator>
  <cp:lastModifiedBy>Shiro KATO</cp:lastModifiedBy>
  <cp:revision>4</cp:revision>
  <dcterms:created xsi:type="dcterms:W3CDTF">2025-08-03T04:15:40Z</dcterms:created>
  <dcterms:modified xsi:type="dcterms:W3CDTF">2025-08-10T05:33:40Z</dcterms:modified>
</cp:coreProperties>
</file>