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9E73-0957-4B3D-AB98-94A72C96E0BE}" type="datetimeFigureOut">
              <a:rPr lang="th-TH" smtClean="0"/>
              <a:t>17/09/61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D274-47E7-47AA-9299-7EA522480E3A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adsa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นำเสนอทางหน้าจอ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adsa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adsa</dc:title>
  <dc:creator>admin</dc:creator>
  <cp:lastModifiedBy>admin</cp:lastModifiedBy>
  <cp:revision>1</cp:revision>
  <dcterms:created xsi:type="dcterms:W3CDTF">2018-09-16T17:31:08Z</dcterms:created>
  <dcterms:modified xsi:type="dcterms:W3CDTF">2018-09-16T17:31:19Z</dcterms:modified>
</cp:coreProperties>
</file>