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A7FCC6-33E2-45F2-8C33-03B05B36DCF5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3E344-8776-412B-8E97-DB564F4DB1AB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153400" cy="1905000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latin typeface="Angsana New" pitchFamily="18" charset="-34"/>
                <a:cs typeface="Angsana New" pitchFamily="18" charset="-34"/>
              </a:rPr>
              <a:t>My project : Opportunity to open </a:t>
            </a:r>
            <a:r>
              <a:rPr lang="en-US" sz="3400" b="1" dirty="0" smtClean="0">
                <a:latin typeface="Angsana New" pitchFamily="18" charset="-34"/>
                <a:cs typeface="Angsana New" pitchFamily="18" charset="-34"/>
              </a:rPr>
              <a:t>new  restaurant</a:t>
            </a:r>
          </a:p>
          <a:p>
            <a:pPr algn="ctr"/>
            <a:r>
              <a:rPr lang="en-US" sz="3400" b="1" dirty="0" smtClean="0">
                <a:latin typeface="Angsana New" pitchFamily="18" charset="-34"/>
                <a:cs typeface="Angsana New" pitchFamily="18" charset="-34"/>
              </a:rPr>
              <a:t>                          around  </a:t>
            </a:r>
            <a:r>
              <a:rPr lang="en-US" sz="3400" b="1" dirty="0" err="1" smtClean="0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3400" b="1" dirty="0" smtClean="0">
                <a:latin typeface="Angsana New" pitchFamily="18" charset="-34"/>
                <a:cs typeface="Angsana New" pitchFamily="18" charset="-34"/>
              </a:rPr>
              <a:t> University </a:t>
            </a:r>
            <a:r>
              <a:rPr lang="en-US" sz="3400" b="1" dirty="0" smtClean="0">
                <a:latin typeface="Angsana New" pitchFamily="18" charset="-34"/>
                <a:cs typeface="Angsana New" pitchFamily="18" charset="-34"/>
              </a:rPr>
              <a:t>Thailand </a:t>
            </a:r>
          </a:p>
          <a:p>
            <a:pPr algn="ctr"/>
            <a:endParaRPr lang="th-TH" sz="34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 descr="Ma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514600" y="8382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>
                <a:latin typeface="Angsana New" pitchFamily="18" charset="-34"/>
                <a:cs typeface="Angsana New" pitchFamily="18" charset="-34"/>
              </a:rPr>
              <a:t>Introduction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152400" y="18288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        </a:t>
            </a: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Everyday 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people must be eat food , it's basic factors for living . </a:t>
            </a:r>
            <a:endParaRPr lang="en-US" sz="3000" dirty="0" smtClean="0">
              <a:latin typeface="Angsana New" pitchFamily="18" charset="-34"/>
              <a:cs typeface="Angsana New" pitchFamily="18" charset="-3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When </a:t>
            </a:r>
            <a:r>
              <a:rPr lang="en-US" sz="3000" dirty="0" err="1"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 study in university I have seen a </a:t>
            </a: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lot of restaurant open and close </a:t>
            </a:r>
            <a:endParaRPr lang="en-US" sz="3000" dirty="0" smtClean="0">
              <a:latin typeface="Angsana New" pitchFamily="18" charset="-34"/>
              <a:cs typeface="Angsana New" pitchFamily="18" charset="-3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a 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lot for 4 years , Now a lot of them still open but if it already have it a lot</a:t>
            </a: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is it still have an opportunity to open new restaurant around university.</a:t>
            </a: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so </a:t>
            </a:r>
            <a:r>
              <a:rPr lang="en-US" sz="3000" dirty="0">
                <a:latin typeface="Angsana New" pitchFamily="18" charset="-34"/>
                <a:cs typeface="Angsana New" pitchFamily="18" charset="-34"/>
              </a:rPr>
              <a:t>this is my inspiration in my project </a:t>
            </a:r>
            <a:endParaRPr lang="en-US" sz="3000" dirty="0" smtClean="0">
              <a:latin typeface="Angsana New" pitchFamily="18" charset="-34"/>
              <a:cs typeface="Angsana New" pitchFamily="18" charset="-3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"</a:t>
            </a:r>
            <a:r>
              <a:rPr lang="en-US" sz="30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Opportunity to open new restaurant around </a:t>
            </a:r>
            <a:r>
              <a:rPr lang="en-US" sz="3000" b="1" dirty="0" err="1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30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University </a:t>
            </a:r>
            <a:r>
              <a:rPr lang="en-US" sz="3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Thailand </a:t>
            </a:r>
            <a:r>
              <a:rPr lang="en-US" sz="30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"</a:t>
            </a: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kumimoji="0" lang="th-TH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209800" y="8382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Business Problem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76200" y="18288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      I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think about business problem and list in question to solve answer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1. Where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is the location for open new restaurant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?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What is popular food for student ?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How many is restaurant around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University ?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How many kind of restaurant around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University ?</a:t>
            </a: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228600" y="17526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In my project "Opportunity to open new restaurant around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University Thailand"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, I think found list of data in below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1.Data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number of restaurant around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University.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Data location restaurant around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University 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Data number of student in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University ( effect to size of restaurant ) 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Data kind of popular food from student .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5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. Trends of demands food from student 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in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above a lot of data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think scout from Foursquare API and outsource.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ชื่อเรื่องรอง 2"/>
          <p:cNvSpPr txBox="1">
            <a:spLocks/>
          </p:cNvSpPr>
          <p:nvPr/>
        </p:nvSpPr>
        <p:spPr>
          <a:xfrm>
            <a:off x="-3048000" y="8382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Data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819400" y="7620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Results 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381000" y="16764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1. Number of  restaurant near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University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รูปภาพ 5" descr="resul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5410200" cy="3733800"/>
          </a:xfrm>
          <a:prstGeom prst="rect">
            <a:avLst/>
          </a:prstGeom>
        </p:spPr>
      </p:pic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6172200" y="2724346"/>
          <a:ext cx="2590800" cy="2536371"/>
        </p:xfrm>
        <a:graphic>
          <a:graphicData uri="http://schemas.openxmlformats.org/drawingml/2006/table">
            <a:tbl>
              <a:tblPr/>
              <a:tblGrid>
                <a:gridCol w="1401580"/>
                <a:gridCol w="1189220"/>
              </a:tblGrid>
              <a:tr h="555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Type food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No.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Chinese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Italian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Japanese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Thai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819400" y="7620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Results 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381000" y="16764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. Average distance each restaurant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รูปภาพ 7" descr="resul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5486400" cy="4114800"/>
          </a:xfrm>
          <a:prstGeom prst="rect">
            <a:avLst/>
          </a:prstGeom>
        </p:spPr>
      </p:pic>
      <p:graphicFrame>
        <p:nvGraphicFramePr>
          <p:cNvPr id="9" name="ตาราง 8"/>
          <p:cNvGraphicFramePr>
            <a:graphicFrameLocks noGrp="1"/>
          </p:cNvGraphicFramePr>
          <p:nvPr/>
        </p:nvGraphicFramePr>
        <p:xfrm>
          <a:off x="6083300" y="2629294"/>
          <a:ext cx="2832100" cy="2895598"/>
        </p:xfrm>
        <a:graphic>
          <a:graphicData uri="http://schemas.openxmlformats.org/drawingml/2006/table">
            <a:tbl>
              <a:tblPr/>
              <a:tblGrid>
                <a:gridCol w="1433750"/>
                <a:gridCol w="1398350"/>
              </a:tblGrid>
              <a:tr h="639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Type food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distance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Chinese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319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Italian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633.5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Japanese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531.4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Thai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442.5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819400" y="7620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Results 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381000" y="16764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3. Map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รูปภาพ 5" descr="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6400800" cy="4495800"/>
          </a:xfrm>
          <a:prstGeom prst="rect">
            <a:avLst/>
          </a:prstGeom>
        </p:spPr>
      </p:pic>
      <p:graphicFrame>
        <p:nvGraphicFramePr>
          <p:cNvPr id="10" name="ตาราง 9"/>
          <p:cNvGraphicFramePr>
            <a:graphicFrameLocks noGrp="1"/>
          </p:cNvGraphicFramePr>
          <p:nvPr/>
        </p:nvGraphicFramePr>
        <p:xfrm>
          <a:off x="6934200" y="5334000"/>
          <a:ext cx="2209799" cy="1524000"/>
        </p:xfrm>
        <a:graphic>
          <a:graphicData uri="http://schemas.openxmlformats.org/drawingml/2006/table">
            <a:tbl>
              <a:tblPr/>
              <a:tblGrid>
                <a:gridCol w="687493"/>
                <a:gridCol w="834813"/>
                <a:gridCol w="687493"/>
              </a:tblGrid>
              <a:tr h="2590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Remark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Thai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Green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Japan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Yellow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Italian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Blue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Chinese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ตัวยึดเนื้อหา 3" descr="1457aec11644bc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448" b="20690"/>
          <a:stretch>
            <a:fillRect/>
          </a:stretch>
        </p:blipFill>
        <p:spPr>
          <a:xfrm>
            <a:off x="533400" y="3733800"/>
            <a:ext cx="2438400" cy="1828800"/>
          </a:xfrm>
          <a:blipFill>
            <a:blip r:embed="rId3"/>
            <a:tile tx="0" ty="0" sx="100000" sy="100000" flip="none" algn="tl"/>
          </a:blipFill>
        </p:spPr>
      </p:pic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-2667000" y="762000"/>
            <a:ext cx="81534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800" b="1" u="sng" dirty="0" smtClean="0">
                <a:latin typeface="Angsana New" pitchFamily="18" charset="-34"/>
                <a:cs typeface="Angsana New" pitchFamily="18" charset="-34"/>
              </a:rPr>
              <a:t>Conclusion </a:t>
            </a:r>
            <a:endParaRPr kumimoji="0" lang="th-TH" sz="4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6" name="ชื่อเรื่องรอง 2"/>
          <p:cNvSpPr txBox="1">
            <a:spLocks/>
          </p:cNvSpPr>
          <p:nvPr/>
        </p:nvSpPr>
        <p:spPr>
          <a:xfrm>
            <a:off x="228600" y="1676400"/>
            <a:ext cx="8763000" cy="3733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I see the </a:t>
            </a:r>
            <a:r>
              <a:rPr lang="en-US" sz="2600" dirty="0" err="1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opertinity</a:t>
            </a:r>
            <a:r>
              <a:rPr lang="en-US" sz="26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in </a:t>
            </a:r>
            <a:r>
              <a:rPr lang="en-US" sz="2600" dirty="0" err="1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italian</a:t>
            </a:r>
            <a:r>
              <a:rPr lang="en-US" sz="26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restaurant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the most because it's have only 2 restaurant (Lower)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near to the </a:t>
            </a:r>
            <a:r>
              <a:rPr lang="en-US" sz="2600" dirty="0" err="1" smtClean="0">
                <a:latin typeface="Angsana New" pitchFamily="18" charset="-34"/>
                <a:cs typeface="Angsana New" pitchFamily="18" charset="-34"/>
              </a:rPr>
              <a:t>Kasetsart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 university . And </a:t>
            </a:r>
            <a:r>
              <a:rPr lang="en-US" sz="2600" dirty="0">
                <a:latin typeface="Angsana New" pitchFamily="18" charset="-34"/>
                <a:cs typeface="Angsana New" pitchFamily="18" charset="-34"/>
              </a:rPr>
              <a:t>average distance from university have more than </a:t>
            </a:r>
            <a:endParaRPr lang="en-US" sz="2600" dirty="0" smtClean="0">
              <a:latin typeface="Angsana New" pitchFamily="18" charset="-34"/>
              <a:cs typeface="Angsana New" pitchFamily="18" charset="-3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>any </a:t>
            </a:r>
            <a:r>
              <a:rPr lang="en-US" sz="2600" dirty="0">
                <a:latin typeface="Angsana New" pitchFamily="18" charset="-34"/>
                <a:cs typeface="Angsana New" pitchFamily="18" charset="-34"/>
              </a:rPr>
              <a:t>restaurant (Chinese , </a:t>
            </a:r>
            <a:r>
              <a:rPr lang="en-US" sz="2600" dirty="0" err="1">
                <a:latin typeface="Angsana New" pitchFamily="18" charset="-34"/>
                <a:cs typeface="Angsana New" pitchFamily="18" charset="-34"/>
              </a:rPr>
              <a:t>japan</a:t>
            </a:r>
            <a:r>
              <a:rPr lang="en-US" sz="2600" dirty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600" dirty="0" err="1">
                <a:latin typeface="Angsana New" pitchFamily="18" charset="-34"/>
                <a:cs typeface="Angsana New" pitchFamily="18" charset="-34"/>
              </a:rPr>
              <a:t>thai</a:t>
            </a:r>
            <a:r>
              <a:rPr lang="en-US" sz="2600" dirty="0">
                <a:latin typeface="Angsana New" pitchFamily="18" charset="-34"/>
                <a:cs typeface="Angsana New" pitchFamily="18" charset="-34"/>
              </a:rPr>
              <a:t> )</a:t>
            </a: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" name="รูปภาพ 9" descr="235808e1286cca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3733800"/>
            <a:ext cx="2209800" cy="1905000"/>
          </a:xfrm>
          <a:prstGeom prst="rect">
            <a:avLst/>
          </a:prstGeom>
        </p:spPr>
      </p:pic>
      <p:pic>
        <p:nvPicPr>
          <p:cNvPr id="11" name="รูปภาพ 10" descr="1557be9ace9497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37338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 noGrp="1"/>
          </p:cNvSpPr>
          <p:nvPr>
            <p:ph idx="1"/>
          </p:nvPr>
        </p:nvSpPr>
        <p:spPr>
          <a:xfrm>
            <a:off x="152400" y="2209800"/>
            <a:ext cx="8229600" cy="4389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8000" b="1" u="sng" dirty="0" smtClean="0">
                <a:latin typeface="Angsana New" pitchFamily="18" charset="-34"/>
                <a:cs typeface="Angsana New" pitchFamily="18" charset="-34"/>
              </a:rPr>
              <a:t>THANK YOU</a:t>
            </a:r>
            <a:endParaRPr kumimoji="0" lang="th-TH" sz="8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357</Words>
  <Application>Microsoft Office PowerPoint</Application>
  <PresentationFormat>นำเสนอทางหน้าจอ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ไหลเวียน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10</cp:revision>
  <dcterms:created xsi:type="dcterms:W3CDTF">2018-09-16T17:32:20Z</dcterms:created>
  <dcterms:modified xsi:type="dcterms:W3CDTF">2018-09-16T18:12:11Z</dcterms:modified>
</cp:coreProperties>
</file>