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artel" panose="020B0604020202020204" charset="0"/>
      <p:regular r:id="rId28"/>
      <p:bold r:id="rId29"/>
    </p:embeddedFont>
    <p:embeddedFont>
      <p:font typeface="Martel Heavy" panose="020B06040202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eefda66657_2_1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g1eefda66657_2_1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eefda66657_2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0" name="Google Shape;1250;g1eefda66657_2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eefda66657_2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8" name="Google Shape;1258;g1eefda66657_2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eefda66657_2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7" name="Google Shape;1277;g1eefda66657_2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eefda66657_2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1" name="Google Shape;1301;g1eefda66657_2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eefda66657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3" name="Google Shape;1313;g1eefda66657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eefda66657_2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1" name="Google Shape;1331;g1eefda66657_2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eefda66657_2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7" name="Google Shape;1337;g1eefda66657_2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eefda66657_2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9" name="Google Shape;1189;g1eefda66657_2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eefda66657_2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5" name="Google Shape;1195;g1eefda66657_2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eefda66657_2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1" name="Google Shape;1201;g1eefda66657_2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eefda66657_2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3" name="Google Shape;1213;g1eefda66657_2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eefda66657_2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g1eefda66657_2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eefda66657_2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8" name="Google Shape;1228;g1eefda66657_2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eefda66657_2_1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6" name="Google Shape;1236;g1eefda66657_2_1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eefda66657_2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3" name="Google Shape;1243;g1eefda66657_2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378813" y="-2760112"/>
            <a:ext cx="4181700" cy="41817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4"/>
          <p:cNvGrpSpPr/>
          <p:nvPr/>
        </p:nvGrpSpPr>
        <p:grpSpPr>
          <a:xfrm>
            <a:off x="-93500" y="1849248"/>
            <a:ext cx="1269298" cy="2393867"/>
            <a:chOff x="-93500" y="1849248"/>
            <a:chExt cx="1269298" cy="2393867"/>
          </a:xfrm>
        </p:grpSpPr>
        <p:sp>
          <p:nvSpPr>
            <p:cNvPr id="55" name="Google Shape;55;p14"/>
            <p:cNvSpPr/>
            <p:nvPr/>
          </p:nvSpPr>
          <p:spPr>
            <a:xfrm>
              <a:off x="-93500" y="1849248"/>
              <a:ext cx="1183896" cy="2369347"/>
            </a:xfrm>
            <a:custGeom>
              <a:avLst/>
              <a:gdLst/>
              <a:ahLst/>
              <a:cxnLst/>
              <a:rect l="l" t="t" r="r" b="b"/>
              <a:pathLst>
                <a:path w="21369" h="42768" extrusionOk="0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-9816" y="1873768"/>
              <a:ext cx="1185614" cy="2369347"/>
            </a:xfrm>
            <a:custGeom>
              <a:avLst/>
              <a:gdLst/>
              <a:ahLst/>
              <a:cxnLst/>
              <a:rect l="l" t="t" r="r" b="b"/>
              <a:pathLst>
                <a:path w="21400" h="42768" fill="none" extrusionOk="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03" extrusionOk="0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36" extrusionOk="0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668" extrusionOk="0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2" extrusionOk="0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3" extrusionOk="0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14"/>
          <p:cNvSpPr/>
          <p:nvPr/>
        </p:nvSpPr>
        <p:spPr>
          <a:xfrm rot="-5400000">
            <a:off x="8206000" y="-101620"/>
            <a:ext cx="5678400" cy="5678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571988" y="3945713"/>
            <a:ext cx="4181700" cy="41817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1813700" y="4218700"/>
            <a:ext cx="1034975" cy="380725"/>
            <a:chOff x="713225" y="4249875"/>
            <a:chExt cx="1034975" cy="380725"/>
          </a:xfrm>
        </p:grpSpPr>
        <p:grpSp>
          <p:nvGrpSpPr>
            <p:cNvPr id="71" name="Google Shape;71;p1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703650" y="1891699"/>
            <a:ext cx="77367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704100" y="2916936"/>
            <a:ext cx="7735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123869" y="3585416"/>
            <a:ext cx="589350" cy="1014019"/>
            <a:chOff x="832925" y="1132500"/>
            <a:chExt cx="376125" cy="647150"/>
          </a:xfrm>
        </p:grpSpPr>
        <p:sp>
          <p:nvSpPr>
            <p:cNvPr id="112" name="Google Shape;112;p15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8430769" y="539491"/>
            <a:ext cx="589350" cy="1014019"/>
            <a:chOff x="832925" y="1132500"/>
            <a:chExt cx="376125" cy="647150"/>
          </a:xfrm>
        </p:grpSpPr>
        <p:sp>
          <p:nvSpPr>
            <p:cNvPr id="123" name="Google Shape;123;p15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13225" y="1280151"/>
            <a:ext cx="77178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6_1_1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2"/>
          </p:nvPr>
        </p:nvSpPr>
        <p:spPr>
          <a:xfrm>
            <a:off x="720725" y="1828800"/>
            <a:ext cx="3657600" cy="30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 flipH="1">
            <a:off x="7874699" y="2227186"/>
            <a:ext cx="1269298" cy="2393867"/>
            <a:chOff x="-93500" y="1849248"/>
            <a:chExt cx="1269298" cy="2393867"/>
          </a:xfrm>
        </p:grpSpPr>
        <p:sp>
          <p:nvSpPr>
            <p:cNvPr id="139" name="Google Shape;139;p16"/>
            <p:cNvSpPr/>
            <p:nvPr/>
          </p:nvSpPr>
          <p:spPr>
            <a:xfrm>
              <a:off x="-93500" y="1849248"/>
              <a:ext cx="1183896" cy="2369347"/>
            </a:xfrm>
            <a:custGeom>
              <a:avLst/>
              <a:gdLst/>
              <a:ahLst/>
              <a:cxnLst/>
              <a:rect l="l" t="t" r="r" b="b"/>
              <a:pathLst>
                <a:path w="21369" h="42768" extrusionOk="0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-9816" y="1873768"/>
              <a:ext cx="1185614" cy="2369347"/>
            </a:xfrm>
            <a:custGeom>
              <a:avLst/>
              <a:gdLst/>
              <a:ahLst/>
              <a:cxnLst/>
              <a:rect l="l" t="t" r="r" b="b"/>
              <a:pathLst>
                <a:path w="21400" h="42768" fill="none" extrusionOk="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16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03" extrusionOk="0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36" extrusionOk="0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668" extrusionOk="0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2" extrusionOk="0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3" extrusionOk="0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16"/>
          <p:cNvGrpSpPr/>
          <p:nvPr/>
        </p:nvGrpSpPr>
        <p:grpSpPr>
          <a:xfrm>
            <a:off x="720737" y="4386990"/>
            <a:ext cx="1366658" cy="212443"/>
            <a:chOff x="713225" y="4468250"/>
            <a:chExt cx="1036525" cy="161125"/>
          </a:xfrm>
        </p:grpSpPr>
        <p:sp>
          <p:nvSpPr>
            <p:cNvPr id="153" name="Google Shape;153;p16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0_1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 rot="10800000">
            <a:off x="-152405" y="2888998"/>
            <a:ext cx="698957" cy="1397818"/>
          </a:xfrm>
          <a:custGeom>
            <a:avLst/>
            <a:gdLst/>
            <a:ahLst/>
            <a:cxnLst/>
            <a:rect l="l" t="t" r="r" b="b"/>
            <a:pathLst>
              <a:path w="7296" h="14591" fill="none" extrusionOk="0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-126155" y="3087017"/>
            <a:ext cx="503812" cy="1004655"/>
          </a:xfrm>
          <a:custGeom>
            <a:avLst/>
            <a:gdLst/>
            <a:ahLst/>
            <a:cxnLst/>
            <a:rect l="l" t="t" r="r" b="b"/>
            <a:pathLst>
              <a:path w="5259" h="10487" fill="none" extrusionOk="0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7064117" y="4386990"/>
            <a:ext cx="1366658" cy="212443"/>
            <a:chOff x="713225" y="4468250"/>
            <a:chExt cx="1036525" cy="161125"/>
          </a:xfrm>
        </p:grpSpPr>
        <p:sp>
          <p:nvSpPr>
            <p:cNvPr id="173" name="Google Shape;173;p17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7"/>
          <p:cNvSpPr/>
          <p:nvPr/>
        </p:nvSpPr>
        <p:spPr>
          <a:xfrm>
            <a:off x="6895750" y="53950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895750" y="72415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"/>
          </p:nvPr>
        </p:nvSpPr>
        <p:spPr>
          <a:xfrm>
            <a:off x="2246456" y="2918845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2"/>
          </p:nvPr>
        </p:nvSpPr>
        <p:spPr>
          <a:xfrm>
            <a:off x="2246456" y="233172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3"/>
          </p:nvPr>
        </p:nvSpPr>
        <p:spPr>
          <a:xfrm>
            <a:off x="4418156" y="2918845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4"/>
          </p:nvPr>
        </p:nvSpPr>
        <p:spPr>
          <a:xfrm>
            <a:off x="4418156" y="233172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5"/>
          </p:nvPr>
        </p:nvSpPr>
        <p:spPr>
          <a:xfrm>
            <a:off x="6589850" y="2918859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6"/>
          </p:nvPr>
        </p:nvSpPr>
        <p:spPr>
          <a:xfrm>
            <a:off x="6589850" y="233172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/>
          <p:nvPr/>
        </p:nvSpPr>
        <p:spPr>
          <a:xfrm rot="-5400000">
            <a:off x="6751325" y="-3710845"/>
            <a:ext cx="5678400" cy="5678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704088" y="457200"/>
            <a:ext cx="3640800" cy="2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971888" y="4410525"/>
            <a:ext cx="3015175" cy="188900"/>
            <a:chOff x="713213" y="4410525"/>
            <a:chExt cx="3015175" cy="188900"/>
          </a:xfrm>
        </p:grpSpPr>
        <p:sp>
          <p:nvSpPr>
            <p:cNvPr id="202" name="Google Shape;202;p18"/>
            <p:cNvSpPr/>
            <p:nvPr/>
          </p:nvSpPr>
          <p:spPr>
            <a:xfrm>
              <a:off x="71321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90166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090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280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4685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657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846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036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2223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413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60228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790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79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169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21921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40766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596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786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9745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163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352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542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729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919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310828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296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485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675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4596644" y="1217003"/>
            <a:ext cx="589350" cy="1014019"/>
            <a:chOff x="832925" y="1132500"/>
            <a:chExt cx="376125" cy="647150"/>
          </a:xfrm>
        </p:grpSpPr>
        <p:sp>
          <p:nvSpPr>
            <p:cNvPr id="231" name="Google Shape;231;p18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-113375" y="2525748"/>
            <a:ext cx="1269298" cy="2393867"/>
            <a:chOff x="-93500" y="1849248"/>
            <a:chExt cx="1269298" cy="2393867"/>
          </a:xfrm>
        </p:grpSpPr>
        <p:sp>
          <p:nvSpPr>
            <p:cNvPr id="242" name="Google Shape;242;p18"/>
            <p:cNvSpPr/>
            <p:nvPr/>
          </p:nvSpPr>
          <p:spPr>
            <a:xfrm>
              <a:off x="-93500" y="1849248"/>
              <a:ext cx="1183896" cy="2369347"/>
            </a:xfrm>
            <a:custGeom>
              <a:avLst/>
              <a:gdLst/>
              <a:ahLst/>
              <a:cxnLst/>
              <a:rect l="l" t="t" r="r" b="b"/>
              <a:pathLst>
                <a:path w="21369" h="42768" extrusionOk="0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9816" y="1873768"/>
              <a:ext cx="1185614" cy="2369347"/>
            </a:xfrm>
            <a:custGeom>
              <a:avLst/>
              <a:gdLst/>
              <a:ahLst/>
              <a:cxnLst/>
              <a:rect l="l" t="t" r="r" b="b"/>
              <a:pathLst>
                <a:path w="21400" h="42768" fill="none" extrusionOk="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8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245" name="Google Shape;245;p18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03" extrusionOk="0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236" extrusionOk="0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668" extrusionOk="0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2" extrusionOk="0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203" extrusionOk="0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68" extrusionOk="0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/>
        </p:nvSpPr>
        <p:spPr>
          <a:xfrm>
            <a:off x="-68750" y="1265049"/>
            <a:ext cx="1235502" cy="2472739"/>
          </a:xfrm>
          <a:custGeom>
            <a:avLst/>
            <a:gdLst/>
            <a:ahLst/>
            <a:cxnLst/>
            <a:rect l="l" t="t" r="r" b="b"/>
            <a:pathLst>
              <a:path w="21369" h="42768" extrusionOk="0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96632" y="1265049"/>
            <a:ext cx="1237295" cy="2472739"/>
          </a:xfrm>
          <a:custGeom>
            <a:avLst/>
            <a:gdLst/>
            <a:ahLst/>
            <a:cxnLst/>
            <a:rect l="l" t="t" r="r" b="b"/>
            <a:pathLst>
              <a:path w="21400" h="42768" fill="none" extrusionOk="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w="190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9"/>
          <p:cNvGrpSpPr/>
          <p:nvPr/>
        </p:nvGrpSpPr>
        <p:grpSpPr>
          <a:xfrm>
            <a:off x="871637" y="2482815"/>
            <a:ext cx="1366658" cy="212443"/>
            <a:chOff x="713225" y="4468250"/>
            <a:chExt cx="1036525" cy="161125"/>
          </a:xfrm>
        </p:grpSpPr>
        <p:sp>
          <p:nvSpPr>
            <p:cNvPr id="259" name="Google Shape;259;p19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1"/>
          </p:nvPr>
        </p:nvSpPr>
        <p:spPr>
          <a:xfrm>
            <a:off x="713225" y="1280160"/>
            <a:ext cx="2286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subTitle" idx="2"/>
          </p:nvPr>
        </p:nvSpPr>
        <p:spPr>
          <a:xfrm>
            <a:off x="713225" y="1841943"/>
            <a:ext cx="2286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3"/>
          </p:nvPr>
        </p:nvSpPr>
        <p:spPr>
          <a:xfrm>
            <a:off x="6144725" y="1280160"/>
            <a:ext cx="2286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4"/>
          </p:nvPr>
        </p:nvSpPr>
        <p:spPr>
          <a:xfrm>
            <a:off x="6144725" y="1841943"/>
            <a:ext cx="2286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6895750" y="431595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6895750" y="450060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0"/>
          <p:cNvGrpSpPr/>
          <p:nvPr/>
        </p:nvGrpSpPr>
        <p:grpSpPr>
          <a:xfrm>
            <a:off x="713225" y="4422900"/>
            <a:ext cx="1036525" cy="161125"/>
            <a:chOff x="713225" y="4468250"/>
            <a:chExt cx="1036525" cy="161125"/>
          </a:xfrm>
        </p:grpSpPr>
        <p:sp>
          <p:nvSpPr>
            <p:cNvPr id="285" name="Google Shape;285;p20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-152405" y="2888998"/>
            <a:ext cx="698957" cy="1397818"/>
            <a:chOff x="-152405" y="2888998"/>
            <a:chExt cx="698957" cy="1397818"/>
          </a:xfrm>
        </p:grpSpPr>
        <p:sp>
          <p:nvSpPr>
            <p:cNvPr id="302" name="Google Shape;302;p20"/>
            <p:cNvSpPr/>
            <p:nvPr/>
          </p:nvSpPr>
          <p:spPr>
            <a:xfrm rot="10800000">
              <a:off x="-152405" y="2888998"/>
              <a:ext cx="698957" cy="1397818"/>
            </a:xfrm>
            <a:custGeom>
              <a:avLst/>
              <a:gdLst/>
              <a:ahLst/>
              <a:cxnLst/>
              <a:rect l="l" t="t" r="r" b="b"/>
              <a:pathLst>
                <a:path w="7296" h="14591" fill="none" extrusionOk="0">
                  <a:moveTo>
                    <a:pt x="7295" y="14591"/>
                  </a:moveTo>
                  <a:cubicBezTo>
                    <a:pt x="3283" y="14591"/>
                    <a:pt x="0" y="11308"/>
                    <a:pt x="0" y="7296"/>
                  </a:cubicBezTo>
                  <a:cubicBezTo>
                    <a:pt x="0" y="3253"/>
                    <a:pt x="3283" y="1"/>
                    <a:pt x="7295" y="1"/>
                  </a:cubicBezTo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 rot="10800000">
              <a:off x="-126155" y="3087017"/>
              <a:ext cx="503812" cy="1004655"/>
            </a:xfrm>
            <a:custGeom>
              <a:avLst/>
              <a:gdLst/>
              <a:ahLst/>
              <a:cxnLst/>
              <a:rect l="l" t="t" r="r" b="b"/>
              <a:pathLst>
                <a:path w="5259" h="10487" fill="none" extrusionOk="0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1"/>
          <p:cNvGrpSpPr/>
          <p:nvPr/>
        </p:nvGrpSpPr>
        <p:grpSpPr>
          <a:xfrm>
            <a:off x="418556" y="178841"/>
            <a:ext cx="589350" cy="1014019"/>
            <a:chOff x="832925" y="1132500"/>
            <a:chExt cx="376125" cy="647150"/>
          </a:xfrm>
        </p:grpSpPr>
        <p:sp>
          <p:nvSpPr>
            <p:cNvPr id="307" name="Google Shape;307;p21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8136106" y="4092416"/>
            <a:ext cx="589350" cy="1014019"/>
            <a:chOff x="832925" y="1132500"/>
            <a:chExt cx="376125" cy="647150"/>
          </a:xfrm>
        </p:grpSpPr>
        <p:sp>
          <p:nvSpPr>
            <p:cNvPr id="318" name="Google Shape;318;p21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692700" y="457200"/>
            <a:ext cx="5266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22"/>
          <p:cNvSpPr/>
          <p:nvPr/>
        </p:nvSpPr>
        <p:spPr>
          <a:xfrm rot="-5400000">
            <a:off x="7060475" y="-193270"/>
            <a:ext cx="5678400" cy="5678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748250" y="4299325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748250" y="4483975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1"/>
          </p:nvPr>
        </p:nvSpPr>
        <p:spPr>
          <a:xfrm>
            <a:off x="704088" y="1453896"/>
            <a:ext cx="5266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3"/>
          <p:cNvGrpSpPr/>
          <p:nvPr/>
        </p:nvGrpSpPr>
        <p:grpSpPr>
          <a:xfrm>
            <a:off x="408419" y="539491"/>
            <a:ext cx="589350" cy="1014019"/>
            <a:chOff x="832925" y="1132500"/>
            <a:chExt cx="376125" cy="647150"/>
          </a:xfrm>
        </p:grpSpPr>
        <p:sp>
          <p:nvSpPr>
            <p:cNvPr id="336" name="Google Shape;336;p23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99175" y="3121525"/>
            <a:ext cx="1034975" cy="380725"/>
            <a:chOff x="713225" y="4249875"/>
            <a:chExt cx="1034975" cy="380725"/>
          </a:xfrm>
        </p:grpSpPr>
        <p:grpSp>
          <p:nvGrpSpPr>
            <p:cNvPr id="347" name="Google Shape;347;p23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23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23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366" name="Google Shape;366;p23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3" name="Google Shape;383;p23"/>
          <p:cNvSpPr/>
          <p:nvPr/>
        </p:nvSpPr>
        <p:spPr>
          <a:xfrm rot="10800000" flipH="1">
            <a:off x="8397102" y="-312848"/>
            <a:ext cx="746892" cy="1493542"/>
          </a:xfrm>
          <a:custGeom>
            <a:avLst/>
            <a:gdLst/>
            <a:ahLst/>
            <a:cxnLst/>
            <a:rect l="l" t="t" r="r" b="b"/>
            <a:pathLst>
              <a:path w="7296" h="14590" fill="none" extrusionOk="0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8577583" y="-98187"/>
            <a:ext cx="538364" cy="1073528"/>
          </a:xfrm>
          <a:custGeom>
            <a:avLst/>
            <a:gdLst/>
            <a:ahLst/>
            <a:cxnLst/>
            <a:rect l="l" t="t" r="r" b="b"/>
            <a:pathLst>
              <a:path w="5259" h="10487" fill="none" extrusionOk="0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720750" y="3734275"/>
            <a:ext cx="7702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1"/>
          </p:nvPr>
        </p:nvSpPr>
        <p:spPr>
          <a:xfrm>
            <a:off x="722400" y="4379975"/>
            <a:ext cx="7699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/>
          <p:nvPr/>
        </p:nvSpPr>
        <p:spPr>
          <a:xfrm>
            <a:off x="-2212425" y="-2463562"/>
            <a:ext cx="4181700" cy="41817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7103125" y="3475338"/>
            <a:ext cx="4181700" cy="41817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/>
          </p:nvPr>
        </p:nvSpPr>
        <p:spPr>
          <a:xfrm>
            <a:off x="713225" y="450150"/>
            <a:ext cx="771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91" name="Google Shape;391;p24"/>
          <p:cNvGrpSpPr/>
          <p:nvPr/>
        </p:nvGrpSpPr>
        <p:grpSpPr>
          <a:xfrm>
            <a:off x="7329225" y="450150"/>
            <a:ext cx="1036525" cy="161125"/>
            <a:chOff x="713225" y="4468250"/>
            <a:chExt cx="1036525" cy="161125"/>
          </a:xfrm>
        </p:grpSpPr>
        <p:sp>
          <p:nvSpPr>
            <p:cNvPr id="392" name="Google Shape;392;p24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4"/>
          <p:cNvGrpSpPr/>
          <p:nvPr/>
        </p:nvGrpSpPr>
        <p:grpSpPr>
          <a:xfrm>
            <a:off x="713213" y="4410525"/>
            <a:ext cx="3015175" cy="188900"/>
            <a:chOff x="713213" y="4410525"/>
            <a:chExt cx="3015175" cy="188900"/>
          </a:xfrm>
        </p:grpSpPr>
        <p:sp>
          <p:nvSpPr>
            <p:cNvPr id="409" name="Google Shape;409;p24"/>
            <p:cNvSpPr/>
            <p:nvPr/>
          </p:nvSpPr>
          <p:spPr>
            <a:xfrm>
              <a:off x="71321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90166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090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1280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4685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657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1846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036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223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2413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260228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2790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2979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169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21921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40766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1596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1786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9745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163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352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2542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2729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2919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310828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296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85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675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/>
          <p:nvPr/>
        </p:nvSpPr>
        <p:spPr>
          <a:xfrm>
            <a:off x="0" y="56300"/>
            <a:ext cx="2745970" cy="5035077"/>
          </a:xfrm>
          <a:custGeom>
            <a:avLst/>
            <a:gdLst/>
            <a:ahLst/>
            <a:cxnLst/>
            <a:rect l="l" t="t" r="r" b="b"/>
            <a:pathLst>
              <a:path w="21369" h="42768" extrusionOk="0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194100" y="108407"/>
            <a:ext cx="2749954" cy="5035077"/>
          </a:xfrm>
          <a:custGeom>
            <a:avLst/>
            <a:gdLst/>
            <a:ahLst/>
            <a:cxnLst/>
            <a:rect l="l" t="t" r="r" b="b"/>
            <a:pathLst>
              <a:path w="21400" h="42768" fill="none" extrusionOk="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w="190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25"/>
          <p:cNvGrpSpPr/>
          <p:nvPr/>
        </p:nvGrpSpPr>
        <p:grpSpPr>
          <a:xfrm>
            <a:off x="7757584" y="539510"/>
            <a:ext cx="680448" cy="1170759"/>
            <a:chOff x="832925" y="1132500"/>
            <a:chExt cx="376125" cy="647150"/>
          </a:xfrm>
        </p:grpSpPr>
        <p:sp>
          <p:nvSpPr>
            <p:cNvPr id="441" name="Google Shape;441;p25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3212175" y="2039069"/>
            <a:ext cx="4114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subTitle" idx="1"/>
          </p:nvPr>
        </p:nvSpPr>
        <p:spPr>
          <a:xfrm>
            <a:off x="3212175" y="2743200"/>
            <a:ext cx="4114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"/>
          <p:cNvSpPr txBox="1">
            <a:spLocks noGrp="1"/>
          </p:cNvSpPr>
          <p:nvPr>
            <p:ph type="title" idx="2"/>
          </p:nvPr>
        </p:nvSpPr>
        <p:spPr>
          <a:xfrm>
            <a:off x="387900" y="1508760"/>
            <a:ext cx="2288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>
            <a:spLocks noGrp="1"/>
          </p:cNvSpPr>
          <p:nvPr>
            <p:ph type="title" hasCustomPrompt="1"/>
          </p:nvPr>
        </p:nvSpPr>
        <p:spPr>
          <a:xfrm>
            <a:off x="2286000" y="1106125"/>
            <a:ext cx="4572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6" name="Google Shape;456;p26"/>
          <p:cNvSpPr txBox="1">
            <a:spLocks noGrp="1"/>
          </p:cNvSpPr>
          <p:nvPr>
            <p:ph type="subTitle" idx="1"/>
          </p:nvPr>
        </p:nvSpPr>
        <p:spPr>
          <a:xfrm>
            <a:off x="2286000" y="2734053"/>
            <a:ext cx="457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57" name="Google Shape;457;p26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458" name="Google Shape;458;p26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26"/>
          <p:cNvGrpSpPr/>
          <p:nvPr/>
        </p:nvGrpSpPr>
        <p:grpSpPr>
          <a:xfrm>
            <a:off x="7395788" y="4218700"/>
            <a:ext cx="1034975" cy="380725"/>
            <a:chOff x="713225" y="4249875"/>
            <a:chExt cx="1034975" cy="380725"/>
          </a:xfrm>
        </p:grpSpPr>
        <p:grpSp>
          <p:nvGrpSpPr>
            <p:cNvPr id="469" name="Google Shape;469;p26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6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479" name="Google Shape;479;p26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26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488" name="Google Shape;488;p26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26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5" name="Google Shape;505;p26"/>
          <p:cNvSpPr/>
          <p:nvPr/>
        </p:nvSpPr>
        <p:spPr>
          <a:xfrm>
            <a:off x="-93500" y="2387148"/>
            <a:ext cx="1183896" cy="2369347"/>
          </a:xfrm>
          <a:custGeom>
            <a:avLst/>
            <a:gdLst/>
            <a:ahLst/>
            <a:cxnLst/>
            <a:rect l="l" t="t" r="r" b="b"/>
            <a:pathLst>
              <a:path w="21369" h="42768" extrusionOk="0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9816" y="2411668"/>
            <a:ext cx="1185614" cy="2369347"/>
          </a:xfrm>
          <a:custGeom>
            <a:avLst/>
            <a:gdLst/>
            <a:ahLst/>
            <a:cxnLst/>
            <a:rect l="l" t="t" r="r" b="b"/>
            <a:pathLst>
              <a:path w="21400" h="42768" fill="none" extrusionOk="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w="190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26"/>
          <p:cNvGrpSpPr/>
          <p:nvPr/>
        </p:nvGrpSpPr>
        <p:grpSpPr>
          <a:xfrm>
            <a:off x="238719" y="3016566"/>
            <a:ext cx="589350" cy="1014019"/>
            <a:chOff x="832925" y="1132500"/>
            <a:chExt cx="376125" cy="647150"/>
          </a:xfrm>
        </p:grpSpPr>
        <p:sp>
          <p:nvSpPr>
            <p:cNvPr id="508" name="Google Shape;508;p26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8"/>
          <p:cNvGrpSpPr/>
          <p:nvPr/>
        </p:nvGrpSpPr>
        <p:grpSpPr>
          <a:xfrm>
            <a:off x="0" y="1515315"/>
            <a:ext cx="1535025" cy="283475"/>
            <a:chOff x="0" y="539500"/>
            <a:chExt cx="1535025" cy="283475"/>
          </a:xfrm>
        </p:grpSpPr>
        <p:sp>
          <p:nvSpPr>
            <p:cNvPr id="521" name="Google Shape;521;p28"/>
            <p:cNvSpPr/>
            <p:nvPr/>
          </p:nvSpPr>
          <p:spPr>
            <a:xfrm>
              <a:off x="0" y="5395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0" y="7241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8"/>
          <p:cNvGrpSpPr/>
          <p:nvPr/>
        </p:nvGrpSpPr>
        <p:grpSpPr>
          <a:xfrm>
            <a:off x="7898919" y="548641"/>
            <a:ext cx="531845" cy="538386"/>
            <a:chOff x="418544" y="539491"/>
            <a:chExt cx="531845" cy="538386"/>
          </a:xfrm>
        </p:grpSpPr>
        <p:sp>
          <p:nvSpPr>
            <p:cNvPr id="524" name="Google Shape;524;p28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64008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8"/>
          <p:cNvSpPr txBox="1">
            <a:spLocks noGrp="1"/>
          </p:cNvSpPr>
          <p:nvPr>
            <p:ph type="subTitle" idx="1"/>
          </p:nvPr>
        </p:nvSpPr>
        <p:spPr>
          <a:xfrm>
            <a:off x="1018025" y="2278125"/>
            <a:ext cx="106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713225" y="3757059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3"/>
          </p:nvPr>
        </p:nvSpPr>
        <p:spPr>
          <a:xfrm>
            <a:off x="689100" y="318211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4"/>
          </p:nvPr>
        </p:nvSpPr>
        <p:spPr>
          <a:xfrm>
            <a:off x="2999225" y="2278125"/>
            <a:ext cx="106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5"/>
          </p:nvPr>
        </p:nvSpPr>
        <p:spPr>
          <a:xfrm>
            <a:off x="2694425" y="3757059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6"/>
          </p:nvPr>
        </p:nvSpPr>
        <p:spPr>
          <a:xfrm>
            <a:off x="2670300" y="318211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7"/>
          </p:nvPr>
        </p:nvSpPr>
        <p:spPr>
          <a:xfrm>
            <a:off x="4980425" y="2278125"/>
            <a:ext cx="106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Google Shape;537;p28"/>
          <p:cNvSpPr txBox="1">
            <a:spLocks noGrp="1"/>
          </p:cNvSpPr>
          <p:nvPr>
            <p:ph type="subTitle" idx="8"/>
          </p:nvPr>
        </p:nvSpPr>
        <p:spPr>
          <a:xfrm>
            <a:off x="4675625" y="3757059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8" name="Google Shape;538;p28"/>
          <p:cNvSpPr txBox="1">
            <a:spLocks noGrp="1"/>
          </p:cNvSpPr>
          <p:nvPr>
            <p:ph type="subTitle" idx="9"/>
          </p:nvPr>
        </p:nvSpPr>
        <p:spPr>
          <a:xfrm>
            <a:off x="4812725" y="3182112"/>
            <a:ext cx="155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28"/>
          <p:cNvSpPr txBox="1">
            <a:spLocks noGrp="1"/>
          </p:cNvSpPr>
          <p:nvPr>
            <p:ph type="subTitle" idx="13"/>
          </p:nvPr>
        </p:nvSpPr>
        <p:spPr>
          <a:xfrm>
            <a:off x="6961625" y="2278125"/>
            <a:ext cx="106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p28"/>
          <p:cNvSpPr txBox="1">
            <a:spLocks noGrp="1"/>
          </p:cNvSpPr>
          <p:nvPr>
            <p:ph type="subTitle" idx="14"/>
          </p:nvPr>
        </p:nvSpPr>
        <p:spPr>
          <a:xfrm>
            <a:off x="6656825" y="3757059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subTitle" idx="15"/>
          </p:nvPr>
        </p:nvSpPr>
        <p:spPr>
          <a:xfrm>
            <a:off x="6632700" y="318211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>
            <a:spLocks noGrp="1"/>
          </p:cNvSpPr>
          <p:nvPr>
            <p:ph type="subTitle" idx="1"/>
          </p:nvPr>
        </p:nvSpPr>
        <p:spPr>
          <a:xfrm>
            <a:off x="1371600" y="1243584"/>
            <a:ext cx="64008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544" name="Google Shape;544;p29"/>
          <p:cNvGrpSpPr/>
          <p:nvPr/>
        </p:nvGrpSpPr>
        <p:grpSpPr>
          <a:xfrm>
            <a:off x="746575" y="4282625"/>
            <a:ext cx="1535025" cy="283475"/>
            <a:chOff x="689100" y="4315950"/>
            <a:chExt cx="1535025" cy="283475"/>
          </a:xfrm>
        </p:grpSpPr>
        <p:sp>
          <p:nvSpPr>
            <p:cNvPr id="545" name="Google Shape;545;p29"/>
            <p:cNvSpPr/>
            <p:nvPr/>
          </p:nvSpPr>
          <p:spPr>
            <a:xfrm>
              <a:off x="689100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100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29"/>
          <p:cNvSpPr/>
          <p:nvPr/>
        </p:nvSpPr>
        <p:spPr>
          <a:xfrm rot="-8567907">
            <a:off x="7527935" y="-1471916"/>
            <a:ext cx="2943829" cy="2943829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9"/>
          <p:cNvGrpSpPr/>
          <p:nvPr/>
        </p:nvGrpSpPr>
        <p:grpSpPr>
          <a:xfrm>
            <a:off x="8136094" y="3585416"/>
            <a:ext cx="589350" cy="1014019"/>
            <a:chOff x="832925" y="1132500"/>
            <a:chExt cx="376125" cy="647150"/>
          </a:xfrm>
        </p:grpSpPr>
        <p:sp>
          <p:nvSpPr>
            <p:cNvPr id="549" name="Google Shape;549;p29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29"/>
          <p:cNvGrpSpPr/>
          <p:nvPr/>
        </p:nvGrpSpPr>
        <p:grpSpPr>
          <a:xfrm>
            <a:off x="447294" y="539491"/>
            <a:ext cx="531845" cy="538386"/>
            <a:chOff x="418544" y="539491"/>
            <a:chExt cx="531845" cy="538386"/>
          </a:xfrm>
        </p:grpSpPr>
        <p:sp>
          <p:nvSpPr>
            <p:cNvPr id="560" name="Google Shape;560;p29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9"/>
          <p:cNvSpPr txBox="1">
            <a:spLocks noGrp="1"/>
          </p:cNvSpPr>
          <p:nvPr>
            <p:ph type="title"/>
          </p:nvPr>
        </p:nvSpPr>
        <p:spPr>
          <a:xfrm>
            <a:off x="1371600" y="2709672"/>
            <a:ext cx="640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705725" y="1417320"/>
            <a:ext cx="1975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2"/>
          </p:nvPr>
        </p:nvSpPr>
        <p:spPr>
          <a:xfrm>
            <a:off x="705725" y="1830883"/>
            <a:ext cx="19707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3"/>
          </p:nvPr>
        </p:nvSpPr>
        <p:spPr>
          <a:xfrm>
            <a:off x="705725" y="2342947"/>
            <a:ext cx="1975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4"/>
          </p:nvPr>
        </p:nvSpPr>
        <p:spPr>
          <a:xfrm>
            <a:off x="705725" y="2763571"/>
            <a:ext cx="1975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5"/>
          </p:nvPr>
        </p:nvSpPr>
        <p:spPr>
          <a:xfrm>
            <a:off x="705725" y="3257347"/>
            <a:ext cx="192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6"/>
          </p:nvPr>
        </p:nvSpPr>
        <p:spPr>
          <a:xfrm>
            <a:off x="705725" y="3696259"/>
            <a:ext cx="1975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574" name="Google Shape;574;p30"/>
          <p:cNvGrpSpPr/>
          <p:nvPr/>
        </p:nvGrpSpPr>
        <p:grpSpPr>
          <a:xfrm>
            <a:off x="8090559" y="262760"/>
            <a:ext cx="680448" cy="1170759"/>
            <a:chOff x="832925" y="1132500"/>
            <a:chExt cx="376125" cy="647150"/>
          </a:xfrm>
        </p:grpSpPr>
        <p:sp>
          <p:nvSpPr>
            <p:cNvPr id="575" name="Google Shape;575;p30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30"/>
          <p:cNvGrpSpPr/>
          <p:nvPr/>
        </p:nvGrpSpPr>
        <p:grpSpPr>
          <a:xfrm>
            <a:off x="7395800" y="4205850"/>
            <a:ext cx="1034975" cy="380725"/>
            <a:chOff x="713225" y="4249875"/>
            <a:chExt cx="1034975" cy="380725"/>
          </a:xfrm>
        </p:grpSpPr>
        <p:grpSp>
          <p:nvGrpSpPr>
            <p:cNvPr id="586" name="Google Shape;586;p3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587" name="Google Shape;587;p3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3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596" name="Google Shape;596;p3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3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605" name="Google Shape;605;p3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3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614" name="Google Shape;614;p3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705725" y="457200"/>
            <a:ext cx="77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2364975" y="1984248"/>
            <a:ext cx="166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Google Shape;625;p31"/>
          <p:cNvSpPr txBox="1">
            <a:spLocks noGrp="1"/>
          </p:cNvSpPr>
          <p:nvPr>
            <p:ph type="subTitle" idx="2"/>
          </p:nvPr>
        </p:nvSpPr>
        <p:spPr>
          <a:xfrm>
            <a:off x="2364975" y="3246120"/>
            <a:ext cx="166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6" name="Google Shape;626;p31"/>
          <p:cNvSpPr txBox="1">
            <a:spLocks noGrp="1"/>
          </p:cNvSpPr>
          <p:nvPr>
            <p:ph type="subTitle" idx="3"/>
          </p:nvPr>
        </p:nvSpPr>
        <p:spPr>
          <a:xfrm>
            <a:off x="4523475" y="1984248"/>
            <a:ext cx="166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7" name="Google Shape;627;p31"/>
          <p:cNvSpPr txBox="1">
            <a:spLocks noGrp="1"/>
          </p:cNvSpPr>
          <p:nvPr>
            <p:ph type="subTitle" idx="4"/>
          </p:nvPr>
        </p:nvSpPr>
        <p:spPr>
          <a:xfrm>
            <a:off x="4523475" y="3246126"/>
            <a:ext cx="166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8" name="Google Shape;628;p31"/>
          <p:cNvSpPr txBox="1">
            <a:spLocks noGrp="1"/>
          </p:cNvSpPr>
          <p:nvPr>
            <p:ph type="subTitle" idx="5"/>
          </p:nvPr>
        </p:nvSpPr>
        <p:spPr>
          <a:xfrm>
            <a:off x="6647550" y="1984248"/>
            <a:ext cx="166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9" name="Google Shape;629;p31"/>
          <p:cNvSpPr txBox="1">
            <a:spLocks noGrp="1"/>
          </p:cNvSpPr>
          <p:nvPr>
            <p:ph type="subTitle" idx="6"/>
          </p:nvPr>
        </p:nvSpPr>
        <p:spPr>
          <a:xfrm>
            <a:off x="6647550" y="3246126"/>
            <a:ext cx="166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630" name="Google Shape;630;p31"/>
          <p:cNvGrpSpPr/>
          <p:nvPr/>
        </p:nvGrpSpPr>
        <p:grpSpPr>
          <a:xfrm>
            <a:off x="7394250" y="4438300"/>
            <a:ext cx="1036525" cy="161125"/>
            <a:chOff x="713225" y="4468250"/>
            <a:chExt cx="1036525" cy="161125"/>
          </a:xfrm>
        </p:grpSpPr>
        <p:sp>
          <p:nvSpPr>
            <p:cNvPr id="631" name="Google Shape;631;p31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31"/>
          <p:cNvGrpSpPr/>
          <p:nvPr/>
        </p:nvGrpSpPr>
        <p:grpSpPr>
          <a:xfrm>
            <a:off x="-54287" y="596650"/>
            <a:ext cx="1535025" cy="283475"/>
            <a:chOff x="689100" y="4315950"/>
            <a:chExt cx="1535025" cy="283475"/>
          </a:xfrm>
        </p:grpSpPr>
        <p:sp>
          <p:nvSpPr>
            <p:cNvPr id="648" name="Google Shape;648;p31"/>
            <p:cNvSpPr/>
            <p:nvPr/>
          </p:nvSpPr>
          <p:spPr>
            <a:xfrm>
              <a:off x="689100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89100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2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652" name="Google Shape;652;p32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32"/>
          <p:cNvGrpSpPr/>
          <p:nvPr/>
        </p:nvGrpSpPr>
        <p:grpSpPr>
          <a:xfrm>
            <a:off x="-321762" y="3275175"/>
            <a:ext cx="1034975" cy="380725"/>
            <a:chOff x="713225" y="4249875"/>
            <a:chExt cx="1034975" cy="380725"/>
          </a:xfrm>
        </p:grpSpPr>
        <p:grpSp>
          <p:nvGrpSpPr>
            <p:cNvPr id="663" name="Google Shape;663;p32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664" name="Google Shape;664;p32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p32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673" name="Google Shape;673;p32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1" name="Google Shape;681;p32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682" name="Google Shape;682;p32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0" name="Google Shape;690;p32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691" name="Google Shape;691;p32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9" name="Google Shape;699;p32"/>
          <p:cNvGrpSpPr/>
          <p:nvPr/>
        </p:nvGrpSpPr>
        <p:grpSpPr>
          <a:xfrm>
            <a:off x="8397102" y="539502"/>
            <a:ext cx="746892" cy="1493542"/>
            <a:chOff x="8397102" y="539502"/>
            <a:chExt cx="746892" cy="1493542"/>
          </a:xfrm>
        </p:grpSpPr>
        <p:sp>
          <p:nvSpPr>
            <p:cNvPr id="700" name="Google Shape;700;p32"/>
            <p:cNvSpPr/>
            <p:nvPr/>
          </p:nvSpPr>
          <p:spPr>
            <a:xfrm rot="10800000" flipH="1">
              <a:off x="8397102" y="539502"/>
              <a:ext cx="746892" cy="1493542"/>
            </a:xfrm>
            <a:custGeom>
              <a:avLst/>
              <a:gdLst/>
              <a:ahLst/>
              <a:cxnLst/>
              <a:rect l="l" t="t" r="r" b="b"/>
              <a:pathLst>
                <a:path w="7296" h="14590" fill="none" extrusionOk="0">
                  <a:moveTo>
                    <a:pt x="7295" y="14590"/>
                  </a:moveTo>
                  <a:cubicBezTo>
                    <a:pt x="3283" y="14590"/>
                    <a:pt x="0" y="11338"/>
                    <a:pt x="0" y="7295"/>
                  </a:cubicBezTo>
                  <a:cubicBezTo>
                    <a:pt x="0" y="3283"/>
                    <a:pt x="3283" y="0"/>
                    <a:pt x="7295" y="0"/>
                  </a:cubicBezTo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 rot="10800000" flipH="1">
              <a:off x="8577583" y="754163"/>
              <a:ext cx="538364" cy="1073528"/>
            </a:xfrm>
            <a:custGeom>
              <a:avLst/>
              <a:gdLst/>
              <a:ahLst/>
              <a:cxnLst/>
              <a:rect l="l" t="t" r="r" b="b"/>
              <a:pathLst>
                <a:path w="5259" h="10487" fill="none" extrusionOk="0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32"/>
          <p:cNvSpPr txBox="1">
            <a:spLocks noGrp="1"/>
          </p:cNvSpPr>
          <p:nvPr>
            <p:ph type="subTitle" idx="1"/>
          </p:nvPr>
        </p:nvSpPr>
        <p:spPr>
          <a:xfrm>
            <a:off x="1018025" y="191812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subTitle" idx="2"/>
          </p:nvPr>
        </p:nvSpPr>
        <p:spPr>
          <a:xfrm>
            <a:off x="1018025" y="2494197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4" name="Google Shape;704;p32"/>
          <p:cNvSpPr txBox="1">
            <a:spLocks noGrp="1"/>
          </p:cNvSpPr>
          <p:nvPr>
            <p:ph type="subTitle" idx="3"/>
          </p:nvPr>
        </p:nvSpPr>
        <p:spPr>
          <a:xfrm>
            <a:off x="3561600" y="191812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subTitle" idx="4"/>
          </p:nvPr>
        </p:nvSpPr>
        <p:spPr>
          <a:xfrm>
            <a:off x="3561600" y="2494197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6" name="Google Shape;706;p32"/>
          <p:cNvSpPr txBox="1">
            <a:spLocks noGrp="1"/>
          </p:cNvSpPr>
          <p:nvPr>
            <p:ph type="subTitle" idx="5"/>
          </p:nvPr>
        </p:nvSpPr>
        <p:spPr>
          <a:xfrm>
            <a:off x="6105167" y="191812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32"/>
          <p:cNvSpPr txBox="1">
            <a:spLocks noGrp="1"/>
          </p:cNvSpPr>
          <p:nvPr>
            <p:ph type="subTitle" idx="6"/>
          </p:nvPr>
        </p:nvSpPr>
        <p:spPr>
          <a:xfrm>
            <a:off x="6105167" y="2494197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8" name="Google Shape;708;p32"/>
          <p:cNvSpPr txBox="1">
            <a:spLocks noGrp="1"/>
          </p:cNvSpPr>
          <p:nvPr>
            <p:ph type="subTitle" idx="7"/>
          </p:nvPr>
        </p:nvSpPr>
        <p:spPr>
          <a:xfrm>
            <a:off x="1018025" y="356404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8"/>
          </p:nvPr>
        </p:nvSpPr>
        <p:spPr>
          <a:xfrm>
            <a:off x="1018025" y="4130973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0" name="Google Shape;710;p32"/>
          <p:cNvSpPr txBox="1">
            <a:spLocks noGrp="1"/>
          </p:cNvSpPr>
          <p:nvPr>
            <p:ph type="subTitle" idx="9"/>
          </p:nvPr>
        </p:nvSpPr>
        <p:spPr>
          <a:xfrm>
            <a:off x="3561600" y="356404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1" name="Google Shape;711;p32"/>
          <p:cNvSpPr txBox="1">
            <a:spLocks noGrp="1"/>
          </p:cNvSpPr>
          <p:nvPr>
            <p:ph type="subTitle" idx="13"/>
          </p:nvPr>
        </p:nvSpPr>
        <p:spPr>
          <a:xfrm>
            <a:off x="3561600" y="4130973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2" name="Google Shape;712;p32"/>
          <p:cNvSpPr txBox="1">
            <a:spLocks noGrp="1"/>
          </p:cNvSpPr>
          <p:nvPr>
            <p:ph type="subTitle" idx="14"/>
          </p:nvPr>
        </p:nvSpPr>
        <p:spPr>
          <a:xfrm>
            <a:off x="6105167" y="3564045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3" name="Google Shape;713;p32"/>
          <p:cNvSpPr txBox="1">
            <a:spLocks noGrp="1"/>
          </p:cNvSpPr>
          <p:nvPr>
            <p:ph type="subTitle" idx="15"/>
          </p:nvPr>
        </p:nvSpPr>
        <p:spPr>
          <a:xfrm>
            <a:off x="6105167" y="4130973"/>
            <a:ext cx="20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4" name="Google Shape;714;p32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3"/>
          <p:cNvGrpSpPr/>
          <p:nvPr/>
        </p:nvGrpSpPr>
        <p:grpSpPr>
          <a:xfrm>
            <a:off x="451559" y="347148"/>
            <a:ext cx="680448" cy="1170759"/>
            <a:chOff x="832925" y="1132500"/>
            <a:chExt cx="376125" cy="647150"/>
          </a:xfrm>
        </p:grpSpPr>
        <p:sp>
          <p:nvSpPr>
            <p:cNvPr id="717" name="Google Shape;717;p33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33"/>
          <p:cNvGrpSpPr/>
          <p:nvPr/>
        </p:nvGrpSpPr>
        <p:grpSpPr>
          <a:xfrm>
            <a:off x="7394200" y="1517888"/>
            <a:ext cx="1036525" cy="161125"/>
            <a:chOff x="7394200" y="556313"/>
            <a:chExt cx="1036525" cy="161125"/>
          </a:xfrm>
        </p:grpSpPr>
        <p:sp>
          <p:nvSpPr>
            <p:cNvPr id="728" name="Google Shape;728;p33"/>
            <p:cNvSpPr/>
            <p:nvPr/>
          </p:nvSpPr>
          <p:spPr>
            <a:xfrm>
              <a:off x="8377500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8246800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8087975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956525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7807575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7676875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7526425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7394200" y="6642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8377500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8246800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8087975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956525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7807575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676875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526425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7394200" y="556313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33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1"/>
          </p:nvPr>
        </p:nvSpPr>
        <p:spPr>
          <a:xfrm>
            <a:off x="713225" y="2551176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6" name="Google Shape;746;p33"/>
          <p:cNvSpPr txBox="1">
            <a:spLocks noGrp="1"/>
          </p:cNvSpPr>
          <p:nvPr>
            <p:ph type="subTitle" idx="2"/>
          </p:nvPr>
        </p:nvSpPr>
        <p:spPr>
          <a:xfrm>
            <a:off x="713225" y="1975104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33"/>
          <p:cNvSpPr txBox="1">
            <a:spLocks noGrp="1"/>
          </p:cNvSpPr>
          <p:nvPr>
            <p:ph type="subTitle" idx="3"/>
          </p:nvPr>
        </p:nvSpPr>
        <p:spPr>
          <a:xfrm>
            <a:off x="713225" y="3913602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8" name="Google Shape;748;p33"/>
          <p:cNvSpPr txBox="1">
            <a:spLocks noGrp="1"/>
          </p:cNvSpPr>
          <p:nvPr>
            <p:ph type="subTitle" idx="4"/>
          </p:nvPr>
        </p:nvSpPr>
        <p:spPr>
          <a:xfrm>
            <a:off x="713225" y="333867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33"/>
          <p:cNvSpPr txBox="1">
            <a:spLocks noGrp="1"/>
          </p:cNvSpPr>
          <p:nvPr>
            <p:ph type="subTitle" idx="5"/>
          </p:nvPr>
        </p:nvSpPr>
        <p:spPr>
          <a:xfrm>
            <a:off x="6601969" y="2551176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50" name="Google Shape;750;p33"/>
          <p:cNvSpPr txBox="1">
            <a:spLocks noGrp="1"/>
          </p:cNvSpPr>
          <p:nvPr>
            <p:ph type="subTitle" idx="6"/>
          </p:nvPr>
        </p:nvSpPr>
        <p:spPr>
          <a:xfrm>
            <a:off x="6601969" y="196596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1" name="Google Shape;751;p33"/>
          <p:cNvSpPr txBox="1">
            <a:spLocks noGrp="1"/>
          </p:cNvSpPr>
          <p:nvPr>
            <p:ph type="subTitle" idx="7"/>
          </p:nvPr>
        </p:nvSpPr>
        <p:spPr>
          <a:xfrm>
            <a:off x="6601969" y="3913621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subTitle" idx="8"/>
          </p:nvPr>
        </p:nvSpPr>
        <p:spPr>
          <a:xfrm>
            <a:off x="6601969" y="333867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4"/>
          <p:cNvGrpSpPr/>
          <p:nvPr/>
        </p:nvGrpSpPr>
        <p:grpSpPr>
          <a:xfrm>
            <a:off x="447294" y="539491"/>
            <a:ext cx="531845" cy="538386"/>
            <a:chOff x="418544" y="539491"/>
            <a:chExt cx="531845" cy="538386"/>
          </a:xfrm>
        </p:grpSpPr>
        <p:sp>
          <p:nvSpPr>
            <p:cNvPr id="755" name="Google Shape;755;p34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34"/>
          <p:cNvGrpSpPr/>
          <p:nvPr/>
        </p:nvGrpSpPr>
        <p:grpSpPr>
          <a:xfrm>
            <a:off x="7394375" y="539500"/>
            <a:ext cx="1036525" cy="161125"/>
            <a:chOff x="713225" y="4468250"/>
            <a:chExt cx="1036525" cy="161125"/>
          </a:xfrm>
        </p:grpSpPr>
        <p:sp>
          <p:nvSpPr>
            <p:cNvPr id="761" name="Google Shape;761;p34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34"/>
          <p:cNvSpPr txBox="1">
            <a:spLocks noGrp="1"/>
          </p:cNvSpPr>
          <p:nvPr>
            <p:ph type="title"/>
          </p:nvPr>
        </p:nvSpPr>
        <p:spPr>
          <a:xfrm>
            <a:off x="676656" y="1207008"/>
            <a:ext cx="29160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78" name="Google Shape;778;p34"/>
          <p:cNvSpPr txBox="1">
            <a:spLocks noGrp="1"/>
          </p:cNvSpPr>
          <p:nvPr>
            <p:ph type="title" idx="2"/>
          </p:nvPr>
        </p:nvSpPr>
        <p:spPr>
          <a:xfrm>
            <a:off x="5961888" y="1271016"/>
            <a:ext cx="2465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79" name="Google Shape;779;p34"/>
          <p:cNvSpPr txBox="1">
            <a:spLocks noGrp="1"/>
          </p:cNvSpPr>
          <p:nvPr>
            <p:ph type="subTitle" idx="1"/>
          </p:nvPr>
        </p:nvSpPr>
        <p:spPr>
          <a:xfrm>
            <a:off x="5961888" y="2100674"/>
            <a:ext cx="246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3"/>
          </p:nvPr>
        </p:nvSpPr>
        <p:spPr>
          <a:xfrm>
            <a:off x="5961888" y="3136392"/>
            <a:ext cx="24690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4"/>
          </p:nvPr>
        </p:nvSpPr>
        <p:spPr>
          <a:xfrm>
            <a:off x="5961888" y="4112767"/>
            <a:ext cx="246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5"/>
          </p:nvPr>
        </p:nvSpPr>
        <p:spPr>
          <a:xfrm>
            <a:off x="705725" y="441960"/>
            <a:ext cx="77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6"/>
          </p:nvPr>
        </p:nvSpPr>
        <p:spPr>
          <a:xfrm>
            <a:off x="713225" y="3693043"/>
            <a:ext cx="207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7"/>
          </p:nvPr>
        </p:nvSpPr>
        <p:spPr>
          <a:xfrm>
            <a:off x="713225" y="3118104"/>
            <a:ext cx="20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5" name="Google Shape;785;p34"/>
          <p:cNvGrpSpPr/>
          <p:nvPr/>
        </p:nvGrpSpPr>
        <p:grpSpPr>
          <a:xfrm>
            <a:off x="7608975" y="2880360"/>
            <a:ext cx="1535025" cy="283475"/>
            <a:chOff x="7608975" y="2874025"/>
            <a:chExt cx="1535025" cy="283475"/>
          </a:xfrm>
        </p:grpSpPr>
        <p:sp>
          <p:nvSpPr>
            <p:cNvPr id="786" name="Google Shape;786;p34"/>
            <p:cNvSpPr/>
            <p:nvPr/>
          </p:nvSpPr>
          <p:spPr>
            <a:xfrm>
              <a:off x="7608975" y="2874025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7608975" y="3058675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5"/>
          <p:cNvGrpSpPr/>
          <p:nvPr/>
        </p:nvGrpSpPr>
        <p:grpSpPr>
          <a:xfrm>
            <a:off x="7855388" y="539500"/>
            <a:ext cx="1535025" cy="283475"/>
            <a:chOff x="-112475" y="4315950"/>
            <a:chExt cx="1535025" cy="283475"/>
          </a:xfrm>
        </p:grpSpPr>
        <p:sp>
          <p:nvSpPr>
            <p:cNvPr id="790" name="Google Shape;790;p35"/>
            <p:cNvSpPr/>
            <p:nvPr/>
          </p:nvSpPr>
          <p:spPr>
            <a:xfrm>
              <a:off x="-112475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-112475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bg>
      <p:bgPr>
        <a:solidFill>
          <a:schemeClr val="accent1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6"/>
          <p:cNvGrpSpPr/>
          <p:nvPr/>
        </p:nvGrpSpPr>
        <p:grpSpPr>
          <a:xfrm>
            <a:off x="-13387" y="1524925"/>
            <a:ext cx="1034975" cy="380725"/>
            <a:chOff x="713225" y="4249875"/>
            <a:chExt cx="1034975" cy="380725"/>
          </a:xfrm>
        </p:grpSpPr>
        <p:grpSp>
          <p:nvGrpSpPr>
            <p:cNvPr id="795" name="Google Shape;795;p36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4" name="Google Shape;804;p36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805" name="Google Shape;805;p36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3" name="Google Shape;813;p36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814" name="Google Shape;814;p36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2" name="Google Shape;822;p36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823" name="Google Shape;823;p36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1" name="Google Shape;831;p36"/>
          <p:cNvSpPr/>
          <p:nvPr/>
        </p:nvSpPr>
        <p:spPr>
          <a:xfrm rot="10800000" flipH="1">
            <a:off x="8397102" y="-312848"/>
            <a:ext cx="746892" cy="1493542"/>
          </a:xfrm>
          <a:custGeom>
            <a:avLst/>
            <a:gdLst/>
            <a:ahLst/>
            <a:cxnLst/>
            <a:rect l="l" t="t" r="r" b="b"/>
            <a:pathLst>
              <a:path w="7296" h="14590" fill="none" extrusionOk="0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6"/>
          <p:cNvSpPr/>
          <p:nvPr/>
        </p:nvSpPr>
        <p:spPr>
          <a:xfrm rot="10800000" flipH="1">
            <a:off x="8577583" y="-98187"/>
            <a:ext cx="538364" cy="1073528"/>
          </a:xfrm>
          <a:custGeom>
            <a:avLst/>
            <a:gdLst/>
            <a:ahLst/>
            <a:cxnLst/>
            <a:rect l="l" t="t" r="r" b="b"/>
            <a:pathLst>
              <a:path w="5259" h="10487" fill="none" extrusionOk="0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36"/>
          <p:cNvSpPr txBox="1">
            <a:spLocks noGrp="1"/>
          </p:cNvSpPr>
          <p:nvPr>
            <p:ph type="subTitle" idx="1"/>
          </p:nvPr>
        </p:nvSpPr>
        <p:spPr>
          <a:xfrm>
            <a:off x="6609475" y="1845963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5" name="Google Shape;835;p36"/>
          <p:cNvSpPr txBox="1">
            <a:spLocks noGrp="1"/>
          </p:cNvSpPr>
          <p:nvPr>
            <p:ph type="subTitle" idx="2"/>
          </p:nvPr>
        </p:nvSpPr>
        <p:spPr>
          <a:xfrm>
            <a:off x="6609475" y="1271016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Google Shape;836;p36"/>
          <p:cNvSpPr txBox="1">
            <a:spLocks noGrp="1"/>
          </p:cNvSpPr>
          <p:nvPr>
            <p:ph type="subTitle" idx="3"/>
          </p:nvPr>
        </p:nvSpPr>
        <p:spPr>
          <a:xfrm>
            <a:off x="6609475" y="3875931"/>
            <a:ext cx="1828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7" name="Google Shape;837;p36"/>
          <p:cNvSpPr txBox="1">
            <a:spLocks noGrp="1"/>
          </p:cNvSpPr>
          <p:nvPr>
            <p:ph type="subTitle" idx="4"/>
          </p:nvPr>
        </p:nvSpPr>
        <p:spPr>
          <a:xfrm>
            <a:off x="6609475" y="3300984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/>
          <p:nvPr/>
        </p:nvSpPr>
        <p:spPr>
          <a:xfrm rot="10800000">
            <a:off x="-174855" y="1474998"/>
            <a:ext cx="698957" cy="1397818"/>
          </a:xfrm>
          <a:custGeom>
            <a:avLst/>
            <a:gdLst/>
            <a:ahLst/>
            <a:cxnLst/>
            <a:rect l="l" t="t" r="r" b="b"/>
            <a:pathLst>
              <a:path w="7296" h="14591" fill="none" extrusionOk="0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10800000">
            <a:off x="-148605" y="1673017"/>
            <a:ext cx="503812" cy="1004655"/>
          </a:xfrm>
          <a:custGeom>
            <a:avLst/>
            <a:gdLst/>
            <a:ahLst/>
            <a:cxnLst/>
            <a:rect l="l" t="t" r="r" b="b"/>
            <a:pathLst>
              <a:path w="5259" h="10487" fill="none" extrusionOk="0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713217" y="4386990"/>
            <a:ext cx="1366658" cy="212443"/>
            <a:chOff x="713225" y="4468250"/>
            <a:chExt cx="1036525" cy="161125"/>
          </a:xfrm>
        </p:grpSpPr>
        <p:sp>
          <p:nvSpPr>
            <p:cNvPr id="842" name="Google Shape;842;p37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8" name="Google Shape;858;p37"/>
          <p:cNvSpPr/>
          <p:nvPr/>
        </p:nvSpPr>
        <p:spPr>
          <a:xfrm>
            <a:off x="6895750" y="53950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6895750" y="72415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8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38"/>
          <p:cNvSpPr txBox="1">
            <a:spLocks noGrp="1"/>
          </p:cNvSpPr>
          <p:nvPr>
            <p:ph type="subTitle" idx="1"/>
          </p:nvPr>
        </p:nvSpPr>
        <p:spPr>
          <a:xfrm>
            <a:off x="1334075" y="1472184"/>
            <a:ext cx="105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38"/>
          <p:cNvSpPr txBox="1">
            <a:spLocks noGrp="1"/>
          </p:cNvSpPr>
          <p:nvPr>
            <p:ph type="subTitle" idx="2"/>
          </p:nvPr>
        </p:nvSpPr>
        <p:spPr>
          <a:xfrm>
            <a:off x="905750" y="2377817"/>
            <a:ext cx="2020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5" name="Google Shape;865;p38"/>
          <p:cNvSpPr txBox="1">
            <a:spLocks noGrp="1"/>
          </p:cNvSpPr>
          <p:nvPr>
            <p:ph type="subTitle" idx="3"/>
          </p:nvPr>
        </p:nvSpPr>
        <p:spPr>
          <a:xfrm>
            <a:off x="4077275" y="1472184"/>
            <a:ext cx="105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38"/>
          <p:cNvSpPr txBox="1">
            <a:spLocks noGrp="1"/>
          </p:cNvSpPr>
          <p:nvPr>
            <p:ph type="subTitle" idx="4"/>
          </p:nvPr>
        </p:nvSpPr>
        <p:spPr>
          <a:xfrm>
            <a:off x="3572754" y="2377810"/>
            <a:ext cx="2020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7" name="Google Shape;867;p38"/>
          <p:cNvSpPr txBox="1">
            <a:spLocks noGrp="1"/>
          </p:cNvSpPr>
          <p:nvPr>
            <p:ph type="subTitle" idx="5"/>
          </p:nvPr>
        </p:nvSpPr>
        <p:spPr>
          <a:xfrm>
            <a:off x="6753924" y="1472184"/>
            <a:ext cx="105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8" name="Google Shape;868;p38"/>
          <p:cNvSpPr txBox="1">
            <a:spLocks noGrp="1"/>
          </p:cNvSpPr>
          <p:nvPr>
            <p:ph type="subTitle" idx="6"/>
          </p:nvPr>
        </p:nvSpPr>
        <p:spPr>
          <a:xfrm>
            <a:off x="6249396" y="2377817"/>
            <a:ext cx="2020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869" name="Google Shape;869;p38"/>
          <p:cNvGrpSpPr/>
          <p:nvPr/>
        </p:nvGrpSpPr>
        <p:grpSpPr>
          <a:xfrm>
            <a:off x="3804488" y="4315950"/>
            <a:ext cx="1535025" cy="283475"/>
            <a:chOff x="-112475" y="4315950"/>
            <a:chExt cx="1535025" cy="283475"/>
          </a:xfrm>
        </p:grpSpPr>
        <p:sp>
          <p:nvSpPr>
            <p:cNvPr id="870" name="Google Shape;870;p38"/>
            <p:cNvSpPr/>
            <p:nvPr/>
          </p:nvSpPr>
          <p:spPr>
            <a:xfrm>
              <a:off x="-112475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-112475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38"/>
          <p:cNvGrpSpPr/>
          <p:nvPr/>
        </p:nvGrpSpPr>
        <p:grpSpPr>
          <a:xfrm>
            <a:off x="7088988" y="4363238"/>
            <a:ext cx="3015175" cy="188900"/>
            <a:chOff x="7357363" y="4395900"/>
            <a:chExt cx="3015175" cy="188900"/>
          </a:xfrm>
        </p:grpSpPr>
        <p:grpSp>
          <p:nvGrpSpPr>
            <p:cNvPr id="873" name="Google Shape;873;p38"/>
            <p:cNvGrpSpPr/>
            <p:nvPr/>
          </p:nvGrpSpPr>
          <p:grpSpPr>
            <a:xfrm>
              <a:off x="7357363" y="4531600"/>
              <a:ext cx="2509175" cy="53200"/>
              <a:chOff x="713225" y="537850"/>
              <a:chExt cx="2509175" cy="53200"/>
            </a:xfrm>
          </p:grpSpPr>
          <p:sp>
            <p:nvSpPr>
              <p:cNvPr id="874" name="Google Shape;874;p38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38"/>
            <p:cNvGrpSpPr/>
            <p:nvPr/>
          </p:nvGrpSpPr>
          <p:grpSpPr>
            <a:xfrm>
              <a:off x="7863363" y="4395900"/>
              <a:ext cx="2509175" cy="53200"/>
              <a:chOff x="713225" y="537850"/>
              <a:chExt cx="2509175" cy="53200"/>
            </a:xfrm>
          </p:grpSpPr>
          <p:sp>
            <p:nvSpPr>
              <p:cNvPr id="889" name="Google Shape;889;p38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3" name="Google Shape;903;p38"/>
          <p:cNvGrpSpPr/>
          <p:nvPr/>
        </p:nvGrpSpPr>
        <p:grpSpPr>
          <a:xfrm>
            <a:off x="-960162" y="4363238"/>
            <a:ext cx="3015175" cy="188900"/>
            <a:chOff x="-691787" y="4395900"/>
            <a:chExt cx="3015175" cy="188900"/>
          </a:xfrm>
        </p:grpSpPr>
        <p:grpSp>
          <p:nvGrpSpPr>
            <p:cNvPr id="904" name="Google Shape;904;p38"/>
            <p:cNvGrpSpPr/>
            <p:nvPr/>
          </p:nvGrpSpPr>
          <p:grpSpPr>
            <a:xfrm>
              <a:off x="-691787" y="4531600"/>
              <a:ext cx="2509175" cy="53200"/>
              <a:chOff x="713225" y="537850"/>
              <a:chExt cx="2509175" cy="53200"/>
            </a:xfrm>
          </p:grpSpPr>
          <p:sp>
            <p:nvSpPr>
              <p:cNvPr id="905" name="Google Shape;905;p38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38"/>
            <p:cNvGrpSpPr/>
            <p:nvPr/>
          </p:nvGrpSpPr>
          <p:grpSpPr>
            <a:xfrm>
              <a:off x="-185787" y="4395900"/>
              <a:ext cx="2509175" cy="53200"/>
              <a:chOff x="713225" y="537850"/>
              <a:chExt cx="2509175" cy="53200"/>
            </a:xfrm>
          </p:grpSpPr>
          <p:sp>
            <p:nvSpPr>
              <p:cNvPr id="920" name="Google Shape;920;p38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9"/>
          <p:cNvGrpSpPr/>
          <p:nvPr/>
        </p:nvGrpSpPr>
        <p:grpSpPr>
          <a:xfrm flipH="1">
            <a:off x="-54287" y="541000"/>
            <a:ext cx="1034975" cy="380725"/>
            <a:chOff x="713225" y="4249875"/>
            <a:chExt cx="1034975" cy="380725"/>
          </a:xfrm>
        </p:grpSpPr>
        <p:grpSp>
          <p:nvGrpSpPr>
            <p:cNvPr id="936" name="Google Shape;936;p39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937" name="Google Shape;937;p39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9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39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4" name="Google Shape;954;p39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955" name="Google Shape;955;p39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3" name="Google Shape;963;p39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964" name="Google Shape;964;p39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2" name="Google Shape;972;p39"/>
          <p:cNvGrpSpPr/>
          <p:nvPr/>
        </p:nvGrpSpPr>
        <p:grpSpPr>
          <a:xfrm flipH="1">
            <a:off x="8430888" y="2430013"/>
            <a:ext cx="1535025" cy="283475"/>
            <a:chOff x="-112475" y="4315950"/>
            <a:chExt cx="1535025" cy="283475"/>
          </a:xfrm>
        </p:grpSpPr>
        <p:sp>
          <p:nvSpPr>
            <p:cNvPr id="973" name="Google Shape;973;p39"/>
            <p:cNvSpPr/>
            <p:nvPr/>
          </p:nvSpPr>
          <p:spPr>
            <a:xfrm>
              <a:off x="-112475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-112475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_1">
    <p:bg>
      <p:bgPr>
        <a:solidFill>
          <a:schemeClr val="accent1"/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0"/>
          <p:cNvSpPr/>
          <p:nvPr/>
        </p:nvSpPr>
        <p:spPr>
          <a:xfrm>
            <a:off x="6895750" y="53950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0"/>
          <p:cNvSpPr/>
          <p:nvPr/>
        </p:nvSpPr>
        <p:spPr>
          <a:xfrm>
            <a:off x="6895750" y="724150"/>
            <a:ext cx="1535025" cy="98825"/>
          </a:xfrm>
          <a:custGeom>
            <a:avLst/>
            <a:gdLst/>
            <a:ahLst/>
            <a:cxnLst/>
            <a:rect l="l" t="t" r="r" b="b"/>
            <a:pathLst>
              <a:path w="61401" h="3953" fill="none" extrusionOk="0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w="798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0"/>
          <p:cNvSpPr/>
          <p:nvPr/>
        </p:nvSpPr>
        <p:spPr>
          <a:xfrm rot="10800000">
            <a:off x="-152405" y="2888998"/>
            <a:ext cx="698957" cy="1397818"/>
          </a:xfrm>
          <a:custGeom>
            <a:avLst/>
            <a:gdLst/>
            <a:ahLst/>
            <a:cxnLst/>
            <a:rect l="l" t="t" r="r" b="b"/>
            <a:pathLst>
              <a:path w="7296" h="14591" fill="none" extrusionOk="0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0"/>
          <p:cNvSpPr/>
          <p:nvPr/>
        </p:nvSpPr>
        <p:spPr>
          <a:xfrm rot="10800000">
            <a:off x="-126155" y="3087017"/>
            <a:ext cx="503812" cy="1004655"/>
          </a:xfrm>
          <a:custGeom>
            <a:avLst/>
            <a:gdLst/>
            <a:ahLst/>
            <a:cxnLst/>
            <a:rect l="l" t="t" r="r" b="b"/>
            <a:pathLst>
              <a:path w="5259" h="10487" fill="none" extrusionOk="0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w="19000" cap="flat" cmpd="sng">
            <a:solidFill>
              <a:schemeClr val="accent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2" name="Google Shape;982;p40"/>
          <p:cNvGrpSpPr/>
          <p:nvPr/>
        </p:nvGrpSpPr>
        <p:grpSpPr>
          <a:xfrm>
            <a:off x="3064400" y="4410525"/>
            <a:ext cx="3015175" cy="188900"/>
            <a:chOff x="713213" y="4410525"/>
            <a:chExt cx="3015175" cy="188900"/>
          </a:xfrm>
        </p:grpSpPr>
        <p:sp>
          <p:nvSpPr>
            <p:cNvPr id="983" name="Google Shape;983;p40"/>
            <p:cNvSpPr/>
            <p:nvPr/>
          </p:nvSpPr>
          <p:spPr>
            <a:xfrm>
              <a:off x="71321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901663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090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1280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4685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657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846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036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2238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413088" y="45462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60228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790738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9799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3169163" y="45462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21921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407663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596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1786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19745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163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352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542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7298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919088" y="4410525"/>
              <a:ext cx="53200" cy="53200"/>
            </a:xfrm>
            <a:custGeom>
              <a:avLst/>
              <a:gdLst/>
              <a:ahLst/>
              <a:cxnLst/>
              <a:rect l="l" t="t" r="r" b="b"/>
              <a:pathLst>
                <a:path w="2128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310828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96738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4859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3675163" y="4410525"/>
              <a:ext cx="53225" cy="53200"/>
            </a:xfrm>
            <a:custGeom>
              <a:avLst/>
              <a:gdLst/>
              <a:ahLst/>
              <a:cxnLst/>
              <a:rect l="l" t="t" r="r" b="b"/>
              <a:pathLst>
                <a:path w="2129" h="2128" extrusionOk="0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1"/>
          <p:cNvGrpSpPr/>
          <p:nvPr/>
        </p:nvGrpSpPr>
        <p:grpSpPr>
          <a:xfrm>
            <a:off x="7898919" y="548641"/>
            <a:ext cx="531845" cy="538386"/>
            <a:chOff x="418544" y="539491"/>
            <a:chExt cx="531845" cy="538386"/>
          </a:xfrm>
        </p:grpSpPr>
        <p:sp>
          <p:nvSpPr>
            <p:cNvPr id="1013" name="Google Shape;1013;p41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41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9" name="Google Shape;1019;p41"/>
          <p:cNvGrpSpPr/>
          <p:nvPr/>
        </p:nvGrpSpPr>
        <p:grpSpPr>
          <a:xfrm>
            <a:off x="713225" y="3991275"/>
            <a:ext cx="1535025" cy="283475"/>
            <a:chOff x="689100" y="4315950"/>
            <a:chExt cx="1535025" cy="283475"/>
          </a:xfrm>
        </p:grpSpPr>
        <p:sp>
          <p:nvSpPr>
            <p:cNvPr id="1020" name="Google Shape;1020;p41"/>
            <p:cNvSpPr/>
            <p:nvPr/>
          </p:nvSpPr>
          <p:spPr>
            <a:xfrm>
              <a:off x="689100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9100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6_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42"/>
          <p:cNvGrpSpPr/>
          <p:nvPr/>
        </p:nvGrpSpPr>
        <p:grpSpPr>
          <a:xfrm>
            <a:off x="7898919" y="548641"/>
            <a:ext cx="531845" cy="538386"/>
            <a:chOff x="418544" y="539491"/>
            <a:chExt cx="531845" cy="538386"/>
          </a:xfrm>
        </p:grpSpPr>
        <p:sp>
          <p:nvSpPr>
            <p:cNvPr id="1024" name="Google Shape;1024;p42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9" name="Google Shape;1029;p42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30" name="Google Shape;1030;p42"/>
          <p:cNvGrpSpPr/>
          <p:nvPr/>
        </p:nvGrpSpPr>
        <p:grpSpPr>
          <a:xfrm>
            <a:off x="-508725" y="4677363"/>
            <a:ext cx="1535025" cy="283475"/>
            <a:chOff x="689100" y="4315950"/>
            <a:chExt cx="1535025" cy="283475"/>
          </a:xfrm>
        </p:grpSpPr>
        <p:sp>
          <p:nvSpPr>
            <p:cNvPr id="1031" name="Google Shape;1031;p42"/>
            <p:cNvSpPr/>
            <p:nvPr/>
          </p:nvSpPr>
          <p:spPr>
            <a:xfrm>
              <a:off x="689100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689100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_1">
    <p:bg>
      <p:bgPr>
        <a:solidFill>
          <a:schemeClr val="accent1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43"/>
          <p:cNvGrpSpPr/>
          <p:nvPr/>
        </p:nvGrpSpPr>
        <p:grpSpPr>
          <a:xfrm>
            <a:off x="7898919" y="548641"/>
            <a:ext cx="531845" cy="538386"/>
            <a:chOff x="418544" y="539491"/>
            <a:chExt cx="531845" cy="538386"/>
          </a:xfrm>
        </p:grpSpPr>
        <p:sp>
          <p:nvSpPr>
            <p:cNvPr id="1035" name="Google Shape;1035;p43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0" name="Google Shape;1040;p43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43"/>
          <p:cNvSpPr txBox="1">
            <a:spLocks noGrp="1"/>
          </p:cNvSpPr>
          <p:nvPr>
            <p:ph type="subTitle" idx="1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Google Shape;1042;p43"/>
          <p:cNvSpPr txBox="1">
            <a:spLocks noGrp="1"/>
          </p:cNvSpPr>
          <p:nvPr>
            <p:ph type="subTitle" idx="2"/>
          </p:nvPr>
        </p:nvSpPr>
        <p:spPr>
          <a:xfrm>
            <a:off x="713225" y="1828800"/>
            <a:ext cx="36576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3" name="Google Shape;1043;p43"/>
          <p:cNvSpPr txBox="1">
            <a:spLocks noGrp="1"/>
          </p:cNvSpPr>
          <p:nvPr>
            <p:ph type="subTitle" idx="3"/>
          </p:nvPr>
        </p:nvSpPr>
        <p:spPr>
          <a:xfrm>
            <a:off x="4751825" y="12969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43"/>
          <p:cNvSpPr txBox="1">
            <a:spLocks noGrp="1"/>
          </p:cNvSpPr>
          <p:nvPr>
            <p:ph type="subTitle" idx="4"/>
          </p:nvPr>
        </p:nvSpPr>
        <p:spPr>
          <a:xfrm>
            <a:off x="4759325" y="1828800"/>
            <a:ext cx="3657600" cy="30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045" name="Google Shape;1045;p43"/>
          <p:cNvGrpSpPr/>
          <p:nvPr/>
        </p:nvGrpSpPr>
        <p:grpSpPr>
          <a:xfrm>
            <a:off x="6881900" y="4346875"/>
            <a:ext cx="1535025" cy="283475"/>
            <a:chOff x="689100" y="4315950"/>
            <a:chExt cx="1535025" cy="283475"/>
          </a:xfrm>
        </p:grpSpPr>
        <p:sp>
          <p:nvSpPr>
            <p:cNvPr id="1046" name="Google Shape;1046;p43"/>
            <p:cNvSpPr/>
            <p:nvPr/>
          </p:nvSpPr>
          <p:spPr>
            <a:xfrm>
              <a:off x="689100" y="431595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689100" y="4500600"/>
              <a:ext cx="1535025" cy="98825"/>
            </a:xfrm>
            <a:custGeom>
              <a:avLst/>
              <a:gdLst/>
              <a:ahLst/>
              <a:cxnLst/>
              <a:rect l="l" t="t" r="r" b="b"/>
              <a:pathLst>
                <a:path w="61401" h="3953" fill="none" extrusionOk="0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w="798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">
    <p:bg>
      <p:bgPr>
        <a:solidFill>
          <a:schemeClr val="accent1"/>
        </a:solidFill>
        <a:effectLst/>
      </p:bgPr>
    </p:bg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4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50" name="Google Shape;1050;p44"/>
          <p:cNvGrpSpPr/>
          <p:nvPr/>
        </p:nvGrpSpPr>
        <p:grpSpPr>
          <a:xfrm>
            <a:off x="-321650" y="4208650"/>
            <a:ext cx="1034975" cy="380725"/>
            <a:chOff x="713225" y="4249875"/>
            <a:chExt cx="1034975" cy="380725"/>
          </a:xfrm>
        </p:grpSpPr>
        <p:grpSp>
          <p:nvGrpSpPr>
            <p:cNvPr id="1051" name="Google Shape;1051;p4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052" name="Google Shape;1052;p4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0" name="Google Shape;1060;p4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061" name="Google Shape;1061;p4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9" name="Google Shape;1069;p4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070" name="Google Shape;1070;p4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8" name="Google Shape;1078;p4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079" name="Google Shape;1079;p4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7" name="Google Shape;1087;p44"/>
          <p:cNvGrpSpPr/>
          <p:nvPr/>
        </p:nvGrpSpPr>
        <p:grpSpPr>
          <a:xfrm>
            <a:off x="8430775" y="539500"/>
            <a:ext cx="1034975" cy="380725"/>
            <a:chOff x="713225" y="4249875"/>
            <a:chExt cx="1034975" cy="380725"/>
          </a:xfrm>
        </p:grpSpPr>
        <p:grpSp>
          <p:nvGrpSpPr>
            <p:cNvPr id="1088" name="Google Shape;1088;p4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089" name="Google Shape;1089;p4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8" extrusionOk="0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7" name="Google Shape;1097;p4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098" name="Google Shape;1098;p4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4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107" name="Google Shape;1107;p4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4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116" name="Google Shape;1116;p4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8">
    <p:bg>
      <p:bgPr>
        <a:solidFill>
          <a:schemeClr val="accent1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45"/>
          <p:cNvGrpSpPr/>
          <p:nvPr/>
        </p:nvGrpSpPr>
        <p:grpSpPr>
          <a:xfrm>
            <a:off x="7898919" y="548641"/>
            <a:ext cx="531845" cy="538386"/>
            <a:chOff x="418544" y="539491"/>
            <a:chExt cx="531845" cy="538386"/>
          </a:xfrm>
        </p:grpSpPr>
        <p:sp>
          <p:nvSpPr>
            <p:cNvPr id="1126" name="Google Shape;1126;p45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1" name="Google Shape;1131;p45"/>
          <p:cNvSpPr txBox="1">
            <a:spLocks noGrp="1"/>
          </p:cNvSpPr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32" name="Google Shape;1132;p45"/>
          <p:cNvGrpSpPr/>
          <p:nvPr/>
        </p:nvGrpSpPr>
        <p:grpSpPr>
          <a:xfrm flipH="1">
            <a:off x="713219" y="548641"/>
            <a:ext cx="531845" cy="538386"/>
            <a:chOff x="418544" y="539491"/>
            <a:chExt cx="531845" cy="538386"/>
          </a:xfrm>
        </p:grpSpPr>
        <p:sp>
          <p:nvSpPr>
            <p:cNvPr id="1133" name="Google Shape;1133;p45"/>
            <p:cNvSpPr/>
            <p:nvPr/>
          </p:nvSpPr>
          <p:spPr>
            <a:xfrm>
              <a:off x="418544" y="904069"/>
              <a:ext cx="172516" cy="173808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839296" y="539491"/>
              <a:ext cx="26167" cy="86258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839296" y="644003"/>
              <a:ext cx="26167" cy="86297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870634" y="620500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756955" y="622684"/>
              <a:ext cx="79755" cy="26167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6"/>
          <p:cNvSpPr/>
          <p:nvPr/>
        </p:nvSpPr>
        <p:spPr>
          <a:xfrm>
            <a:off x="0" y="2823824"/>
            <a:ext cx="1235502" cy="2472739"/>
          </a:xfrm>
          <a:custGeom>
            <a:avLst/>
            <a:gdLst/>
            <a:ahLst/>
            <a:cxnLst/>
            <a:rect l="l" t="t" r="r" b="b"/>
            <a:pathLst>
              <a:path w="21369" h="42768" extrusionOk="0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6"/>
          <p:cNvSpPr/>
          <p:nvPr/>
        </p:nvSpPr>
        <p:spPr>
          <a:xfrm>
            <a:off x="265382" y="2823824"/>
            <a:ext cx="1237295" cy="2472739"/>
          </a:xfrm>
          <a:custGeom>
            <a:avLst/>
            <a:gdLst/>
            <a:ahLst/>
            <a:cxnLst/>
            <a:rect l="l" t="t" r="r" b="b"/>
            <a:pathLst>
              <a:path w="21400" h="42768" fill="none" extrusionOk="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w="190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46"/>
          <p:cNvGrpSpPr/>
          <p:nvPr/>
        </p:nvGrpSpPr>
        <p:grpSpPr>
          <a:xfrm>
            <a:off x="940387" y="4041590"/>
            <a:ext cx="1366658" cy="212443"/>
            <a:chOff x="713225" y="4468250"/>
            <a:chExt cx="1036525" cy="161125"/>
          </a:xfrm>
        </p:grpSpPr>
        <p:sp>
          <p:nvSpPr>
            <p:cNvPr id="1142" name="Google Shape;1142;p46"/>
            <p:cNvSpPr/>
            <p:nvPr/>
          </p:nvSpPr>
          <p:spPr>
            <a:xfrm>
              <a:off x="16965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15658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14070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2755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1266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99590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845450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713225" y="45761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6965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15658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4070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2755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1266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99590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845450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713225" y="446825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p46"/>
          <p:cNvSpPr/>
          <p:nvPr/>
        </p:nvSpPr>
        <p:spPr>
          <a:xfrm rot="8100000">
            <a:off x="6212533" y="1969752"/>
            <a:ext cx="2639347" cy="263934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9" name="Google Shape;1159;p46"/>
          <p:cNvGrpSpPr/>
          <p:nvPr/>
        </p:nvGrpSpPr>
        <p:grpSpPr>
          <a:xfrm>
            <a:off x="4277694" y="116553"/>
            <a:ext cx="589350" cy="1014019"/>
            <a:chOff x="832925" y="1132500"/>
            <a:chExt cx="376125" cy="647150"/>
          </a:xfrm>
        </p:grpSpPr>
        <p:sp>
          <p:nvSpPr>
            <p:cNvPr id="1160" name="Google Shape;1160;p46"/>
            <p:cNvSpPr/>
            <p:nvPr/>
          </p:nvSpPr>
          <p:spPr>
            <a:xfrm>
              <a:off x="870450" y="166872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832925" y="1365175"/>
              <a:ext cx="110100" cy="110925"/>
            </a:xfrm>
            <a:custGeom>
              <a:avLst/>
              <a:gdLst/>
              <a:ahLst/>
              <a:cxnLst/>
              <a:rect l="l" t="t" r="r" b="b"/>
              <a:pathLst>
                <a:path w="4404" h="4437" extrusionOk="0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138125" y="1432700"/>
              <a:ext cx="16725" cy="55075"/>
            </a:xfrm>
            <a:custGeom>
              <a:avLst/>
              <a:gdLst/>
              <a:ahLst/>
              <a:cxnLst/>
              <a:rect l="l" t="t" r="r" b="b"/>
              <a:pathLst>
                <a:path w="669" h="2203" extrusionOk="0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138125" y="1498600"/>
              <a:ext cx="16725" cy="55900"/>
            </a:xfrm>
            <a:custGeom>
              <a:avLst/>
              <a:gdLst/>
              <a:ahLst/>
              <a:cxnLst/>
              <a:rect l="l" t="t" r="r" b="b"/>
              <a:pathLst>
                <a:path w="669" h="2236" extrusionOk="0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1158150" y="14852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084775" y="1485250"/>
              <a:ext cx="51725" cy="16700"/>
            </a:xfrm>
            <a:custGeom>
              <a:avLst/>
              <a:gdLst/>
              <a:ahLst/>
              <a:cxnLst/>
              <a:rect l="l" t="t" r="r" b="b"/>
              <a:pathLst>
                <a:path w="2069" h="668" extrusionOk="0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101450" y="1132500"/>
              <a:ext cx="16700" cy="55050"/>
            </a:xfrm>
            <a:custGeom>
              <a:avLst/>
              <a:gdLst/>
              <a:ahLst/>
              <a:cxnLst/>
              <a:rect l="l" t="t" r="r" b="b"/>
              <a:pathLst>
                <a:path w="668" h="2202" extrusionOk="0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101450" y="1199200"/>
              <a:ext cx="16700" cy="55075"/>
            </a:xfrm>
            <a:custGeom>
              <a:avLst/>
              <a:gdLst/>
              <a:ahLst/>
              <a:cxnLst/>
              <a:rect l="l" t="t" r="r" b="b"/>
              <a:pathLst>
                <a:path w="668" h="2203" extrusionOk="0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1121450" y="11842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1048900" y="1185594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46"/>
          <p:cNvSpPr txBox="1">
            <a:spLocks noGrp="1"/>
          </p:cNvSpPr>
          <p:nvPr>
            <p:ph type="title"/>
          </p:nvPr>
        </p:nvSpPr>
        <p:spPr>
          <a:xfrm>
            <a:off x="2743200" y="1233450"/>
            <a:ext cx="365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46"/>
          <p:cNvSpPr txBox="1"/>
          <p:nvPr/>
        </p:nvSpPr>
        <p:spPr>
          <a:xfrm>
            <a:off x="2926050" y="3922776"/>
            <a:ext cx="329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1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100" b="1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including icons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1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1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1"/>
          </p:nvPr>
        </p:nvSpPr>
        <p:spPr>
          <a:xfrm>
            <a:off x="2743200" y="1847088"/>
            <a:ext cx="365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3" name="Google Shape;1173;p46"/>
          <p:cNvSpPr txBox="1">
            <a:spLocks noGrp="1"/>
          </p:cNvSpPr>
          <p:nvPr>
            <p:ph type="subTitle" idx="2"/>
          </p:nvPr>
        </p:nvSpPr>
        <p:spPr>
          <a:xfrm>
            <a:off x="2743200" y="2194560"/>
            <a:ext cx="3657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4" name="Google Shape;1174;p46"/>
          <p:cNvSpPr txBox="1">
            <a:spLocks noGrp="1"/>
          </p:cNvSpPr>
          <p:nvPr>
            <p:ph type="subTitle" idx="3"/>
          </p:nvPr>
        </p:nvSpPr>
        <p:spPr>
          <a:xfrm>
            <a:off x="2743200" y="3599688"/>
            <a:ext cx="3657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7"/>
          <p:cNvSpPr/>
          <p:nvPr/>
        </p:nvSpPr>
        <p:spPr>
          <a:xfrm rot="2700000">
            <a:off x="-538602" y="4033591"/>
            <a:ext cx="1698329" cy="1698329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8"/>
          <p:cNvSpPr/>
          <p:nvPr/>
        </p:nvSpPr>
        <p:spPr>
          <a:xfrm>
            <a:off x="-2412512" y="480900"/>
            <a:ext cx="4181700" cy="41817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artel Heavy"/>
              <a:buNone/>
              <a:defRPr sz="3500" b="0" i="0" u="none" strike="noStrike" cap="none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>
            <a:spLocks noGrp="1"/>
          </p:cNvSpPr>
          <p:nvPr>
            <p:ph type="ctrTitle"/>
          </p:nvPr>
        </p:nvSpPr>
        <p:spPr>
          <a:xfrm>
            <a:off x="784450" y="1369249"/>
            <a:ext cx="77367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Tomato Blight Detector</a:t>
            </a:r>
            <a:endParaRPr/>
          </a:p>
        </p:txBody>
      </p:sp>
      <p:sp>
        <p:nvSpPr>
          <p:cNvPr id="1184" name="Google Shape;1184;p49"/>
          <p:cNvSpPr/>
          <p:nvPr/>
        </p:nvSpPr>
        <p:spPr>
          <a:xfrm>
            <a:off x="9107900" y="3717088"/>
            <a:ext cx="51725" cy="28100"/>
          </a:xfrm>
          <a:custGeom>
            <a:avLst/>
            <a:gdLst/>
            <a:ahLst/>
            <a:cxnLst/>
            <a:rect l="l" t="t" r="r" b="b"/>
            <a:pathLst>
              <a:path w="2069" h="1124" extrusionOk="0">
                <a:moveTo>
                  <a:pt x="1253" y="1"/>
                </a:moveTo>
                <a:cubicBezTo>
                  <a:pt x="1102" y="1"/>
                  <a:pt x="936" y="24"/>
                  <a:pt x="768" y="90"/>
                </a:cubicBezTo>
                <a:cubicBezTo>
                  <a:pt x="434" y="190"/>
                  <a:pt x="201" y="457"/>
                  <a:pt x="34" y="824"/>
                </a:cubicBezTo>
                <a:cubicBezTo>
                  <a:pt x="1" y="957"/>
                  <a:pt x="34" y="1090"/>
                  <a:pt x="168" y="1124"/>
                </a:cubicBezTo>
                <a:lnTo>
                  <a:pt x="234" y="1124"/>
                </a:lnTo>
                <a:cubicBezTo>
                  <a:pt x="334" y="1124"/>
                  <a:pt x="401" y="1090"/>
                  <a:pt x="368" y="990"/>
                </a:cubicBezTo>
                <a:cubicBezTo>
                  <a:pt x="501" y="690"/>
                  <a:pt x="668" y="523"/>
                  <a:pt x="868" y="457"/>
                </a:cubicBezTo>
                <a:cubicBezTo>
                  <a:pt x="968" y="423"/>
                  <a:pt x="1072" y="411"/>
                  <a:pt x="1172" y="411"/>
                </a:cubicBezTo>
                <a:cubicBezTo>
                  <a:pt x="1473" y="411"/>
                  <a:pt x="1735" y="523"/>
                  <a:pt x="1735" y="523"/>
                </a:cubicBezTo>
                <a:cubicBezTo>
                  <a:pt x="1776" y="554"/>
                  <a:pt x="1816" y="566"/>
                  <a:pt x="1854" y="566"/>
                </a:cubicBezTo>
                <a:cubicBezTo>
                  <a:pt x="1941" y="566"/>
                  <a:pt x="2012" y="503"/>
                  <a:pt x="2036" y="457"/>
                </a:cubicBezTo>
                <a:cubicBezTo>
                  <a:pt x="2069" y="323"/>
                  <a:pt x="2036" y="190"/>
                  <a:pt x="1936" y="156"/>
                </a:cubicBezTo>
                <a:cubicBezTo>
                  <a:pt x="1936" y="156"/>
                  <a:pt x="1642" y="1"/>
                  <a:pt x="1253" y="1"/>
                </a:cubicBezTo>
                <a:close/>
              </a:path>
            </a:pathLst>
          </a:custGeom>
          <a:solidFill>
            <a:srgbClr val="FFF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9"/>
          <p:cNvSpPr/>
          <p:nvPr/>
        </p:nvSpPr>
        <p:spPr>
          <a:xfrm>
            <a:off x="9088725" y="3700413"/>
            <a:ext cx="52575" cy="28100"/>
          </a:xfrm>
          <a:custGeom>
            <a:avLst/>
            <a:gdLst/>
            <a:ahLst/>
            <a:cxnLst/>
            <a:rect l="l" t="t" r="r" b="b"/>
            <a:pathLst>
              <a:path w="2103" h="1124" extrusionOk="0">
                <a:moveTo>
                  <a:pt x="1271" y="1"/>
                </a:moveTo>
                <a:cubicBezTo>
                  <a:pt x="1121" y="1"/>
                  <a:pt x="960" y="24"/>
                  <a:pt x="801" y="90"/>
                </a:cubicBezTo>
                <a:cubicBezTo>
                  <a:pt x="468" y="190"/>
                  <a:pt x="201" y="456"/>
                  <a:pt x="34" y="823"/>
                </a:cubicBezTo>
                <a:cubicBezTo>
                  <a:pt x="1" y="957"/>
                  <a:pt x="34" y="1090"/>
                  <a:pt x="167" y="1124"/>
                </a:cubicBezTo>
                <a:lnTo>
                  <a:pt x="267" y="1124"/>
                </a:lnTo>
                <a:cubicBezTo>
                  <a:pt x="334" y="1124"/>
                  <a:pt x="434" y="1090"/>
                  <a:pt x="368" y="990"/>
                </a:cubicBezTo>
                <a:cubicBezTo>
                  <a:pt x="501" y="690"/>
                  <a:pt x="668" y="523"/>
                  <a:pt x="868" y="456"/>
                </a:cubicBezTo>
                <a:cubicBezTo>
                  <a:pt x="976" y="423"/>
                  <a:pt x="1087" y="411"/>
                  <a:pt x="1192" y="411"/>
                </a:cubicBezTo>
                <a:cubicBezTo>
                  <a:pt x="1506" y="411"/>
                  <a:pt x="1769" y="523"/>
                  <a:pt x="1769" y="523"/>
                </a:cubicBezTo>
                <a:cubicBezTo>
                  <a:pt x="1798" y="543"/>
                  <a:pt x="1830" y="551"/>
                  <a:pt x="1862" y="551"/>
                </a:cubicBezTo>
                <a:cubicBezTo>
                  <a:pt x="1938" y="551"/>
                  <a:pt x="2012" y="504"/>
                  <a:pt x="2035" y="456"/>
                </a:cubicBezTo>
                <a:cubicBezTo>
                  <a:pt x="2102" y="323"/>
                  <a:pt x="2035" y="190"/>
                  <a:pt x="1969" y="156"/>
                </a:cubicBezTo>
                <a:cubicBezTo>
                  <a:pt x="1969" y="156"/>
                  <a:pt x="1657" y="1"/>
                  <a:pt x="1271" y="1"/>
                </a:cubicBezTo>
                <a:close/>
              </a:path>
            </a:pathLst>
          </a:custGeom>
          <a:solidFill>
            <a:srgbClr val="FFF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9"/>
          <p:cNvSpPr txBox="1"/>
          <p:nvPr/>
        </p:nvSpPr>
        <p:spPr>
          <a:xfrm>
            <a:off x="2378869" y="2457450"/>
            <a:ext cx="4284581" cy="2400627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Team Name : Visionary Providers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Group : 12					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Team Members: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rtel"/>
              <a:buChar char="➢"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Raisa Fairooz - 2018331050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rtel"/>
              <a:buChar char="➢"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Md Ashraful Islam -2018331056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rtel"/>
              <a:buChar char="➢"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Md Adith Mollah - 2018331082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rtel"/>
              <a:buChar char="➢"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Md Sirazul Islam - 2018331116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rtel"/>
              <a:buChar char="➢"/>
            </a:pPr>
            <a:r>
              <a:rPr lang="en" sz="16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Siddique Badhon - 2018331110</a:t>
            </a:r>
            <a:endParaRPr sz="16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8"/>
          <p:cNvSpPr txBox="1">
            <a:spLocks noGrp="1"/>
          </p:cNvSpPr>
          <p:nvPr>
            <p:ph type="title"/>
          </p:nvPr>
        </p:nvSpPr>
        <p:spPr>
          <a:xfrm>
            <a:off x="303125" y="448225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pic>
        <p:nvPicPr>
          <p:cNvPr id="1253" name="Google Shape;125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787" y="1253268"/>
            <a:ext cx="3552825" cy="1209675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4" name="Google Shape;1254;p58"/>
          <p:cNvSpPr txBox="1"/>
          <p:nvPr/>
        </p:nvSpPr>
        <p:spPr>
          <a:xfrm>
            <a:off x="2416450" y="2527775"/>
            <a:ext cx="398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4: Model performance evaluation metrics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8"/>
          <p:cNvSpPr txBox="1"/>
          <p:nvPr/>
        </p:nvSpPr>
        <p:spPr>
          <a:xfrm>
            <a:off x="594250" y="3128075"/>
            <a:ext cx="8114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artel"/>
              <a:buChar char="➢"/>
            </a:pPr>
            <a:r>
              <a:rPr lang="en" sz="18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After 50 feed forward and back propagation ,accuracy from trained and test data is respectively 98% and 95% .In case of validation accuracy , a score of 96% is being received.</a:t>
            </a:r>
            <a:endParaRPr sz="2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" name="Google Shape;126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325" y="1132774"/>
            <a:ext cx="2003751" cy="3315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1" name="Google Shape;1261;p59"/>
          <p:cNvGrpSpPr/>
          <p:nvPr/>
        </p:nvGrpSpPr>
        <p:grpSpPr>
          <a:xfrm>
            <a:off x="1466421" y="758544"/>
            <a:ext cx="2119546" cy="4064222"/>
            <a:chOff x="2547150" y="238125"/>
            <a:chExt cx="2525675" cy="5238750"/>
          </a:xfrm>
        </p:grpSpPr>
        <p:sp>
          <p:nvSpPr>
            <p:cNvPr id="1262" name="Google Shape;1262;p5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59"/>
          <p:cNvSpPr txBox="1">
            <a:spLocks noGrp="1"/>
          </p:cNvSpPr>
          <p:nvPr>
            <p:ph type="title"/>
          </p:nvPr>
        </p:nvSpPr>
        <p:spPr>
          <a:xfrm>
            <a:off x="96650" y="133500"/>
            <a:ext cx="7741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pic>
        <p:nvPicPr>
          <p:cNvPr id="1267" name="Google Shape;1267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8975" y="1132775"/>
            <a:ext cx="2003751" cy="331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59"/>
          <p:cNvSpPr txBox="1"/>
          <p:nvPr/>
        </p:nvSpPr>
        <p:spPr>
          <a:xfrm>
            <a:off x="1626525" y="4822775"/>
            <a:ext cx="2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5: Home page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  <p:grpSp>
        <p:nvGrpSpPr>
          <p:cNvPr id="1269" name="Google Shape;1269;p59"/>
          <p:cNvGrpSpPr/>
          <p:nvPr/>
        </p:nvGrpSpPr>
        <p:grpSpPr>
          <a:xfrm>
            <a:off x="5321071" y="758544"/>
            <a:ext cx="2119546" cy="4064222"/>
            <a:chOff x="2547150" y="238125"/>
            <a:chExt cx="2525675" cy="5238750"/>
          </a:xfrm>
        </p:grpSpPr>
        <p:sp>
          <p:nvSpPr>
            <p:cNvPr id="1270" name="Google Shape;1270;p5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4" name="Google Shape;1274;p59"/>
          <p:cNvSpPr txBox="1"/>
          <p:nvPr/>
        </p:nvSpPr>
        <p:spPr>
          <a:xfrm>
            <a:off x="5495426" y="4822766"/>
            <a:ext cx="1887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6:  Executing Page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0"/>
          <p:cNvSpPr txBox="1">
            <a:spLocks noGrp="1"/>
          </p:cNvSpPr>
          <p:nvPr>
            <p:ph type="title"/>
          </p:nvPr>
        </p:nvSpPr>
        <p:spPr>
          <a:xfrm>
            <a:off x="96650" y="133500"/>
            <a:ext cx="7741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grpSp>
        <p:nvGrpSpPr>
          <p:cNvPr id="1280" name="Google Shape;1280;p60"/>
          <p:cNvGrpSpPr/>
          <p:nvPr/>
        </p:nvGrpSpPr>
        <p:grpSpPr>
          <a:xfrm>
            <a:off x="610546" y="741344"/>
            <a:ext cx="2119546" cy="4064222"/>
            <a:chOff x="2547150" y="238125"/>
            <a:chExt cx="2525675" cy="5238750"/>
          </a:xfrm>
        </p:grpSpPr>
        <p:sp>
          <p:nvSpPr>
            <p:cNvPr id="1281" name="Google Shape;1281;p6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60"/>
          <p:cNvGrpSpPr/>
          <p:nvPr/>
        </p:nvGrpSpPr>
        <p:grpSpPr>
          <a:xfrm>
            <a:off x="3593646" y="777269"/>
            <a:ext cx="2119546" cy="4064222"/>
            <a:chOff x="2547150" y="238125"/>
            <a:chExt cx="2525675" cy="5238750"/>
          </a:xfrm>
        </p:grpSpPr>
        <p:sp>
          <p:nvSpPr>
            <p:cNvPr id="1286" name="Google Shape;1286;p6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60"/>
          <p:cNvGrpSpPr/>
          <p:nvPr/>
        </p:nvGrpSpPr>
        <p:grpSpPr>
          <a:xfrm>
            <a:off x="6576746" y="742844"/>
            <a:ext cx="2119546" cy="4064222"/>
            <a:chOff x="2547150" y="297902"/>
            <a:chExt cx="2525675" cy="5238750"/>
          </a:xfrm>
        </p:grpSpPr>
        <p:sp>
          <p:nvSpPr>
            <p:cNvPr id="1291" name="Google Shape;1291;p60"/>
            <p:cNvSpPr/>
            <p:nvPr/>
          </p:nvSpPr>
          <p:spPr>
            <a:xfrm>
              <a:off x="2547150" y="297902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5" name="Google Shape;1295;p60"/>
          <p:cNvPicPr preferRelativeResize="0"/>
          <p:nvPr/>
        </p:nvPicPr>
        <p:blipFill rotWithShape="1">
          <a:blip r:embed="rId3">
            <a:alphaModFix/>
          </a:blip>
          <a:srcRect b="2046"/>
          <a:stretch/>
        </p:blipFill>
        <p:spPr>
          <a:xfrm>
            <a:off x="681000" y="1093350"/>
            <a:ext cx="1978651" cy="336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1650" y="1127775"/>
            <a:ext cx="2023551" cy="336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7200" y="1126287"/>
            <a:ext cx="2023551" cy="329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60"/>
          <p:cNvSpPr txBox="1"/>
          <p:nvPr/>
        </p:nvSpPr>
        <p:spPr>
          <a:xfrm>
            <a:off x="3373025" y="4841500"/>
            <a:ext cx="2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7:  Image classification Part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1"/>
          <p:cNvSpPr txBox="1">
            <a:spLocks noGrp="1"/>
          </p:cNvSpPr>
          <p:nvPr>
            <p:ph type="title"/>
          </p:nvPr>
        </p:nvSpPr>
        <p:spPr>
          <a:xfrm>
            <a:off x="96675" y="169975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grpSp>
        <p:nvGrpSpPr>
          <p:cNvPr id="1304" name="Google Shape;1304;p61"/>
          <p:cNvGrpSpPr/>
          <p:nvPr/>
        </p:nvGrpSpPr>
        <p:grpSpPr>
          <a:xfrm>
            <a:off x="2217174" y="882079"/>
            <a:ext cx="4542205" cy="2661224"/>
            <a:chOff x="1177450" y="241631"/>
            <a:chExt cx="6173152" cy="3616776"/>
          </a:xfrm>
        </p:grpSpPr>
        <p:sp>
          <p:nvSpPr>
            <p:cNvPr id="1305" name="Google Shape;1305;p61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61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61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1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A868B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9" name="Google Shape;130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1650" y="1046650"/>
            <a:ext cx="3527750" cy="22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61"/>
          <p:cNvSpPr txBox="1"/>
          <p:nvPr/>
        </p:nvSpPr>
        <p:spPr>
          <a:xfrm>
            <a:off x="3363425" y="3728425"/>
            <a:ext cx="2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8:   Home page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62"/>
          <p:cNvGrpSpPr/>
          <p:nvPr/>
        </p:nvGrpSpPr>
        <p:grpSpPr>
          <a:xfrm>
            <a:off x="-1" y="944904"/>
            <a:ext cx="4542205" cy="2661224"/>
            <a:chOff x="1177450" y="241631"/>
            <a:chExt cx="6173152" cy="3616776"/>
          </a:xfrm>
        </p:grpSpPr>
        <p:sp>
          <p:nvSpPr>
            <p:cNvPr id="1316" name="Google Shape;1316;p6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6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6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6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A868B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62"/>
          <p:cNvGrpSpPr/>
          <p:nvPr/>
        </p:nvGrpSpPr>
        <p:grpSpPr>
          <a:xfrm>
            <a:off x="4557524" y="944904"/>
            <a:ext cx="4542205" cy="2661224"/>
            <a:chOff x="1177450" y="241631"/>
            <a:chExt cx="6173152" cy="3616776"/>
          </a:xfrm>
        </p:grpSpPr>
        <p:sp>
          <p:nvSpPr>
            <p:cNvPr id="1321" name="Google Shape;1321;p6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EE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6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A868B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5" name="Google Shape;1325;p62"/>
          <p:cNvSpPr txBox="1">
            <a:spLocks noGrp="1"/>
          </p:cNvSpPr>
          <p:nvPr>
            <p:ph type="title"/>
          </p:nvPr>
        </p:nvSpPr>
        <p:spPr>
          <a:xfrm>
            <a:off x="96675" y="169975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sp>
        <p:nvSpPr>
          <p:cNvPr id="1326" name="Google Shape;1326;p62"/>
          <p:cNvSpPr txBox="1"/>
          <p:nvPr/>
        </p:nvSpPr>
        <p:spPr>
          <a:xfrm>
            <a:off x="3291600" y="3916925"/>
            <a:ext cx="2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9:  Executing section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  <p:pic>
        <p:nvPicPr>
          <p:cNvPr id="1327" name="Google Shape;132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25" y="1100525"/>
            <a:ext cx="3510950" cy="2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5525" y="1100525"/>
            <a:ext cx="3555000" cy="23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3"/>
          <p:cNvSpPr txBox="1">
            <a:spLocks noGrp="1"/>
          </p:cNvSpPr>
          <p:nvPr>
            <p:ph type="title"/>
          </p:nvPr>
        </p:nvSpPr>
        <p:spPr>
          <a:xfrm>
            <a:off x="303125" y="448225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334" name="Google Shape;1334;p63"/>
          <p:cNvSpPr txBox="1">
            <a:spLocks noGrp="1"/>
          </p:cNvSpPr>
          <p:nvPr>
            <p:ph type="subTitle" idx="2"/>
          </p:nvPr>
        </p:nvSpPr>
        <p:spPr>
          <a:xfrm>
            <a:off x="303125" y="1173525"/>
            <a:ext cx="87111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A CNN architecture has been used for image recognition task of tomato plant leaf to figure out healthy , early blight and late blight conditions.					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Combined dataset of 3 classes of images has been used along with several preprocessing and augmentation techniques for training the model which eventually gave promising results.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Overall , this application can drive economic efficiency and environmental sustainability of tomato production.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4"/>
          <p:cNvSpPr txBox="1">
            <a:spLocks noGrp="1"/>
          </p:cNvSpPr>
          <p:nvPr>
            <p:ph type="ctrTitle"/>
          </p:nvPr>
        </p:nvSpPr>
        <p:spPr>
          <a:xfrm>
            <a:off x="703650" y="1557749"/>
            <a:ext cx="77367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600">
                <a:latin typeface="Martel"/>
                <a:ea typeface="Martel"/>
                <a:cs typeface="Martel"/>
                <a:sym typeface="Martel"/>
              </a:rPr>
              <a:t>Thank you</a:t>
            </a:r>
            <a:endParaRPr sz="5600">
              <a:latin typeface="Martel"/>
              <a:ea typeface="Martel"/>
              <a:cs typeface="Martel"/>
              <a:sym typeface="Martel"/>
            </a:endParaRPr>
          </a:p>
        </p:txBody>
      </p:sp>
      <p:sp>
        <p:nvSpPr>
          <p:cNvPr id="1340" name="Google Shape;1340;p64"/>
          <p:cNvSpPr/>
          <p:nvPr/>
        </p:nvSpPr>
        <p:spPr>
          <a:xfrm>
            <a:off x="9107900" y="3717088"/>
            <a:ext cx="51725" cy="28100"/>
          </a:xfrm>
          <a:custGeom>
            <a:avLst/>
            <a:gdLst/>
            <a:ahLst/>
            <a:cxnLst/>
            <a:rect l="l" t="t" r="r" b="b"/>
            <a:pathLst>
              <a:path w="2069" h="1124" extrusionOk="0">
                <a:moveTo>
                  <a:pt x="1253" y="1"/>
                </a:moveTo>
                <a:cubicBezTo>
                  <a:pt x="1102" y="1"/>
                  <a:pt x="936" y="24"/>
                  <a:pt x="768" y="90"/>
                </a:cubicBezTo>
                <a:cubicBezTo>
                  <a:pt x="434" y="190"/>
                  <a:pt x="201" y="457"/>
                  <a:pt x="34" y="824"/>
                </a:cubicBezTo>
                <a:cubicBezTo>
                  <a:pt x="1" y="957"/>
                  <a:pt x="34" y="1090"/>
                  <a:pt x="168" y="1124"/>
                </a:cubicBezTo>
                <a:lnTo>
                  <a:pt x="234" y="1124"/>
                </a:lnTo>
                <a:cubicBezTo>
                  <a:pt x="334" y="1124"/>
                  <a:pt x="401" y="1090"/>
                  <a:pt x="368" y="990"/>
                </a:cubicBezTo>
                <a:cubicBezTo>
                  <a:pt x="501" y="690"/>
                  <a:pt x="668" y="523"/>
                  <a:pt x="868" y="457"/>
                </a:cubicBezTo>
                <a:cubicBezTo>
                  <a:pt x="968" y="423"/>
                  <a:pt x="1072" y="411"/>
                  <a:pt x="1172" y="411"/>
                </a:cubicBezTo>
                <a:cubicBezTo>
                  <a:pt x="1473" y="411"/>
                  <a:pt x="1735" y="523"/>
                  <a:pt x="1735" y="523"/>
                </a:cubicBezTo>
                <a:cubicBezTo>
                  <a:pt x="1776" y="554"/>
                  <a:pt x="1816" y="566"/>
                  <a:pt x="1854" y="566"/>
                </a:cubicBezTo>
                <a:cubicBezTo>
                  <a:pt x="1941" y="566"/>
                  <a:pt x="2012" y="503"/>
                  <a:pt x="2036" y="457"/>
                </a:cubicBezTo>
                <a:cubicBezTo>
                  <a:pt x="2069" y="323"/>
                  <a:pt x="2036" y="190"/>
                  <a:pt x="1936" y="156"/>
                </a:cubicBezTo>
                <a:cubicBezTo>
                  <a:pt x="1936" y="156"/>
                  <a:pt x="1642" y="1"/>
                  <a:pt x="1253" y="1"/>
                </a:cubicBezTo>
                <a:close/>
              </a:path>
            </a:pathLst>
          </a:custGeom>
          <a:solidFill>
            <a:srgbClr val="FFF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4"/>
          <p:cNvSpPr/>
          <p:nvPr/>
        </p:nvSpPr>
        <p:spPr>
          <a:xfrm>
            <a:off x="9088725" y="3700413"/>
            <a:ext cx="52575" cy="28100"/>
          </a:xfrm>
          <a:custGeom>
            <a:avLst/>
            <a:gdLst/>
            <a:ahLst/>
            <a:cxnLst/>
            <a:rect l="l" t="t" r="r" b="b"/>
            <a:pathLst>
              <a:path w="2103" h="1124" extrusionOk="0">
                <a:moveTo>
                  <a:pt x="1271" y="1"/>
                </a:moveTo>
                <a:cubicBezTo>
                  <a:pt x="1121" y="1"/>
                  <a:pt x="960" y="24"/>
                  <a:pt x="801" y="90"/>
                </a:cubicBezTo>
                <a:cubicBezTo>
                  <a:pt x="468" y="190"/>
                  <a:pt x="201" y="456"/>
                  <a:pt x="34" y="823"/>
                </a:cubicBezTo>
                <a:cubicBezTo>
                  <a:pt x="1" y="957"/>
                  <a:pt x="34" y="1090"/>
                  <a:pt x="167" y="1124"/>
                </a:cubicBezTo>
                <a:lnTo>
                  <a:pt x="267" y="1124"/>
                </a:lnTo>
                <a:cubicBezTo>
                  <a:pt x="334" y="1124"/>
                  <a:pt x="434" y="1090"/>
                  <a:pt x="368" y="990"/>
                </a:cubicBezTo>
                <a:cubicBezTo>
                  <a:pt x="501" y="690"/>
                  <a:pt x="668" y="523"/>
                  <a:pt x="868" y="456"/>
                </a:cubicBezTo>
                <a:cubicBezTo>
                  <a:pt x="976" y="423"/>
                  <a:pt x="1087" y="411"/>
                  <a:pt x="1192" y="411"/>
                </a:cubicBezTo>
                <a:cubicBezTo>
                  <a:pt x="1506" y="411"/>
                  <a:pt x="1769" y="523"/>
                  <a:pt x="1769" y="523"/>
                </a:cubicBezTo>
                <a:cubicBezTo>
                  <a:pt x="1798" y="543"/>
                  <a:pt x="1830" y="551"/>
                  <a:pt x="1862" y="551"/>
                </a:cubicBezTo>
                <a:cubicBezTo>
                  <a:pt x="1938" y="551"/>
                  <a:pt x="2012" y="504"/>
                  <a:pt x="2035" y="456"/>
                </a:cubicBezTo>
                <a:cubicBezTo>
                  <a:pt x="2102" y="323"/>
                  <a:pt x="2035" y="190"/>
                  <a:pt x="1969" y="156"/>
                </a:cubicBezTo>
                <a:cubicBezTo>
                  <a:pt x="1969" y="156"/>
                  <a:pt x="1657" y="1"/>
                  <a:pt x="1271" y="1"/>
                </a:cubicBezTo>
                <a:close/>
              </a:path>
            </a:pathLst>
          </a:custGeom>
          <a:solidFill>
            <a:srgbClr val="FFF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4"/>
          <p:cNvSpPr txBox="1"/>
          <p:nvPr/>
        </p:nvSpPr>
        <p:spPr>
          <a:xfrm>
            <a:off x="1883450" y="3086100"/>
            <a:ext cx="52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Credits </a:t>
            </a:r>
            <a:r>
              <a:rPr lang="en" sz="1100" b="0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: This presentation template was created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by Slidesgo ,</a:t>
            </a:r>
            <a:r>
              <a:rPr lang="en" sz="1100" b="0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including icons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by Flaticon and </a:t>
            </a:r>
            <a:r>
              <a:rPr lang="en" sz="1100" b="0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infographics  &amp; images </a:t>
            </a: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by Freepik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0"/>
          <p:cNvSpPr txBox="1">
            <a:spLocks noGrp="1"/>
          </p:cNvSpPr>
          <p:nvPr>
            <p:ph type="title"/>
          </p:nvPr>
        </p:nvSpPr>
        <p:spPr>
          <a:xfrm>
            <a:off x="713225" y="457200"/>
            <a:ext cx="7717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92" name="Google Shape;1192;p50"/>
          <p:cNvSpPr txBox="1">
            <a:spLocks noGrp="1"/>
          </p:cNvSpPr>
          <p:nvPr>
            <p:ph type="subTitle" idx="1"/>
          </p:nvPr>
        </p:nvSpPr>
        <p:spPr>
          <a:xfrm>
            <a:off x="713225" y="1280151"/>
            <a:ext cx="77178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Detection of early and late blight in tomato plants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Image recognition and analysis using CNN-based approach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Model trained, validated and tested on over 4490 images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Obtained an accuracy of ~95% on test data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User application for mobile using Flutter and </a:t>
            </a:r>
            <a:br>
              <a:rPr lang="en" sz="2050" b="1">
                <a:latin typeface="Martel"/>
                <a:ea typeface="Martel"/>
                <a:cs typeface="Martel"/>
                <a:sym typeface="Martel"/>
              </a:rPr>
            </a:b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for web, React as frontend and Fast API as backend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1"/>
          <p:cNvSpPr txBox="1">
            <a:spLocks noGrp="1"/>
          </p:cNvSpPr>
          <p:nvPr>
            <p:ph type="title"/>
          </p:nvPr>
        </p:nvSpPr>
        <p:spPr>
          <a:xfrm>
            <a:off x="213350" y="2469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1198" name="Google Shape;1198;p51"/>
          <p:cNvSpPr txBox="1">
            <a:spLocks noGrp="1"/>
          </p:cNvSpPr>
          <p:nvPr>
            <p:ph type="subTitle" idx="2"/>
          </p:nvPr>
        </p:nvSpPr>
        <p:spPr>
          <a:xfrm>
            <a:off x="274550" y="809194"/>
            <a:ext cx="8711100" cy="3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Deep learning is a subfield of machine learning which involves the use of artificial neural network with composing multiple layers to learn complex patterns in data.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A Convolutional Neural Network (CNN) is a type of artificial neural network specifically designed for image analysis task.								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Flutter and React are basically open source framework specifically used for providing user experience.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Fast API , a fast , open source , high performance back-end framework for building APIs.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"/>
          <p:cNvSpPr txBox="1">
            <a:spLocks noGrp="1"/>
          </p:cNvSpPr>
          <p:nvPr>
            <p:ph type="title"/>
          </p:nvPr>
        </p:nvSpPr>
        <p:spPr>
          <a:xfrm>
            <a:off x="713225" y="-206775"/>
            <a:ext cx="7717500" cy="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4" name="Google Shape;1204;p52"/>
          <p:cNvSpPr txBox="1">
            <a:spLocks noGrp="1"/>
          </p:cNvSpPr>
          <p:nvPr>
            <p:ph type="subTitle" idx="2"/>
          </p:nvPr>
        </p:nvSpPr>
        <p:spPr>
          <a:xfrm>
            <a:off x="713225" y="758225"/>
            <a:ext cx="271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Tomato Early Blight</a:t>
            </a:r>
            <a:endParaRPr/>
          </a:p>
        </p:txBody>
      </p:sp>
      <p:sp>
        <p:nvSpPr>
          <p:cNvPr id="1205" name="Google Shape;1205;p52"/>
          <p:cNvSpPr txBox="1">
            <a:spLocks noGrp="1"/>
          </p:cNvSpPr>
          <p:nvPr>
            <p:ph type="subTitle" idx="2"/>
          </p:nvPr>
        </p:nvSpPr>
        <p:spPr>
          <a:xfrm>
            <a:off x="5124200" y="758225"/>
            <a:ext cx="271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Tomato Late Blight</a:t>
            </a:r>
            <a:endParaRPr/>
          </a:p>
        </p:txBody>
      </p:sp>
      <p:cxnSp>
        <p:nvCxnSpPr>
          <p:cNvPr id="1206" name="Google Shape;1206;p52"/>
          <p:cNvCxnSpPr/>
          <p:nvPr/>
        </p:nvCxnSpPr>
        <p:spPr>
          <a:xfrm flipH="1">
            <a:off x="4565550" y="1401225"/>
            <a:ext cx="12900" cy="3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07" name="Google Shape;120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88" y="1559913"/>
            <a:ext cx="1550125" cy="1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8600" y="1510775"/>
            <a:ext cx="1648400" cy="16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52"/>
          <p:cNvSpPr txBox="1"/>
          <p:nvPr/>
        </p:nvSpPr>
        <p:spPr>
          <a:xfrm>
            <a:off x="781000" y="3359800"/>
            <a:ext cx="339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Caused by fungus infestation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Black or brown spots on leaves,  stems, and fruit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Leathery spots with ring patterns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  <p:sp>
        <p:nvSpPr>
          <p:cNvPr id="1210" name="Google Shape;1210;p52"/>
          <p:cNvSpPr txBox="1"/>
          <p:nvPr/>
        </p:nvSpPr>
        <p:spPr>
          <a:xfrm>
            <a:off x="4929425" y="3347150"/>
            <a:ext cx="393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Small, water-soaked areas in the leaves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Purple-brown, oily-appearing blotches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artel"/>
              <a:buChar char="●"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Grayish white rings and spore-forming structures may appear</a:t>
            </a:r>
            <a:endParaRPr sz="12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3"/>
          <p:cNvSpPr txBox="1">
            <a:spLocks noGrp="1"/>
          </p:cNvSpPr>
          <p:nvPr>
            <p:ph type="title"/>
          </p:nvPr>
        </p:nvSpPr>
        <p:spPr>
          <a:xfrm>
            <a:off x="213350" y="2469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Data Preparation</a:t>
            </a:r>
            <a:endParaRPr sz="3000"/>
          </a:p>
        </p:txBody>
      </p:sp>
      <p:sp>
        <p:nvSpPr>
          <p:cNvPr id="1216" name="Google Shape;1216;p53"/>
          <p:cNvSpPr txBox="1">
            <a:spLocks noGrp="1"/>
          </p:cNvSpPr>
          <p:nvPr>
            <p:ph type="subTitle" idx="2"/>
          </p:nvPr>
        </p:nvSpPr>
        <p:spPr>
          <a:xfrm>
            <a:off x="145962" y="736650"/>
            <a:ext cx="87111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We have collected over 4490 images from kaggle for the purpose of training , validating and testing.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80% of the whole dataset has been used for training and the rest 20% has been utilized for validating and testing purpose.								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All the images being resized to 256 by 256 dimension.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Specific image augmentation techniques such as randomized flip to horizontal and vertical sides along with adjusting color contrast and random rotations have been applied.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4"/>
          <p:cNvSpPr txBox="1">
            <a:spLocks noGrp="1"/>
          </p:cNvSpPr>
          <p:nvPr>
            <p:ph type="title"/>
          </p:nvPr>
        </p:nvSpPr>
        <p:spPr>
          <a:xfrm>
            <a:off x="213350" y="2469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Methodology</a:t>
            </a:r>
            <a:endParaRPr sz="3000"/>
          </a:p>
        </p:txBody>
      </p:sp>
      <p:pic>
        <p:nvPicPr>
          <p:cNvPr id="1222" name="Google Shape;122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575" y="842025"/>
            <a:ext cx="5819775" cy="3248025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3" name="Google Shape;1223;p54"/>
          <p:cNvSpPr txBox="1"/>
          <p:nvPr/>
        </p:nvSpPr>
        <p:spPr>
          <a:xfrm>
            <a:off x="3484650" y="1172325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4"/>
          <p:cNvSpPr txBox="1"/>
          <p:nvPr/>
        </p:nvSpPr>
        <p:spPr>
          <a:xfrm>
            <a:off x="2829375" y="4376900"/>
            <a:ext cx="35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1: Workflow of the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5" name="Google Shape;1225;p54"/>
          <p:cNvCxnSpPr/>
          <p:nvPr/>
        </p:nvCxnSpPr>
        <p:spPr>
          <a:xfrm>
            <a:off x="4983725" y="1513425"/>
            <a:ext cx="1328400" cy="9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5"/>
          <p:cNvSpPr txBox="1">
            <a:spLocks noGrp="1"/>
          </p:cNvSpPr>
          <p:nvPr>
            <p:ph type="title"/>
          </p:nvPr>
        </p:nvSpPr>
        <p:spPr>
          <a:xfrm>
            <a:off x="40125" y="50375"/>
            <a:ext cx="5415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Methodology</a:t>
            </a:r>
            <a:endParaRPr sz="2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/>
          </a:p>
        </p:txBody>
      </p:sp>
      <p:pic>
        <p:nvPicPr>
          <p:cNvPr id="1231" name="Google Shape;123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550" y="509375"/>
            <a:ext cx="5748551" cy="4329325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2" name="Google Shape;1232;p55"/>
          <p:cNvSpPr txBox="1"/>
          <p:nvPr/>
        </p:nvSpPr>
        <p:spPr>
          <a:xfrm>
            <a:off x="2501025" y="4780575"/>
            <a:ext cx="39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2: Model Architecture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  <p:sp>
        <p:nvSpPr>
          <p:cNvPr id="1233" name="Google Shape;1233;p55"/>
          <p:cNvSpPr txBox="1"/>
          <p:nvPr/>
        </p:nvSpPr>
        <p:spPr>
          <a:xfrm>
            <a:off x="3502625" y="4385900"/>
            <a:ext cx="52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relu</a:t>
            </a:r>
            <a:endParaRPr sz="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6"/>
          <p:cNvSpPr txBox="1">
            <a:spLocks noGrp="1"/>
          </p:cNvSpPr>
          <p:nvPr>
            <p:ph type="title"/>
          </p:nvPr>
        </p:nvSpPr>
        <p:spPr>
          <a:xfrm>
            <a:off x="213350" y="2469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Methodology</a:t>
            </a:r>
            <a:endParaRPr sz="3000"/>
          </a:p>
        </p:txBody>
      </p:sp>
      <p:sp>
        <p:nvSpPr>
          <p:cNvPr id="1239" name="Google Shape;1239;p56"/>
          <p:cNvSpPr txBox="1"/>
          <p:nvPr/>
        </p:nvSpPr>
        <p:spPr>
          <a:xfrm>
            <a:off x="459600" y="1208225"/>
            <a:ext cx="837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6"/>
          <p:cNvSpPr txBox="1">
            <a:spLocks noGrp="1"/>
          </p:cNvSpPr>
          <p:nvPr>
            <p:ph type="subTitle" idx="2"/>
          </p:nvPr>
        </p:nvSpPr>
        <p:spPr>
          <a:xfrm>
            <a:off x="303125" y="1173525"/>
            <a:ext cx="87111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Rectified linear unit and softmax activation function has been used in order to build the model.	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Before moving to dense layer , a series of convolution with rectified linear unit and max pooling operation has been applied for feature extraction.											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  <a:p>
            <a:pPr marL="45720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Font typeface="Martel"/>
              <a:buChar char="➢"/>
            </a:pPr>
            <a:r>
              <a:rPr lang="en" sz="2050" b="1">
                <a:latin typeface="Martel"/>
                <a:ea typeface="Martel"/>
                <a:cs typeface="Martel"/>
                <a:sym typeface="Martel"/>
              </a:rPr>
              <a:t>Final layer of 3 neurons for 3 classes providing probabilistic result which is normalized due to the activation function softmax.</a:t>
            </a:r>
            <a:endParaRPr sz="2050" b="1"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7"/>
          <p:cNvSpPr txBox="1">
            <a:spLocks noGrp="1"/>
          </p:cNvSpPr>
          <p:nvPr>
            <p:ph type="title"/>
          </p:nvPr>
        </p:nvSpPr>
        <p:spPr>
          <a:xfrm>
            <a:off x="213350" y="246900"/>
            <a:ext cx="774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Results and Analysis</a:t>
            </a:r>
            <a:endParaRPr sz="3000"/>
          </a:p>
        </p:txBody>
      </p:sp>
      <p:pic>
        <p:nvPicPr>
          <p:cNvPr id="1246" name="Google Shape;124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925" y="971225"/>
            <a:ext cx="5773050" cy="3687949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7" name="Google Shape;1247;p57"/>
          <p:cNvSpPr txBox="1"/>
          <p:nvPr/>
        </p:nvSpPr>
        <p:spPr>
          <a:xfrm>
            <a:off x="2021500" y="4743300"/>
            <a:ext cx="455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4"/>
                </a:solidFill>
                <a:latin typeface="Martel"/>
                <a:ea typeface="Martel"/>
                <a:cs typeface="Martel"/>
                <a:sym typeface="Martel"/>
              </a:rPr>
              <a:t>Fig 3:Training vs validation accuracy and loss graph</a:t>
            </a:r>
            <a:endParaRPr sz="1100" b="1" i="0" u="none" strike="noStrike" cap="none">
              <a:solidFill>
                <a:schemeClr val="accent4"/>
              </a:solidFill>
              <a:latin typeface="Martel"/>
              <a:ea typeface="Martel"/>
              <a:cs typeface="Martel"/>
              <a:sym typeface="Mart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lege Center by Slidego">
  <a:themeElements>
    <a:clrScheme name="Simple Light">
      <a:dk1>
        <a:srgbClr val="000000"/>
      </a:dk1>
      <a:lt1>
        <a:srgbClr val="FFFFFF"/>
      </a:lt1>
      <a:dk2>
        <a:srgbClr val="B4A7D6"/>
      </a:dk2>
      <a:lt2>
        <a:srgbClr val="EEEEEE"/>
      </a:lt2>
      <a:accent1>
        <a:srgbClr val="B9E3C6"/>
      </a:accent1>
      <a:accent2>
        <a:srgbClr val="FF7E6B"/>
      </a:accent2>
      <a:accent3>
        <a:srgbClr val="2C302E"/>
      </a:accent3>
      <a:accent4>
        <a:srgbClr val="124E78"/>
      </a:accent4>
      <a:accent5>
        <a:srgbClr val="FCF6BD"/>
      </a:accent5>
      <a:accent6>
        <a:srgbClr val="F9CB9C"/>
      </a:accent6>
      <a:hlink>
        <a:srgbClr val="124E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Alegreya Sans</vt:lpstr>
      <vt:lpstr>Calibri</vt:lpstr>
      <vt:lpstr>Arial</vt:lpstr>
      <vt:lpstr>Martel</vt:lpstr>
      <vt:lpstr>Martel Heavy</vt:lpstr>
      <vt:lpstr>Lato</vt:lpstr>
      <vt:lpstr>Simple Light</vt:lpstr>
      <vt:lpstr>College Center by Slidego</vt:lpstr>
      <vt:lpstr>Tomato Blight Detector</vt:lpstr>
      <vt:lpstr>Introduction</vt:lpstr>
      <vt:lpstr>Background</vt:lpstr>
      <vt:lpstr> </vt:lpstr>
      <vt:lpstr>Data Preparation</vt:lpstr>
      <vt:lpstr>Methodology</vt:lpstr>
      <vt:lpstr>Methodology </vt:lpstr>
      <vt:lpstr>Methodology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Blight Detector</dc:title>
  <cp:lastModifiedBy>MD ADID</cp:lastModifiedBy>
  <cp:revision>1</cp:revision>
  <dcterms:modified xsi:type="dcterms:W3CDTF">2023-02-08T11:05:46Z</dcterms:modified>
</cp:coreProperties>
</file>