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48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52FF84-7013-4F2C-9A23-FA3E790B0C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Security Controls in Shared Source Code Repositories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Jeffrey Reid</a:t>
            </a:r>
          </a:p>
          <a:p>
            <a:r>
              <a:rPr lang="en-US" sz="2000" dirty="0" smtClean="0"/>
              <a:t>Module </a:t>
            </a:r>
            <a:r>
              <a:rPr lang="en-US" sz="2000" dirty="0" smtClean="0"/>
              <a:t>11.2</a:t>
            </a:r>
            <a:endParaRPr lang="en-US" sz="2000" dirty="0" smtClean="0"/>
          </a:p>
          <a:p>
            <a:r>
              <a:rPr lang="en-US" sz="2000" dirty="0" smtClean="0"/>
              <a:t>February 28, </a:t>
            </a:r>
            <a:r>
              <a:rPr lang="en-US" sz="2000" dirty="0" smtClean="0"/>
              <a:t>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671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Scanning Usage</a:t>
            </a:r>
          </a:p>
          <a:p>
            <a:r>
              <a:rPr lang="en-US" dirty="0" smtClean="0"/>
              <a:t>User Access Limits</a:t>
            </a:r>
          </a:p>
          <a:p>
            <a:r>
              <a:rPr lang="en-US" dirty="0" smtClean="0"/>
              <a:t>Copyright Verification</a:t>
            </a:r>
          </a:p>
          <a:p>
            <a:r>
              <a:rPr lang="en-US" dirty="0" smtClean="0"/>
              <a:t>Use of Encryption Tools</a:t>
            </a:r>
          </a:p>
          <a:p>
            <a:r>
              <a:rPr lang="en-US" dirty="0" smtClean="0"/>
              <a:t>Two-Factor Authorization</a:t>
            </a:r>
          </a:p>
          <a:p>
            <a:r>
              <a:rPr lang="en-US" dirty="0" smtClean="0"/>
              <a:t>Define Source Code Security Protocols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23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Scanning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of specialized tools to detect vulnerabilities during development</a:t>
            </a:r>
          </a:p>
          <a:p>
            <a:pPr lvl="1"/>
            <a:r>
              <a:rPr lang="en-US" dirty="0" smtClean="0"/>
              <a:t>Especially useful during the early stages</a:t>
            </a:r>
          </a:p>
          <a:p>
            <a:r>
              <a:rPr lang="en-US" dirty="0" smtClean="0"/>
              <a:t>Proactive uses helps detect and fix security issues</a:t>
            </a:r>
          </a:p>
          <a:p>
            <a:r>
              <a:rPr lang="en-US" dirty="0" smtClean="0"/>
              <a:t>Helps maintain coding standards and Compliance is met</a:t>
            </a:r>
          </a:p>
          <a:p>
            <a:r>
              <a:rPr lang="en-US" dirty="0" smtClean="0"/>
              <a:t>Tools include </a:t>
            </a:r>
            <a:r>
              <a:rPr lang="en-US" dirty="0" err="1" smtClean="0"/>
              <a:t>SonarQube</a:t>
            </a:r>
            <a:r>
              <a:rPr lang="en-US" dirty="0" smtClean="0"/>
              <a:t>, </a:t>
            </a:r>
            <a:r>
              <a:rPr lang="en-US" dirty="0" err="1" smtClean="0"/>
              <a:t>Checkmarx</a:t>
            </a:r>
            <a:r>
              <a:rPr lang="en-US" dirty="0" smtClean="0"/>
              <a:t>, and </a:t>
            </a:r>
            <a:r>
              <a:rPr lang="en-US" dirty="0" err="1" smtClean="0"/>
              <a:t>Kiuwan</a:t>
            </a:r>
            <a:endParaRPr lang="en-US" dirty="0" smtClean="0"/>
          </a:p>
          <a:p>
            <a:pPr lvl="1"/>
            <a:r>
              <a:rPr lang="en-US" dirty="0" smtClean="0"/>
              <a:t>Useful for Compliance/Security, vulnerability identification and fixes, and comprehensive security checks respectively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05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Access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Role-based access helps control who can access what</a:t>
            </a:r>
          </a:p>
          <a:p>
            <a:r>
              <a:rPr lang="en-US" dirty="0" smtClean="0"/>
              <a:t>Limits the number of bodies touching sensitive information</a:t>
            </a:r>
          </a:p>
          <a:p>
            <a:r>
              <a:rPr lang="en-US" dirty="0" smtClean="0"/>
              <a:t>Helps prevent unauthorized leaks and modifications</a:t>
            </a:r>
          </a:p>
          <a:p>
            <a:r>
              <a:rPr lang="en-US" dirty="0" smtClean="0"/>
              <a:t>Version control systems tend to have this built in, such as Perforce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8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Copyright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clearly defines ownership of the material and any licenses</a:t>
            </a:r>
          </a:p>
          <a:p>
            <a:pPr lvl="1"/>
            <a:r>
              <a:rPr lang="en-US" dirty="0" smtClean="0"/>
              <a:t>Helps to protect all intellectual property rights</a:t>
            </a:r>
          </a:p>
          <a:p>
            <a:r>
              <a:rPr lang="en-US" dirty="0" smtClean="0"/>
              <a:t>Copyright is important but ensure you have the necessary Patents too!</a:t>
            </a:r>
          </a:p>
          <a:p>
            <a:r>
              <a:rPr lang="en-US" dirty="0" smtClean="0"/>
              <a:t>Ensures all code is properly documented and verified</a:t>
            </a:r>
          </a:p>
          <a:p>
            <a:r>
              <a:rPr lang="en-US" dirty="0" smtClean="0"/>
              <a:t>Code contributions can be tracked with the right version control systems such as Perforce or </a:t>
            </a:r>
            <a:r>
              <a:rPr lang="en-US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7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Encryption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Protects sensitive information with encryption keys</a:t>
            </a:r>
          </a:p>
          <a:p>
            <a:pPr lvl="1"/>
            <a:r>
              <a:rPr lang="en-US" dirty="0" smtClean="0"/>
              <a:t>Secures passwords, API keys, and other sensitive information stored in the source code</a:t>
            </a:r>
          </a:p>
          <a:p>
            <a:r>
              <a:rPr lang="en-US" dirty="0" smtClean="0"/>
              <a:t>Vital to secure data both in transit and at rest</a:t>
            </a:r>
          </a:p>
          <a:p>
            <a:r>
              <a:rPr lang="en-US" dirty="0" smtClean="0"/>
              <a:t>Ensure data is monitored as an extra precaution</a:t>
            </a:r>
          </a:p>
          <a:p>
            <a:pPr lvl="1"/>
            <a:r>
              <a:rPr lang="en-US" dirty="0" smtClean="0"/>
              <a:t>Helps prevent harm before it happens</a:t>
            </a:r>
          </a:p>
          <a:p>
            <a:r>
              <a:rPr lang="en-US" dirty="0" smtClean="0"/>
              <a:t>Tools like Azure Key Vault and </a:t>
            </a:r>
            <a:r>
              <a:rPr lang="en-US" dirty="0" err="1" smtClean="0"/>
              <a:t>HashiCorp</a:t>
            </a:r>
            <a:r>
              <a:rPr lang="en-US" dirty="0" smtClean="0"/>
              <a:t> Vault can help with this 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55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Two-Factor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bonus layer of security to source code repositories and accounts.</a:t>
            </a:r>
          </a:p>
          <a:p>
            <a:r>
              <a:rPr lang="en-US" dirty="0" smtClean="0"/>
              <a:t>Usually employed as a one-time code alongside another identification such as a password</a:t>
            </a:r>
          </a:p>
          <a:p>
            <a:r>
              <a:rPr lang="en-US" dirty="0" smtClean="0"/>
              <a:t>Boosts codebase integrity, resilience of the software ecosystem, and safeguards information</a:t>
            </a:r>
          </a:p>
          <a:p>
            <a:r>
              <a:rPr lang="en-US" dirty="0" smtClean="0"/>
              <a:t>Prevents unauthorized users from accessing code</a:t>
            </a:r>
          </a:p>
          <a:p>
            <a:r>
              <a:rPr lang="en-US" dirty="0" smtClean="0"/>
              <a:t>Confirms identity of those who are supposed to have access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93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Source Code Security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 element of security</a:t>
            </a:r>
          </a:p>
          <a:p>
            <a:r>
              <a:rPr lang="en-US" dirty="0" smtClean="0"/>
              <a:t>Guideline for secure coding for developers</a:t>
            </a:r>
            <a:endParaRPr lang="en-US" dirty="0" smtClean="0"/>
          </a:p>
          <a:p>
            <a:r>
              <a:rPr lang="en-US" dirty="0" smtClean="0"/>
              <a:t>Ideally, policies cover vulnerability handling, the review process, and any rules concerning the integration of third party libraries</a:t>
            </a:r>
          </a:p>
          <a:p>
            <a:r>
              <a:rPr lang="en-US" dirty="0" smtClean="0"/>
              <a:t>Helps maintain system wide consistency for developers and lowers security risks</a:t>
            </a:r>
          </a:p>
          <a:p>
            <a:r>
              <a:rPr lang="en-US" dirty="0" smtClean="0"/>
              <a:t>Policies help protect against reverse engineering, tampering, or other malicious attacks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53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solidFill>
                  <a:srgbClr val="2C3E50"/>
                </a:solidFill>
                <a:latin typeface="Calibri"/>
              </a:rPr>
              <a:t>Berecki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, B. (2021, May 6). </a:t>
            </a:r>
            <a:r>
              <a:rPr lang="en-US" sz="1400" i="1" dirty="0">
                <a:solidFill>
                  <a:srgbClr val="2C3E50"/>
                </a:solidFill>
                <a:latin typeface="Calibri"/>
              </a:rPr>
              <a:t>Here’s Your Ultimate Guide to Source Code Protection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. Endpoint Protector Blog. https://www.endpointprotector.com/blog/your-ultimate-guide-to-source-code-protection/</a:t>
            </a:r>
            <a:endParaRPr lang="en-US" sz="1400" i="1" dirty="0" smtClean="0">
              <a:solidFill>
                <a:srgbClr val="2C3E50"/>
              </a:solidFill>
              <a:latin typeface="Calibri"/>
            </a:endParaRPr>
          </a:p>
          <a:p>
            <a:r>
              <a:rPr lang="en-US" sz="1400" i="1" dirty="0">
                <a:solidFill>
                  <a:srgbClr val="2C3E50"/>
                </a:solidFill>
                <a:latin typeface="Calibri"/>
              </a:rPr>
              <a:t>Source Code Security Best Practices: A Complete Guide - Blog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. (2023, August 7). Get.assembla.com. https://get.assembla.com/blog/source-code-security/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83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372</TotalTime>
  <Words>374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Security Controls in Shared Source Code Repositories</vt:lpstr>
      <vt:lpstr>Best Practices</vt:lpstr>
      <vt:lpstr>Automated Scanning Usage</vt:lpstr>
      <vt:lpstr>User Access Limits</vt:lpstr>
      <vt:lpstr>Copyright Verification</vt:lpstr>
      <vt:lpstr>Use of Encryption Tools</vt:lpstr>
      <vt:lpstr>Two-Factor Authorization</vt:lpstr>
      <vt:lpstr>Define Source Code Security Protocols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69</cp:revision>
  <dcterms:created xsi:type="dcterms:W3CDTF">2024-04-06T17:38:42Z</dcterms:created>
  <dcterms:modified xsi:type="dcterms:W3CDTF">2025-02-28T21:56:18Z</dcterms:modified>
</cp:coreProperties>
</file>