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  <p:embeddedFontLst>
    <p:embeddedFont>
      <p:font typeface="PCEGNK+TrebuchetMS"/>
      <p:regular r:id="rId23"/>
    </p:embeddedFont>
    <p:embeddedFont>
      <p:font typeface="NVWKJO+ArialMT"/>
      <p:regular r:id="rId24"/>
    </p:embeddedFont>
    <p:embeddedFont>
      <p:font typeface="CLBLPJ+Wingdings3"/>
      <p:regular r:id="rId25"/>
    </p:embeddedFont>
    <p:embeddedFont>
      <p:font typeface="GUJTHD+TrebuchetMS-Bold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font" Target="fonts/font1.fntdata" /><Relationship Id="rId24" Type="http://schemas.openxmlformats.org/officeDocument/2006/relationships/font" Target="fonts/font2.fntdata" /><Relationship Id="rId25" Type="http://schemas.openxmlformats.org/officeDocument/2006/relationships/font" Target="fonts/font3.fntdata" /><Relationship Id="rId26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32775" y="3203711"/>
            <a:ext cx="4799632" cy="834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7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1eb2a9"/>
                </a:solidFill>
                <a:latin typeface="PCEGNK+TrebuchetMS"/>
                <a:cs typeface="PCEGNK+TrebuchetMS"/>
              </a:rPr>
              <a:t>LocalJobFinder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0851" y="4072288"/>
            <a:ext cx="3770755" cy="2509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Sirbu-Boeti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 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Eduard-Cristian,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 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1211EC,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 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FILS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8507" y="4692048"/>
            <a:ext cx="2871435" cy="433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Coord.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 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teacher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sl.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 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dr.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 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ing.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 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Mitrea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 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Dan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 </a:t>
            </a:r>
            <a:r>
              <a:rPr dirty="0" sz="1500">
                <a:solidFill>
                  <a:srgbClr val="808080"/>
                </a:solidFill>
                <a:latin typeface="NVWKJO+ArialMT"/>
                <a:cs typeface="NVWKJO+ArialMT"/>
              </a:rPr>
              <a:t>Alexandru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084059"/>
            <a:ext cx="1593800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b2a9"/>
                </a:solidFill>
                <a:latin typeface="PCEGNK+TrebuchetMS"/>
                <a:cs typeface="PCEGNK+TrebuchetMS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28" y="1477904"/>
            <a:ext cx="1164684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2.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Logging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28" y="1818264"/>
            <a:ext cx="3666893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be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able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chat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6978" y="2031624"/>
            <a:ext cx="155243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required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login.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1228" y="2371984"/>
            <a:ext cx="3647463" cy="584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Login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page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username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password</a:t>
            </a:r>
          </a:p>
          <a:p>
            <a:pPr marL="0" marR="0">
              <a:lnSpc>
                <a:spcPts val="1625"/>
              </a:lnSpc>
              <a:spcBef>
                <a:spcPts val="1054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00b050"/>
                </a:solidFill>
                <a:latin typeface="PCEGNK+TrebuchetMS"/>
                <a:cs typeface="PCEGNK+TrebuchetMS"/>
              </a:rPr>
              <a:t>Advantages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1228" y="3052704"/>
            <a:ext cx="3364353" cy="584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Simple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intuitive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login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page</a:t>
            </a:r>
          </a:p>
          <a:p>
            <a:pPr marL="0" marR="0">
              <a:lnSpc>
                <a:spcPts val="1625"/>
              </a:lnSpc>
              <a:spcBef>
                <a:spcPts val="1054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ff0000"/>
                </a:solidFill>
                <a:latin typeface="PCEGNK+TrebuchetMS"/>
                <a:cs typeface="PCEGNK+TrebuchetMS"/>
              </a:rPr>
              <a:t>Disadvantages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8428" y="3733424"/>
            <a:ext cx="2951248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”Recover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Password”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feature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084059"/>
            <a:ext cx="1593800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b2a9"/>
                </a:solidFill>
                <a:latin typeface="PCEGNK+TrebuchetMS"/>
                <a:cs typeface="PCEGNK+TrebuchetMS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28" y="1477904"/>
            <a:ext cx="1180284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3.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28" y="1818264"/>
            <a:ext cx="3717388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job,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simply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enter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6978" y="2031624"/>
            <a:ext cx="3370791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write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description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sevices.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1228" y="2371984"/>
            <a:ext cx="134098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00b050"/>
                </a:solidFill>
                <a:latin typeface="PCEGNK+TrebuchetMS"/>
                <a:cs typeface="PCEGNK+TrebuchetMS"/>
              </a:rPr>
              <a:t>Advantages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1228" y="2712344"/>
            <a:ext cx="3281992" cy="584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Easy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anyone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job.</a:t>
            </a:r>
          </a:p>
          <a:p>
            <a:pPr marL="0" marR="0">
              <a:lnSpc>
                <a:spcPts val="1625"/>
              </a:lnSpc>
              <a:spcBef>
                <a:spcPts val="1054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ff0000"/>
                </a:solidFill>
                <a:latin typeface="PCEGNK+TrebuchetMS"/>
                <a:cs typeface="PCEGNK+TrebuchetMS"/>
              </a:rPr>
              <a:t>Disadvantages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8428" y="3393064"/>
            <a:ext cx="3198695" cy="671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Currently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select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feature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name,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thus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must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enter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it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manually.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084059"/>
            <a:ext cx="1593800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b2a9"/>
                </a:solidFill>
                <a:latin typeface="PCEGNK+TrebuchetMS"/>
                <a:cs typeface="PCEGNK+TrebuchetMS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28" y="1477904"/>
            <a:ext cx="1818703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4.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Searching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28" y="1818264"/>
            <a:ext cx="3844298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Once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want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search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posting,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6978" y="2031624"/>
            <a:ext cx="2979986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simply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search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search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box.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1228" y="2371984"/>
            <a:ext cx="3250523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will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be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suggested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names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16978" y="2585344"/>
            <a:ext cx="2292434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autocomplete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search.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1228" y="2925704"/>
            <a:ext cx="134098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00b050"/>
                </a:solidFill>
                <a:latin typeface="PCEGNK+TrebuchetMS"/>
                <a:cs typeface="PCEGNK+TrebuchetMS"/>
              </a:rPr>
              <a:t>Advantages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8428" y="3266064"/>
            <a:ext cx="3401082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Easy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find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our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real-time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4178" y="3479424"/>
            <a:ext cx="1688447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search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suggestions.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88428" y="3819785"/>
            <a:ext cx="3285202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map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gets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centered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around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4178" y="4033145"/>
            <a:ext cx="266777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initially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defined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home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location.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1228" y="4373505"/>
            <a:ext cx="1561096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ff0000"/>
                </a:solidFill>
                <a:latin typeface="PCEGNK+TrebuchetMS"/>
                <a:cs typeface="PCEGNK+TrebuchetMS"/>
              </a:rPr>
              <a:t>Disadvantages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88428" y="4713864"/>
            <a:ext cx="3284573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There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feature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suggest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74178" y="4927225"/>
            <a:ext cx="265799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name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if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misspell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name.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084059"/>
            <a:ext cx="1593800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b2a9"/>
                </a:solidFill>
                <a:latin typeface="PCEGNK+TrebuchetMS"/>
                <a:cs typeface="PCEGNK+TrebuchetMS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28" y="1477904"/>
            <a:ext cx="1420492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4.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Finding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28" y="1818264"/>
            <a:ext cx="361942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After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searching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service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will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be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6978" y="2031624"/>
            <a:ext cx="2830101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only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shown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relevant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postings.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1228" y="2371984"/>
            <a:ext cx="3615508" cy="671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view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posting,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simply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click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marker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400" spc="1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listings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will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be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displayed.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1228" y="3139064"/>
            <a:ext cx="134098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00b050"/>
                </a:solidFill>
                <a:latin typeface="PCEGNK+TrebuchetMS"/>
                <a:cs typeface="PCEGNK+TrebuchetMS"/>
              </a:rPr>
              <a:t>Advantages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8428" y="3479424"/>
            <a:ext cx="3255064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risk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cluttering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from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many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4178" y="3692785"/>
            <a:ext cx="855526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markers.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084059"/>
            <a:ext cx="1593800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b2a9"/>
                </a:solidFill>
                <a:latin typeface="PCEGNK+TrebuchetMS"/>
                <a:cs typeface="PCEGNK+TrebuchetMS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28" y="1477904"/>
            <a:ext cx="2649187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5.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Chatting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28" y="1818264"/>
            <a:ext cx="3830210" cy="671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When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are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ready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can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start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chatting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our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integrated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real-time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chat.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228" y="2585344"/>
            <a:ext cx="3860708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If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want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to,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can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also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view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past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6978" y="2798704"/>
            <a:ext cx="3018391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chats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left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side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screen.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1228" y="3139064"/>
            <a:ext cx="3758767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can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also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start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new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chat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if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know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6978" y="3352424"/>
            <a:ext cx="2091875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that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person’s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username.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1228" y="3692785"/>
            <a:ext cx="134098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00b050"/>
                </a:solidFill>
                <a:latin typeface="PCEGNK+TrebuchetMS"/>
                <a:cs typeface="PCEGNK+TrebuchetMS"/>
              </a:rPr>
              <a:t>Advantages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8428" y="4033145"/>
            <a:ext cx="3222167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Real-time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chat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option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view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4178" y="4246505"/>
            <a:ext cx="2092053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past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conversations.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1228" y="4586864"/>
            <a:ext cx="1561096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ff0000"/>
                </a:solidFill>
                <a:latin typeface="PCEGNK+TrebuchetMS"/>
                <a:cs typeface="PCEGNK+TrebuchetMS"/>
              </a:rPr>
              <a:t>Disadvantages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8428" y="4927225"/>
            <a:ext cx="2804915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option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send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multimedia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74178" y="5140585"/>
            <a:ext cx="768101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content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084059"/>
            <a:ext cx="1593800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b2a9"/>
                </a:solidFill>
                <a:latin typeface="PCEGNK+TrebuchetMS"/>
                <a:cs typeface="PCEGNK+TrebuchetMS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28" y="1477904"/>
            <a:ext cx="1701888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6.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Finding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About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28" y="1818264"/>
            <a:ext cx="3646137" cy="671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If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want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find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out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more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about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or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see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how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LocalJobFinder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works,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navigate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out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“About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Us”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page.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228" y="2585344"/>
            <a:ext cx="3210705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can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also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contact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further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6978" y="2798704"/>
            <a:ext cx="968561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questions.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084059"/>
            <a:ext cx="1593800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b2a9"/>
                </a:solidFill>
                <a:latin typeface="PCEGNK+TrebuchetMS"/>
                <a:cs typeface="PCEGNK+TrebuchetMS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28" y="1477904"/>
            <a:ext cx="1305341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7.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Logging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28" y="1818264"/>
            <a:ext cx="3587773" cy="671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After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are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done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business,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simply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logout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by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pressing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“Log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out”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button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top-right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corner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2342629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2213493"/>
            <a:ext cx="7785039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LocalJobFinder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offers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convenient,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quick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easy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way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anybody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1674" y="2487814"/>
            <a:ext cx="3306665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request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or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offer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their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services.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774" y="2889134"/>
            <a:ext cx="826828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still</a:t>
            </a:r>
            <a:r>
              <a:rPr dirty="0" sz="1800" spc="-93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lot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more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room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left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improve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plenty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new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unique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1674" y="3163454"/>
            <a:ext cx="2220129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ideas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implement.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8774" y="3564774"/>
            <a:ext cx="8238992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capabilities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remain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on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market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compete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unique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1674" y="3839094"/>
            <a:ext cx="957411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service.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8774" y="4240414"/>
            <a:ext cx="8018911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Currently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would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like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complete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our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proposed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goals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fix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all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our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1674" y="4514734"/>
            <a:ext cx="2760768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presented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disadvantages.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1967805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2213493"/>
            <a:ext cx="4307919" cy="150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Languages,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Frameworks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&amp;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Misc.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Used</a:t>
            </a:r>
          </a:p>
          <a:p>
            <a:pPr marL="0" marR="0">
              <a:lnSpc>
                <a:spcPts val="2090"/>
              </a:lnSpc>
              <a:spcBef>
                <a:spcPts val="1069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Similar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Applications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–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OLX</a:t>
            </a:r>
          </a:p>
          <a:p>
            <a:pPr marL="0" marR="0">
              <a:lnSpc>
                <a:spcPts val="2090"/>
              </a:lnSpc>
              <a:spcBef>
                <a:spcPts val="1019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Similar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Applications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–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ProList.ro</a:t>
            </a:r>
          </a:p>
          <a:p>
            <a:pPr marL="0" marR="0">
              <a:lnSpc>
                <a:spcPts val="2090"/>
              </a:lnSpc>
              <a:spcBef>
                <a:spcPts val="1069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Differences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–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OLX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774" y="3818774"/>
            <a:ext cx="2881111" cy="70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Differences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–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ProList.ro</a:t>
            </a:r>
          </a:p>
          <a:p>
            <a:pPr marL="0" marR="0">
              <a:lnSpc>
                <a:spcPts val="2090"/>
              </a:lnSpc>
              <a:spcBef>
                <a:spcPts val="1069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Goals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774" y="4621414"/>
            <a:ext cx="1791321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Presentation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774" y="5022734"/>
            <a:ext cx="1589468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7777639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Languages,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Frameworks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&amp;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Misc.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668321"/>
            <a:ext cx="1204875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Languages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6840" y="2068843"/>
            <a:ext cx="4251032" cy="644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HTML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+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Handlebars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(templating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language)</a:t>
            </a:r>
          </a:p>
          <a:p>
            <a:pPr marL="0" marR="0">
              <a:lnSpc>
                <a:spcPts val="1857"/>
              </a:lnSpc>
              <a:spcBef>
                <a:spcPts val="1012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6840" y="2810523"/>
            <a:ext cx="1376219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JavaScript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3182162"/>
            <a:ext cx="1385254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Frameworks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40" y="3582683"/>
            <a:ext cx="4301629" cy="1046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Node.js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(JS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server-side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development)</a:t>
            </a:r>
          </a:p>
          <a:p>
            <a:pPr marL="457200" marR="0">
              <a:lnSpc>
                <a:spcPts val="1857"/>
              </a:lnSpc>
              <a:spcBef>
                <a:spcPts val="1012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Express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(handles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middleware)</a:t>
            </a:r>
          </a:p>
          <a:p>
            <a:pPr marL="0" marR="0">
              <a:lnSpc>
                <a:spcPts val="2090"/>
              </a:lnSpc>
              <a:spcBef>
                <a:spcPts val="1018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Misc.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6840" y="4725684"/>
            <a:ext cx="1019982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MySQL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6840" y="5096524"/>
            <a:ext cx="1345597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JSON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files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6840" y="5467364"/>
            <a:ext cx="3306762" cy="644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Leaflet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API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(interactive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map)</a:t>
            </a:r>
          </a:p>
          <a:p>
            <a:pPr marL="0" marR="0">
              <a:lnSpc>
                <a:spcPts val="1857"/>
              </a:lnSpc>
              <a:spcBef>
                <a:spcPts val="1012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Socket.IO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library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(chat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feature)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5438382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Similar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Applications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-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OLX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2213493"/>
            <a:ext cx="2290903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Local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Listings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774" y="2614015"/>
            <a:ext cx="3705440" cy="675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Engage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services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near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you.</a:t>
            </a:r>
          </a:p>
          <a:p>
            <a:pPr marL="0" marR="0">
              <a:lnSpc>
                <a:spcPts val="2090"/>
              </a:lnSpc>
              <a:spcBef>
                <a:spcPts val="1018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Broad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Range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Jobs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774" y="3386175"/>
            <a:ext cx="4669624" cy="1447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No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restrictions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regards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postings.</a:t>
            </a:r>
          </a:p>
          <a:p>
            <a:pPr marL="0" marR="0">
              <a:lnSpc>
                <a:spcPts val="2090"/>
              </a:lnSpc>
              <a:spcBef>
                <a:spcPts val="1018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Contact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Communication</a:t>
            </a:r>
          </a:p>
          <a:p>
            <a:pPr marL="457200" marR="0">
              <a:lnSpc>
                <a:spcPts val="1857"/>
              </a:lnSpc>
              <a:spcBef>
                <a:spcPts val="1013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Contact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service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provider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directly.</a:t>
            </a:r>
          </a:p>
          <a:p>
            <a:pPr marL="0" marR="0">
              <a:lnSpc>
                <a:spcPts val="2090"/>
              </a:lnSpc>
              <a:spcBef>
                <a:spcPts val="1068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Open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Platform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5974" y="4930495"/>
            <a:ext cx="3136887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Anyone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can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listing.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6639894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Similar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Applications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–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ProList.ro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78529"/>
            <a:ext cx="2290903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Local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Listings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279051"/>
            <a:ext cx="4055554" cy="675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Filter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services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specific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region.</a:t>
            </a:r>
          </a:p>
          <a:p>
            <a:pPr marL="0" marR="0">
              <a:lnSpc>
                <a:spcPts val="2090"/>
              </a:lnSpc>
              <a:spcBef>
                <a:spcPts val="1018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Interactive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Map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6840" y="3051211"/>
            <a:ext cx="4984166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Similar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us,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interactive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map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590" y="3295051"/>
            <a:ext cx="860921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listings.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3722510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Differences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-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OLX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78528"/>
            <a:ext cx="4096387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Main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Use: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Buying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Selling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Goods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6840" y="2279050"/>
            <a:ext cx="3473996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strictly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focus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postings.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2650688"/>
            <a:ext cx="2237221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Location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Viewing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3051210"/>
            <a:ext cx="8228672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OLX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only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displays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rough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location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that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can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only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be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viewed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one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posting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time.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6840" y="3422050"/>
            <a:ext cx="9939400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display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all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relevant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map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customer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greater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image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how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far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away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590" y="3665890"/>
            <a:ext cx="1321854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postings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are.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40" y="4037529"/>
            <a:ext cx="2796338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Cluttered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Postings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6840" y="4438050"/>
            <a:ext cx="6070079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OLX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there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are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lot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postings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irrelevant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images.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86840" y="4808890"/>
            <a:ext cx="9420120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minimalistic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postings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that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short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title,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description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name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person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who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2590" y="5052730"/>
            <a:ext cx="2421820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posted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all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one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place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4924023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Differences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–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 </a:t>
            </a: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ProList.ro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878528"/>
            <a:ext cx="2802282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Restricted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Listings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2279050"/>
            <a:ext cx="4824869" cy="1046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ProList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made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regards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tradesmen.</a:t>
            </a:r>
          </a:p>
          <a:p>
            <a:pPr marL="457200" marR="0">
              <a:lnSpc>
                <a:spcPts val="1857"/>
              </a:lnSpc>
              <a:spcBef>
                <a:spcPts val="1012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offer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broader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range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jobs.</a:t>
            </a:r>
          </a:p>
          <a:p>
            <a:pPr marL="0" marR="0">
              <a:lnSpc>
                <a:spcPts val="2090"/>
              </a:lnSpc>
              <a:spcBef>
                <a:spcPts val="1018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Cluttered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UI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3422050"/>
            <a:ext cx="4866525" cy="1046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Half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of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screen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cluttered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images.</a:t>
            </a:r>
          </a:p>
          <a:p>
            <a:pPr marL="457200" marR="0">
              <a:lnSpc>
                <a:spcPts val="1857"/>
              </a:lnSpc>
              <a:spcBef>
                <a:spcPts val="1012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are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very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minimalistic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intuitive.</a:t>
            </a:r>
          </a:p>
          <a:p>
            <a:pPr marL="0" marR="0">
              <a:lnSpc>
                <a:spcPts val="2090"/>
              </a:lnSpc>
              <a:spcBef>
                <a:spcPts val="1018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No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Chat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4565050"/>
            <a:ext cx="4457076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ProList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doesn’t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built-in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chat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feature.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6840" y="4935890"/>
            <a:ext cx="5779767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chat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feature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customer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easily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interact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590" y="5179731"/>
            <a:ext cx="3586924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without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using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any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3rd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party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software.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9690"/>
            <a:ext cx="1267048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1eb2a9"/>
                </a:solidFill>
                <a:latin typeface="PCEGNK+TrebuchetMS"/>
                <a:cs typeface="PCEGNK+TrebuchetMS"/>
              </a:rPr>
              <a:t>Goals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2213493"/>
            <a:ext cx="3396720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Improve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Interactive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Map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774" y="2614814"/>
            <a:ext cx="507776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Allow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Posters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Reach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out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Customers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5974" y="3015335"/>
            <a:ext cx="8058233" cy="761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would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like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create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bidirectional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platform.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Right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now,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customers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can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reach</a:t>
            </a:r>
          </a:p>
          <a:p>
            <a:pPr marL="28575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out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posters,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but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would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also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like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latter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initiate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contact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</a:p>
          <a:p>
            <a:pPr marL="28575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customers.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774" y="3874654"/>
            <a:ext cx="2956882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Hire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Moderating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Team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8774" y="4275175"/>
            <a:ext cx="6086335" cy="675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350" spc="725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Verify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postings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assign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them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correct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600">
                <a:solidFill>
                  <a:srgbClr val="404040"/>
                </a:solidFill>
                <a:latin typeface="PCEGNK+TrebuchetMS"/>
                <a:cs typeface="PCEGNK+TrebuchetMS"/>
              </a:rPr>
              <a:t>title.</a:t>
            </a:r>
          </a:p>
          <a:p>
            <a:pPr marL="0" marR="0">
              <a:lnSpc>
                <a:spcPts val="2090"/>
              </a:lnSpc>
              <a:spcBef>
                <a:spcPts val="1018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Improve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UX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UI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8774" y="5048134"/>
            <a:ext cx="2787967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eb2a9"/>
                </a:solidFill>
                <a:latin typeface="CLBLPJ+Wingdings3"/>
                <a:cs typeface="CLBLPJ+Wingdings3"/>
              </a:rPr>
              <a:t></a:t>
            </a:r>
            <a:r>
              <a:rPr dirty="0" sz="1500" spc="1006">
                <a:solidFill>
                  <a:srgbClr val="1eb2a9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Prepare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for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PCEGNK+TrebuchetMS"/>
                <a:cs typeface="PCEGNK+TrebuchetMS"/>
              </a:rPr>
              <a:t>Scalability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1228" y="1084059"/>
            <a:ext cx="1593800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1eb2a9"/>
                </a:solidFill>
                <a:latin typeface="PCEGNK+TrebuchetMS"/>
                <a:cs typeface="PCEGNK+TrebuchetMS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28" y="1477904"/>
            <a:ext cx="2144734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1.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Create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Account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28" y="1818264"/>
            <a:ext cx="3709565" cy="671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are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required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enter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personal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data,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most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important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one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being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home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location.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1228" y="2585344"/>
            <a:ext cx="3820381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Using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home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location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will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6978" y="2798704"/>
            <a:ext cx="2979809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postings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assigned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that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1228" y="3171498"/>
            <a:ext cx="204421" cy="1098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</a:p>
          <a:p>
            <a:pPr marL="0" marR="0">
              <a:lnSpc>
                <a:spcPts val="1307"/>
              </a:lnSpc>
              <a:spcBef>
                <a:spcPts val="5732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6978" y="3139064"/>
            <a:ext cx="1094878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b050"/>
                </a:solidFill>
                <a:latin typeface="GUJTHD+TrebuchetMS-Bold"/>
                <a:cs typeface="GUJTHD+TrebuchetMS-Bold"/>
              </a:rPr>
              <a:t>Advantages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8428" y="3479424"/>
            <a:ext cx="3069344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Display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accurate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location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to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4178" y="3692785"/>
            <a:ext cx="1026380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customers.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16978" y="4033145"/>
            <a:ext cx="1320862" cy="244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0000"/>
                </a:solidFill>
                <a:latin typeface="GUJTHD+TrebuchetMS-Bold"/>
                <a:cs typeface="GUJTHD+TrebuchetMS-Bold"/>
              </a:rPr>
              <a:t>Disadvantages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88428" y="4373505"/>
            <a:ext cx="3249190" cy="6712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1eb2a9"/>
                </a:solidFill>
                <a:latin typeface="NVWKJO+ArialMT"/>
                <a:cs typeface="NVWKJO+ArialMT"/>
              </a:rPr>
              <a:t>•</a:t>
            </a:r>
            <a:r>
              <a:rPr dirty="0" sz="1150" spc="1527">
                <a:solidFill>
                  <a:srgbClr val="1eb2a9"/>
                </a:solidFill>
                <a:latin typeface="NVWKJO+ArialMT"/>
                <a:cs typeface="NVWKJO+ArialMT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Currently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cannot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change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your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home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location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or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have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multiple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job</a:t>
            </a:r>
          </a:p>
          <a:p>
            <a:pPr marL="285750" marR="0">
              <a:lnSpc>
                <a:spcPts val="1625"/>
              </a:lnSpc>
              <a:spcBef>
                <a:spcPts val="54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postings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with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different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 </a:t>
            </a:r>
            <a:r>
              <a:rPr dirty="0" sz="1400">
                <a:solidFill>
                  <a:srgbClr val="404040"/>
                </a:solidFill>
                <a:latin typeface="PCEGNK+TrebuchetMS"/>
                <a:cs typeface="PCEGNK+TrebuchetMS"/>
              </a:rPr>
              <a:t>locations.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2023-05-30T02:06:38-05:00</dcterms:modified>
</cp:coreProperties>
</file>