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5" r:id="rId11"/>
    <p:sldId id="266" r:id="rId12"/>
    <p:sldId id="267" r:id="rId13"/>
    <p:sldId id="271" r:id="rId14"/>
    <p:sldId id="268" r:id="rId15"/>
    <p:sldId id="272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52572F-42FB-9347-8C97-9C51B0717CDC}" v="64" dt="2025-09-14T22:14:2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0"/>
  </p:normalViewPr>
  <p:slideViewPr>
    <p:cSldViewPr snapToGrid="0">
      <p:cViewPr varScale="1">
        <p:scale>
          <a:sx n="138" d="100"/>
          <a:sy n="138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umuyiwa D Ajilore" userId="8233db2f-70f3-4094-bec6-a9e9523da0c3" providerId="ADAL" clId="{BE4E7B68-A8AE-5739-BE4D-C8308B028B8E}"/>
    <pc:docChg chg="undo custSel addSld delSld modSld">
      <pc:chgData name="Olumuyiwa D Ajilore" userId="8233db2f-70f3-4094-bec6-a9e9523da0c3" providerId="ADAL" clId="{BE4E7B68-A8AE-5739-BE4D-C8308B028B8E}" dt="2025-09-14T22:14:20.096" v="3303" actId="478"/>
      <pc:docMkLst>
        <pc:docMk/>
      </pc:docMkLst>
      <pc:sldChg chg="addSp modSp mod">
        <pc:chgData name="Olumuyiwa D Ajilore" userId="8233db2f-70f3-4094-bec6-a9e9523da0c3" providerId="ADAL" clId="{BE4E7B68-A8AE-5739-BE4D-C8308B028B8E}" dt="2025-09-14T22:03:18.791" v="3248"/>
        <pc:sldMkLst>
          <pc:docMk/>
          <pc:sldMk cId="2261964129" sldId="256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2261964129" sldId="256"/>
            <ac:spMk id="2" creationId="{BDBB9A2C-AD79-7C55-1E57-FB72CCF30DE6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2261964129" sldId="256"/>
            <ac:spMk id="3" creationId="{0CDB58A8-AECB-D26A-90F5-872F8D6B992C}"/>
          </ac:spMkLst>
        </pc:spChg>
        <pc:picChg chg="add mod">
          <ac:chgData name="Olumuyiwa D Ajilore" userId="8233db2f-70f3-4094-bec6-a9e9523da0c3" providerId="ADAL" clId="{BE4E7B68-A8AE-5739-BE4D-C8308B028B8E}" dt="2025-09-14T22:02:52.064" v="3242" actId="1076"/>
          <ac:picMkLst>
            <pc:docMk/>
            <pc:sldMk cId="2261964129" sldId="256"/>
            <ac:picMk id="3074" creationId="{1B105C9E-F2DB-767E-28D4-D7544B356763}"/>
          </ac:picMkLst>
        </pc:picChg>
      </pc:sldChg>
      <pc:sldChg chg="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486596149" sldId="257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486596149" sldId="257"/>
            <ac:spMk id="2" creationId="{9740AEBB-95F4-B857-E264-028AA3147E8F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486596149" sldId="257"/>
            <ac:spMk id="3" creationId="{15082609-7C3B-5A75-9939-4CBF896CE4FC}"/>
          </ac:spMkLst>
        </pc:spChg>
      </pc:sldChg>
      <pc:sldChg chg="addSp modSp new mod">
        <pc:chgData name="Olumuyiwa D Ajilore" userId="8233db2f-70f3-4094-bec6-a9e9523da0c3" providerId="ADAL" clId="{BE4E7B68-A8AE-5739-BE4D-C8308B028B8E}" dt="2025-09-14T22:13:24.025" v="3300" actId="1076"/>
        <pc:sldMkLst>
          <pc:docMk/>
          <pc:sldMk cId="3143107654" sldId="258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3143107654" sldId="258"/>
            <ac:spMk id="2" creationId="{59068938-1BF3-3AAE-8653-1F9BA544DFC9}"/>
          </ac:spMkLst>
        </pc:spChg>
        <pc:spChg chg="mod">
          <ac:chgData name="Olumuyiwa D Ajilore" userId="8233db2f-70f3-4094-bec6-a9e9523da0c3" providerId="ADAL" clId="{BE4E7B68-A8AE-5739-BE4D-C8308B028B8E}" dt="2025-09-14T22:04:41.941" v="3261" actId="20577"/>
          <ac:spMkLst>
            <pc:docMk/>
            <pc:sldMk cId="3143107654" sldId="258"/>
            <ac:spMk id="3" creationId="{2D627F0E-9E37-6A82-62BF-7AC15C426D02}"/>
          </ac:spMkLst>
        </pc:spChg>
        <pc:picChg chg="add mod">
          <ac:chgData name="Olumuyiwa D Ajilore" userId="8233db2f-70f3-4094-bec6-a9e9523da0c3" providerId="ADAL" clId="{BE4E7B68-A8AE-5739-BE4D-C8308B028B8E}" dt="2025-09-14T22:13:24.025" v="3300" actId="1076"/>
          <ac:picMkLst>
            <pc:docMk/>
            <pc:sldMk cId="3143107654" sldId="258"/>
            <ac:picMk id="6146" creationId="{7C230B5D-9DA1-CBED-F49D-024D39C16776}"/>
          </ac:picMkLst>
        </pc:picChg>
      </pc:sldChg>
      <pc:sldChg chg="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2519955384" sldId="259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2519955384" sldId="259"/>
            <ac:spMk id="2" creationId="{71FF7508-02B1-C0FD-455A-93B8ABB7F63A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2519955384" sldId="259"/>
            <ac:spMk id="3" creationId="{ED50B91C-7A65-074C-F64D-68AA0A7E921E}"/>
          </ac:spMkLst>
        </pc:spChg>
      </pc:sldChg>
      <pc:sldChg chg="addSp delSp 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2530401791" sldId="260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2530401791" sldId="260"/>
            <ac:spMk id="2" creationId="{C78AA428-43CD-DEA5-927B-9F16746FCA93}"/>
          </ac:spMkLst>
        </pc:spChg>
        <pc:spChg chg="del">
          <ac:chgData name="Olumuyiwa D Ajilore" userId="8233db2f-70f3-4094-bec6-a9e9523da0c3" providerId="ADAL" clId="{BE4E7B68-A8AE-5739-BE4D-C8308B028B8E}" dt="2025-09-14T21:23:12.423" v="771"/>
          <ac:spMkLst>
            <pc:docMk/>
            <pc:sldMk cId="2530401791" sldId="260"/>
            <ac:spMk id="3" creationId="{8518F6E6-72F9-8EFF-3801-041DDBC4D618}"/>
          </ac:spMkLst>
        </pc:spChg>
        <pc:picChg chg="add mod">
          <ac:chgData name="Olumuyiwa D Ajilore" userId="8233db2f-70f3-4094-bec6-a9e9523da0c3" providerId="ADAL" clId="{BE4E7B68-A8AE-5739-BE4D-C8308B028B8E}" dt="2025-09-14T22:03:18.791" v="3248"/>
          <ac:picMkLst>
            <pc:docMk/>
            <pc:sldMk cId="2530401791" sldId="260"/>
            <ac:picMk id="4" creationId="{DAFB6AA3-D858-732E-053D-65ABAB575AEB}"/>
          </ac:picMkLst>
        </pc:picChg>
      </pc:sldChg>
      <pc:sldChg chg="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1262858551" sldId="261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1262858551" sldId="261"/>
            <ac:spMk id="2" creationId="{EACB6712-0855-6BB6-0649-1A533A83DE35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1262858551" sldId="261"/>
            <ac:spMk id="3" creationId="{FB6ED1BF-1682-48E0-8A4E-F200F8E7DF59}"/>
          </ac:spMkLst>
        </pc:spChg>
      </pc:sldChg>
      <pc:sldChg chg="addSp 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2737543839" sldId="262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2737543839" sldId="262"/>
            <ac:spMk id="2" creationId="{259B2BD5-9876-A917-E93C-6874A0E0FB33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2737543839" sldId="262"/>
            <ac:spMk id="3" creationId="{629FBB68-97FA-B03F-EA9A-8DDE60857946}"/>
          </ac:spMkLst>
        </pc:spChg>
        <pc:spChg chg="add mod">
          <ac:chgData name="Olumuyiwa D Ajilore" userId="8233db2f-70f3-4094-bec6-a9e9523da0c3" providerId="ADAL" clId="{BE4E7B68-A8AE-5739-BE4D-C8308B028B8E}" dt="2025-09-14T21:26:51.692" v="1227" actId="14100"/>
          <ac:spMkLst>
            <pc:docMk/>
            <pc:sldMk cId="2737543839" sldId="262"/>
            <ac:spMk id="4" creationId="{D2F30FAE-4CEC-4BCE-5E1F-0BFBD05120FB}"/>
          </ac:spMkLst>
        </pc:spChg>
        <pc:picChg chg="add mod">
          <ac:chgData name="Olumuyiwa D Ajilore" userId="8233db2f-70f3-4094-bec6-a9e9523da0c3" providerId="ADAL" clId="{BE4E7B68-A8AE-5739-BE4D-C8308B028B8E}" dt="2025-09-14T21:29:17.335" v="1242"/>
          <ac:picMkLst>
            <pc:docMk/>
            <pc:sldMk cId="2737543839" sldId="262"/>
            <ac:picMk id="5" creationId="{2D772194-0FBD-B2E7-6F08-933974B764BC}"/>
          </ac:picMkLst>
        </pc:picChg>
      </pc:sldChg>
      <pc:sldChg chg="addSp modSp new add del mod">
        <pc:chgData name="Olumuyiwa D Ajilore" userId="8233db2f-70f3-4094-bec6-a9e9523da0c3" providerId="ADAL" clId="{BE4E7B68-A8AE-5739-BE4D-C8308B028B8E}" dt="2025-09-14T21:29:32.866" v="1245" actId="2696"/>
        <pc:sldMkLst>
          <pc:docMk/>
          <pc:sldMk cId="1127358049" sldId="263"/>
        </pc:sldMkLst>
        <pc:picChg chg="add mod">
          <ac:chgData name="Olumuyiwa D Ajilore" userId="8233db2f-70f3-4094-bec6-a9e9523da0c3" providerId="ADAL" clId="{BE4E7B68-A8AE-5739-BE4D-C8308B028B8E}" dt="2025-09-14T21:29:22.482" v="1244" actId="1076"/>
          <ac:picMkLst>
            <pc:docMk/>
            <pc:sldMk cId="1127358049" sldId="263"/>
            <ac:picMk id="4" creationId="{F759001A-ACAD-1BA6-8987-2567A7CD985A}"/>
          </ac:picMkLst>
        </pc:picChg>
      </pc:sldChg>
      <pc:sldChg chg="addSp modSp new mod">
        <pc:chgData name="Olumuyiwa D Ajilore" userId="8233db2f-70f3-4094-bec6-a9e9523da0c3" providerId="ADAL" clId="{BE4E7B68-A8AE-5739-BE4D-C8308B028B8E}" dt="2025-09-14T21:29:55.629" v="1252" actId="14100"/>
        <pc:sldMkLst>
          <pc:docMk/>
          <pc:sldMk cId="576452693" sldId="264"/>
        </pc:sldMkLst>
        <pc:spChg chg="add mod">
          <ac:chgData name="Olumuyiwa D Ajilore" userId="8233db2f-70f3-4094-bec6-a9e9523da0c3" providerId="ADAL" clId="{BE4E7B68-A8AE-5739-BE4D-C8308B028B8E}" dt="2025-09-14T21:27:27.275" v="1233" actId="14100"/>
          <ac:spMkLst>
            <pc:docMk/>
            <pc:sldMk cId="576452693" sldId="264"/>
            <ac:spMk id="2" creationId="{90DF41B2-5BF5-DFA2-EA4C-16E391E3E062}"/>
          </ac:spMkLst>
        </pc:spChg>
        <pc:picChg chg="add mod">
          <ac:chgData name="Olumuyiwa D Ajilore" userId="8233db2f-70f3-4094-bec6-a9e9523da0c3" providerId="ADAL" clId="{BE4E7B68-A8AE-5739-BE4D-C8308B028B8E}" dt="2025-09-14T21:29:55.629" v="1252" actId="14100"/>
          <ac:picMkLst>
            <pc:docMk/>
            <pc:sldMk cId="576452693" sldId="264"/>
            <ac:picMk id="3" creationId="{5DD84AE4-2B9D-6B84-4A0B-56471B411C91}"/>
          </ac:picMkLst>
        </pc:picChg>
      </pc:sldChg>
      <pc:sldChg chg="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782161213" sldId="265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782161213" sldId="265"/>
            <ac:spMk id="2" creationId="{02BB25F5-F5FB-AB69-C2A5-F7395CD5282C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782161213" sldId="265"/>
            <ac:spMk id="3" creationId="{5C3322BB-2444-D9AE-4042-5A472CCCC722}"/>
          </ac:spMkLst>
        </pc:spChg>
      </pc:sldChg>
      <pc:sldChg chg="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1576733986" sldId="266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1576733986" sldId="266"/>
            <ac:spMk id="2" creationId="{F17FC2A4-4647-07E0-6F10-F57FB9684D02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1576733986" sldId="266"/>
            <ac:spMk id="3" creationId="{3E97306B-98CB-2298-0310-88B000D699FE}"/>
          </ac:spMkLst>
        </pc:spChg>
      </pc:sldChg>
      <pc:sldChg chg="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4107118551" sldId="267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4107118551" sldId="267"/>
            <ac:spMk id="2" creationId="{C3CE49C5-5C13-89DA-72FA-AFA245A7F38A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4107118551" sldId="267"/>
            <ac:spMk id="3" creationId="{EA4C1476-5F95-7946-91ED-BEAA97DB2E79}"/>
          </ac:spMkLst>
        </pc:spChg>
      </pc:sldChg>
      <pc:sldChg chg="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398225972" sldId="268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398225972" sldId="268"/>
            <ac:spMk id="2" creationId="{B07A2C3C-21C2-B934-152A-DEF0EF2ED0EF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398225972" sldId="268"/>
            <ac:spMk id="3" creationId="{F6EEB775-6871-09CC-5552-88D9BD6EEAB4}"/>
          </ac:spMkLst>
        </pc:spChg>
      </pc:sldChg>
      <pc:sldChg chg="addSp delSp modSp new mod">
        <pc:chgData name="Olumuyiwa D Ajilore" userId="8233db2f-70f3-4094-bec6-a9e9523da0c3" providerId="ADAL" clId="{BE4E7B68-A8AE-5739-BE4D-C8308B028B8E}" dt="2025-09-14T22:14:20.096" v="3303" actId="478"/>
        <pc:sldMkLst>
          <pc:docMk/>
          <pc:sldMk cId="1734678952" sldId="269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1734678952" sldId="269"/>
            <ac:spMk id="2" creationId="{2EE39A50-A52B-CBA8-9F76-441B795B7355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1734678952" sldId="269"/>
            <ac:spMk id="3" creationId="{221C288E-AE66-9EF4-91F6-58451EA84CF0}"/>
          </ac:spMkLst>
        </pc:spChg>
        <pc:picChg chg="add del mod">
          <ac:chgData name="Olumuyiwa D Ajilore" userId="8233db2f-70f3-4094-bec6-a9e9523da0c3" providerId="ADAL" clId="{BE4E7B68-A8AE-5739-BE4D-C8308B028B8E}" dt="2025-09-14T22:14:20.096" v="3303" actId="478"/>
          <ac:picMkLst>
            <pc:docMk/>
            <pc:sldMk cId="1734678952" sldId="269"/>
            <ac:picMk id="7170" creationId="{BCDD5F05-C6EC-0549-E521-4D82C11436A8}"/>
          </ac:picMkLst>
        </pc:picChg>
      </pc:sldChg>
      <pc:sldChg chg="addSp modSp new mod">
        <pc:chgData name="Olumuyiwa D Ajilore" userId="8233db2f-70f3-4094-bec6-a9e9523da0c3" providerId="ADAL" clId="{BE4E7B68-A8AE-5739-BE4D-C8308B028B8E}" dt="2025-09-14T22:07:01.654" v="3272" actId="1076"/>
        <pc:sldMkLst>
          <pc:docMk/>
          <pc:sldMk cId="4106007935" sldId="270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4106007935" sldId="270"/>
            <ac:spMk id="2" creationId="{ADAE6214-628F-E10B-5ACD-60DAD7D5FBB5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4106007935" sldId="270"/>
            <ac:spMk id="3" creationId="{02A0EE2D-2184-D7FB-9D82-145C63AF3EEA}"/>
          </ac:spMkLst>
        </pc:spChg>
        <pc:picChg chg="add mod">
          <ac:chgData name="Olumuyiwa D Ajilore" userId="8233db2f-70f3-4094-bec6-a9e9523da0c3" providerId="ADAL" clId="{BE4E7B68-A8AE-5739-BE4D-C8308B028B8E}" dt="2025-09-14T22:06:30.486" v="3268" actId="1076"/>
          <ac:picMkLst>
            <pc:docMk/>
            <pc:sldMk cId="4106007935" sldId="270"/>
            <ac:picMk id="5" creationId="{D8CF820F-38AE-AA63-0C36-F83FD5B435E0}"/>
          </ac:picMkLst>
        </pc:picChg>
        <pc:picChg chg="add mod">
          <ac:chgData name="Olumuyiwa D Ajilore" userId="8233db2f-70f3-4094-bec6-a9e9523da0c3" providerId="ADAL" clId="{BE4E7B68-A8AE-5739-BE4D-C8308B028B8E}" dt="2025-09-14T22:07:01.654" v="3272" actId="1076"/>
          <ac:picMkLst>
            <pc:docMk/>
            <pc:sldMk cId="4106007935" sldId="270"/>
            <ac:picMk id="4098" creationId="{7DCB7A0A-58A0-F37D-0BD4-16CCBCAD848A}"/>
          </ac:picMkLst>
        </pc:picChg>
      </pc:sldChg>
      <pc:sldChg chg="addSp modSp new mod">
        <pc:chgData name="Olumuyiwa D Ajilore" userId="8233db2f-70f3-4094-bec6-a9e9523da0c3" providerId="ADAL" clId="{BE4E7B68-A8AE-5739-BE4D-C8308B028B8E}" dt="2025-09-14T22:12:06.862" v="3294" actId="1076"/>
        <pc:sldMkLst>
          <pc:docMk/>
          <pc:sldMk cId="2029385444" sldId="271"/>
        </pc:sldMkLst>
        <pc:spChg chg="mod">
          <ac:chgData name="Olumuyiwa D Ajilore" userId="8233db2f-70f3-4094-bec6-a9e9523da0c3" providerId="ADAL" clId="{BE4E7B68-A8AE-5739-BE4D-C8308B028B8E}" dt="2025-09-14T22:11:34.726" v="3286" actId="1076"/>
          <ac:spMkLst>
            <pc:docMk/>
            <pc:sldMk cId="2029385444" sldId="271"/>
            <ac:spMk id="2" creationId="{2A75D8E5-9788-ACC5-6E62-07AB35BAA95C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2029385444" sldId="271"/>
            <ac:spMk id="3" creationId="{2556EB28-6D13-3539-4AB7-338DED1DB931}"/>
          </ac:spMkLst>
        </pc:spChg>
        <pc:picChg chg="add mod">
          <ac:chgData name="Olumuyiwa D Ajilore" userId="8233db2f-70f3-4094-bec6-a9e9523da0c3" providerId="ADAL" clId="{BE4E7B68-A8AE-5739-BE4D-C8308B028B8E}" dt="2025-09-14T22:12:06.862" v="3294" actId="1076"/>
          <ac:picMkLst>
            <pc:docMk/>
            <pc:sldMk cId="2029385444" sldId="271"/>
            <ac:picMk id="4" creationId="{21B0E0EA-0EE7-B9FE-8314-403A037083A3}"/>
          </ac:picMkLst>
        </pc:picChg>
        <pc:picChg chg="add mod">
          <ac:chgData name="Olumuyiwa D Ajilore" userId="8233db2f-70f3-4094-bec6-a9e9523da0c3" providerId="ADAL" clId="{BE4E7B68-A8AE-5739-BE4D-C8308B028B8E}" dt="2025-09-14T22:10:46.595" v="3276" actId="1076"/>
          <ac:picMkLst>
            <pc:docMk/>
            <pc:sldMk cId="2029385444" sldId="271"/>
            <ac:picMk id="5122" creationId="{E737A8D2-37D0-3CA3-9149-294C24406A7D}"/>
          </ac:picMkLst>
        </pc:picChg>
        <pc:picChg chg="add mod">
          <ac:chgData name="Olumuyiwa D Ajilore" userId="8233db2f-70f3-4094-bec6-a9e9523da0c3" providerId="ADAL" clId="{BE4E7B68-A8AE-5739-BE4D-C8308B028B8E}" dt="2025-09-14T22:11:12.142" v="3281" actId="1076"/>
          <ac:picMkLst>
            <pc:docMk/>
            <pc:sldMk cId="2029385444" sldId="271"/>
            <ac:picMk id="5124" creationId="{C5050E53-5DB4-11E9-F25E-812ACCAFE539}"/>
          </ac:picMkLst>
        </pc:picChg>
        <pc:picChg chg="add mod">
          <ac:chgData name="Olumuyiwa D Ajilore" userId="8233db2f-70f3-4094-bec6-a9e9523da0c3" providerId="ADAL" clId="{BE4E7B68-A8AE-5739-BE4D-C8308B028B8E}" dt="2025-09-14T22:11:34.726" v="3286" actId="1076"/>
          <ac:picMkLst>
            <pc:docMk/>
            <pc:sldMk cId="2029385444" sldId="271"/>
            <ac:picMk id="5126" creationId="{512A64A7-309C-C3FB-A5B5-ED28D1321CB8}"/>
          </ac:picMkLst>
        </pc:picChg>
        <pc:picChg chg="add mod">
          <ac:chgData name="Olumuyiwa D Ajilore" userId="8233db2f-70f3-4094-bec6-a9e9523da0c3" providerId="ADAL" clId="{BE4E7B68-A8AE-5739-BE4D-C8308B028B8E}" dt="2025-09-14T22:11:42.623" v="3290" actId="1076"/>
          <ac:picMkLst>
            <pc:docMk/>
            <pc:sldMk cId="2029385444" sldId="271"/>
            <ac:picMk id="5128" creationId="{A11BA5C0-8086-AD6C-C538-AC49853D7910}"/>
          </ac:picMkLst>
        </pc:picChg>
      </pc:sldChg>
      <pc:sldChg chg="modSp new mod">
        <pc:chgData name="Olumuyiwa D Ajilore" userId="8233db2f-70f3-4094-bec6-a9e9523da0c3" providerId="ADAL" clId="{BE4E7B68-A8AE-5739-BE4D-C8308B028B8E}" dt="2025-09-14T22:03:18.791" v="3248"/>
        <pc:sldMkLst>
          <pc:docMk/>
          <pc:sldMk cId="3457401944" sldId="272"/>
        </pc:sldMkLst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3457401944" sldId="272"/>
            <ac:spMk id="2" creationId="{35AA6264-B3AF-9500-C4A5-9A554EE5B74E}"/>
          </ac:spMkLst>
        </pc:spChg>
        <pc:spChg chg="mod">
          <ac:chgData name="Olumuyiwa D Ajilore" userId="8233db2f-70f3-4094-bec6-a9e9523da0c3" providerId="ADAL" clId="{BE4E7B68-A8AE-5739-BE4D-C8308B028B8E}" dt="2025-09-14T22:03:18.791" v="3248"/>
          <ac:spMkLst>
            <pc:docMk/>
            <pc:sldMk cId="3457401944" sldId="272"/>
            <ac:spMk id="3" creationId="{A8C8C4AF-FF90-4C68-4C8A-698FE362B5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C01E-87D5-8B5E-55DF-F57534CD4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62E61-D365-61D3-67C2-9BA75CE23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88323-366B-4EBA-0CEC-EBA2141E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05812-3772-1BE1-25C8-CD494D0A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452B-5490-B111-8A80-2993A60F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CD8C-057D-43B6-A044-22D862C12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DC3F4-7134-4983-2DC9-955ADF057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A79F-E718-D262-5152-BC221B44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DE8C-CB18-5B3D-0FC4-0E13C54E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8481-3FCB-0D81-EAEA-30C9ABF3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8ABFD-1FB1-04EE-EDAC-B4595AA59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E5D1A-274C-C292-9400-B574FB55E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86C3-DB19-B04A-70EA-7745F37E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03B33-187C-B539-EAF9-559F7165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BB0AE-FB40-5320-D0AF-4D0352E5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1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153B-8361-D0A6-D548-06031760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99E8-D9AA-0F76-4226-9D5AE5F6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774D-4F28-EBC3-0272-072412F0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AABD-1DF3-1C6A-4602-C17D6FF6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F5903-B227-52C1-4F31-DB425AD0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8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C50C-248B-3CE2-50FE-74B5A810D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A78DE-8AB0-E3F9-FBD4-2F589C9EA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637E-2D9E-F765-389A-50AB47A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18A7-F31C-B2FD-F016-29D86679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2B33-F990-E822-81E0-D554EF9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2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FDE9C-8931-0AC7-B71C-7E869391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942F-6940-F427-E33C-93EEA29DC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2A88F-7826-43CE-BFA6-65564DBC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CB4CE-0500-A7AD-424A-1DF92C98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2174A-A467-6D6B-32F3-CEFC3297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87C72-C483-4BEF-98D3-4049355E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7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E3EF-FE77-020A-4CBF-AFC054CA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DC767-0C99-739D-20C3-9E6EA51D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CF60D-FD38-E711-9F27-8D5EC23E9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B51BE-5557-CB62-B0C3-D71DB44B4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A45F6-B419-1DA0-D531-86BE3D53F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52E52F-B192-3109-C482-E2490144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4CEC9-20CA-67A6-4CB2-547169E6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692E2-3D85-F432-E0B6-1EEF8D7F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6EE9-74E9-CD43-AC18-FD1D80F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69373-4120-9AF5-625B-92E07C3F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1E4C1-4EB0-BE0E-51C9-DCF4437C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210E1-68AE-8042-B9DC-F1C0F8BC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2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6B397-131C-E3E6-B184-5EA36F12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445A2-B12F-EF3F-D24F-1EA467E4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6D82C-9320-47E6-2F73-2712A173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E55F-6A84-DDB7-D2AB-2C3489FF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9EFB9-051A-41E4-26F1-8BCB0A26B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FA8DA-D11A-672F-96A6-40D2EC4A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9644E-5F97-B3B6-09B6-42BD1600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6FA05-A688-80E3-F7E2-F041D157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AABE1-F8F2-351F-0F32-A799179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6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E4E3-678D-370E-441F-C82FB0E2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50042-1344-1595-550D-D7F7DC952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F9BC6-4C79-B0D3-A1A9-2BA5320E1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876AA-CD0F-F046-1FC7-DE3F7925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59C12-39EA-3A4F-2CED-56041A42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80A52-DDC6-0260-85F3-625A3EE5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7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36A09-37C2-1B1E-5A8F-86B63217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3A50-D2DA-47BD-6BD3-001C0B401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C72A-2EAA-CD74-7B2C-1136BAC10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D6CB1-C2D3-684D-9931-87C36D434EB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988A8-0BAB-5D28-2F5D-3C1D9F35D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62E7-3C5D-2063-BBC0-D0E52A9A0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27AF9-9D3E-2741-86B2-03A2DFE06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Sirdonaldo" TargetMode="External"/><Relationship Id="rId2" Type="http://schemas.openxmlformats.org/officeDocument/2006/relationships/hyperlink" Target="http://www.linkedin.com/in/olumuyiwa-ajil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onaldsonajilore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A2C-AD79-7C55-1E57-FB72CCF30D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Break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B58A8-AECB-D26A-90F5-872F8D6B9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NBA Data Pipeline &amp; Analytics Project</a:t>
            </a:r>
          </a:p>
          <a:p>
            <a:r>
              <a:rPr lang="en-US" dirty="0" err="1"/>
              <a:t>Dataexpert</a:t>
            </a:r>
            <a:r>
              <a:rPr lang="en-US" dirty="0"/>
              <a:t> Data Engineering Bootcamp Capstone Project </a:t>
            </a:r>
          </a:p>
          <a:p>
            <a:r>
              <a:rPr lang="en-US" dirty="0"/>
              <a:t>By: Olumuyiwa Donaldson Ajilore</a:t>
            </a:r>
          </a:p>
        </p:txBody>
      </p:sp>
      <p:pic>
        <p:nvPicPr>
          <p:cNvPr id="3074" name="Picture 2" descr="NBA Logo PNG Transparent &amp; SVG Vector ...">
            <a:extLst>
              <a:ext uri="{FF2B5EF4-FFF2-40B4-BE49-F238E27FC236}">
                <a16:creationId xmlns:a16="http://schemas.microsoft.com/office/drawing/2014/main" id="{1B105C9E-F2DB-767E-28D4-D7544B356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52" y="473363"/>
            <a:ext cx="2075295" cy="20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64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25F5-F5FB-AB69-C2A5-F7395CD5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(KPIs) and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322BB-2444-D9AE-4042-5A472CCCC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Events Count</a:t>
            </a:r>
          </a:p>
          <a:p>
            <a:r>
              <a:rPr lang="en-US" dirty="0"/>
              <a:t>Top 3-Point Attempts</a:t>
            </a:r>
          </a:p>
          <a:p>
            <a:r>
              <a:rPr lang="en-US" dirty="0"/>
              <a:t>3-Point Shooting Efficiency</a:t>
            </a:r>
          </a:p>
          <a:p>
            <a:r>
              <a:rPr lang="en-US" dirty="0"/>
              <a:t>Top Steals</a:t>
            </a:r>
          </a:p>
          <a:p>
            <a:r>
              <a:rPr lang="en-US" dirty="0"/>
              <a:t>Top 10 Blocks</a:t>
            </a:r>
          </a:p>
          <a:p>
            <a:r>
              <a:rPr lang="en-US" dirty="0"/>
              <a:t>Players by Country etc.</a:t>
            </a:r>
          </a:p>
        </p:txBody>
      </p:sp>
    </p:spTree>
    <p:extLst>
      <p:ext uri="{BB962C8B-B14F-4D97-AF65-F5344CB8AC3E}">
        <p14:creationId xmlns:p14="http://schemas.microsoft.com/office/powerpoint/2010/main" val="78216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C2A4-4647-07E0-6F10-F57FB968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306B-98CB-2298-0310-88B000D69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KPI Cards: Event count, player count</a:t>
            </a:r>
          </a:p>
          <a:p>
            <a:r>
              <a:rPr lang="en-US" dirty="0"/>
              <a:t>Charts: 3PT attempts, efficiency, steals, blocks, rebounds, country breakdown</a:t>
            </a:r>
          </a:p>
          <a:p>
            <a:r>
              <a:rPr lang="en-US" dirty="0"/>
              <a:t>Demo (in Databricks)</a:t>
            </a:r>
          </a:p>
        </p:txBody>
      </p:sp>
    </p:spTree>
    <p:extLst>
      <p:ext uri="{BB962C8B-B14F-4D97-AF65-F5344CB8AC3E}">
        <p14:creationId xmlns:p14="http://schemas.microsoft.com/office/powerpoint/2010/main" val="1576733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49C5-5C13-89DA-72FA-AFA245A7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Genie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1476-5F95-7946-91ED-BEAA97DB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data questions in natural language:</a:t>
            </a:r>
          </a:p>
          <a:p>
            <a:pPr lvl="1"/>
            <a:r>
              <a:rPr lang="en-US" dirty="0"/>
              <a:t>“Who has the most 3-point attempts?”</a:t>
            </a:r>
          </a:p>
          <a:p>
            <a:pPr lvl="1"/>
            <a:r>
              <a:rPr lang="en-US" dirty="0"/>
              <a:t>“Which team has the best shooting efficiency?”</a:t>
            </a:r>
          </a:p>
          <a:p>
            <a:pPr lvl="1"/>
            <a:r>
              <a:rPr lang="en-US" dirty="0"/>
              <a:t>“How many players are from Canada?”</a:t>
            </a:r>
          </a:p>
        </p:txBody>
      </p:sp>
    </p:spTree>
    <p:extLst>
      <p:ext uri="{BB962C8B-B14F-4D97-AF65-F5344CB8AC3E}">
        <p14:creationId xmlns:p14="http://schemas.microsoft.com/office/powerpoint/2010/main" val="410711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D8E5-9788-ACC5-6E62-07AB35BA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EB28-6D13-3539-4AB7-338DED1D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Python/Pandas: data validation, schema checks</a:t>
            </a:r>
          </a:p>
          <a:p>
            <a:r>
              <a:rPr lang="en-US" dirty="0" err="1"/>
              <a:t>BallDontLie</a:t>
            </a:r>
            <a:r>
              <a:rPr lang="en-US" dirty="0"/>
              <a:t> API: player dataset</a:t>
            </a:r>
          </a:p>
          <a:p>
            <a:r>
              <a:rPr lang="en-US" dirty="0"/>
              <a:t>Confluent Kafka(Cloud): streaming events</a:t>
            </a:r>
          </a:p>
          <a:p>
            <a:r>
              <a:rPr lang="en-US" dirty="0"/>
              <a:t>Apache Airflow(Astronomer): orchestration</a:t>
            </a:r>
          </a:p>
          <a:p>
            <a:r>
              <a:rPr lang="en-US" dirty="0"/>
              <a:t>Apache Spark/Databricks: ETL + SQL</a:t>
            </a:r>
          </a:p>
          <a:p>
            <a:r>
              <a:rPr lang="en-US" dirty="0"/>
              <a:t>Databricks Dashboards: visualization</a:t>
            </a:r>
          </a:p>
          <a:p>
            <a:r>
              <a:rPr lang="en-US" dirty="0"/>
              <a:t>Databricks Genie: conversational analytics</a:t>
            </a:r>
          </a:p>
        </p:txBody>
      </p:sp>
      <p:pic>
        <p:nvPicPr>
          <p:cNvPr id="5122" name="Picture 2" descr="Python (programming language) - Wikipedia">
            <a:extLst>
              <a:ext uri="{FF2B5EF4-FFF2-40B4-BE49-F238E27FC236}">
                <a16:creationId xmlns:a16="http://schemas.microsoft.com/office/drawing/2014/main" id="{E737A8D2-37D0-3CA3-9149-294C24406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752" y="500061"/>
            <a:ext cx="1408412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5050E53-5DB4-11E9-F25E-812ACCAFE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162" y="1690688"/>
            <a:ext cx="2317173" cy="137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pache Spark icon - Free Download PNG &amp; SVG | Streamline">
            <a:extLst>
              <a:ext uri="{FF2B5EF4-FFF2-40B4-BE49-F238E27FC236}">
                <a16:creationId xmlns:a16="http://schemas.microsoft.com/office/drawing/2014/main" id="{A11BA5C0-8086-AD6C-C538-AC49853D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446" y="3151188"/>
            <a:ext cx="1571844" cy="147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pache Airflow Documentation — Airflow ...">
            <a:extLst>
              <a:ext uri="{FF2B5EF4-FFF2-40B4-BE49-F238E27FC236}">
                <a16:creationId xmlns:a16="http://schemas.microsoft.com/office/drawing/2014/main" id="{21B0E0EA-0EE7-B9FE-8314-403A03708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884" y="4765508"/>
            <a:ext cx="1325932" cy="132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8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2C3C-21C2-B934-152A-DEF0EF2E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B775-6871-09CC-5552-88D9BD6EE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reproducible ETL workflows with Airflow</a:t>
            </a:r>
          </a:p>
          <a:p>
            <a:r>
              <a:rPr lang="en-US" dirty="0"/>
              <a:t>Managing streaming + batch data sources</a:t>
            </a:r>
          </a:p>
          <a:p>
            <a:r>
              <a:rPr lang="en-US" dirty="0"/>
              <a:t>Handling schema alignment between CSV + JSON</a:t>
            </a:r>
          </a:p>
          <a:p>
            <a:r>
              <a:rPr lang="en-US" dirty="0"/>
              <a:t>Persisting and querying data with Databricks</a:t>
            </a:r>
          </a:p>
          <a:p>
            <a:r>
              <a:rPr lang="en-US" dirty="0"/>
              <a:t>Delivering insights via dashboards and conversational AI</a:t>
            </a:r>
          </a:p>
        </p:txBody>
      </p:sp>
    </p:spTree>
    <p:extLst>
      <p:ext uri="{BB962C8B-B14F-4D97-AF65-F5344CB8AC3E}">
        <p14:creationId xmlns:p14="http://schemas.microsoft.com/office/powerpoint/2010/main" val="398225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6264-B3AF-9500-C4A5-9A554EE5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8C4AF-FF90-4C68-4C8A-698FE362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real-time dashboard refresh (not just batch</a:t>
            </a:r>
          </a:p>
          <a:p>
            <a:r>
              <a:rPr lang="en-US" dirty="0"/>
              <a:t>Enrich events with play-by-play stats (rebounds, turnovers, fouls)</a:t>
            </a:r>
          </a:p>
          <a:p>
            <a:r>
              <a:rPr lang="en-US" dirty="0"/>
              <a:t>Deploy pipelines with CI/CD (GitHub Actions)</a:t>
            </a:r>
          </a:p>
          <a:p>
            <a:r>
              <a:rPr lang="en-US" dirty="0"/>
              <a:t>Integrate ML model for player performance predictions</a:t>
            </a:r>
          </a:p>
          <a:p>
            <a:r>
              <a:rPr lang="en-US" dirty="0"/>
              <a:t>Optimize costs by tuning Kafka + storage retention</a:t>
            </a:r>
          </a:p>
        </p:txBody>
      </p:sp>
    </p:spTree>
    <p:extLst>
      <p:ext uri="{BB962C8B-B14F-4D97-AF65-F5344CB8AC3E}">
        <p14:creationId xmlns:p14="http://schemas.microsoft.com/office/powerpoint/2010/main" val="345740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39A50-A52B-CBA8-9F76-441B795B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C288E-AE66-9EF4-91F6-58451EA8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an end-to-end NBA insights data pipeline</a:t>
            </a:r>
          </a:p>
          <a:p>
            <a:r>
              <a:rPr lang="en-US" dirty="0"/>
              <a:t>Solved the problem of messy, scattered data</a:t>
            </a:r>
          </a:p>
          <a:p>
            <a:r>
              <a:rPr lang="en-US" dirty="0"/>
              <a:t>Delivered actionable insights at scale</a:t>
            </a:r>
          </a:p>
          <a:p>
            <a:r>
              <a:rPr lang="en-US" dirty="0"/>
              <a:t>Ready for real-world application</a:t>
            </a:r>
          </a:p>
        </p:txBody>
      </p:sp>
    </p:spTree>
    <p:extLst>
      <p:ext uri="{BB962C8B-B14F-4D97-AF65-F5344CB8AC3E}">
        <p14:creationId xmlns:p14="http://schemas.microsoft.com/office/powerpoint/2010/main" val="173467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AEBB-95F4-B857-E264-028AA314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2609-7C3B-5A75-9939-4CBF896CE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a 4</a:t>
            </a:r>
            <a:r>
              <a:rPr lang="en-US" baseline="30000" dirty="0"/>
              <a:t>th</a:t>
            </a:r>
            <a:r>
              <a:rPr lang="en-US" dirty="0"/>
              <a:t> Year Computer Science undergraduate student at Laurentian University, Greater Sudbury, Ontario, Canada.</a:t>
            </a:r>
          </a:p>
          <a:p>
            <a:pPr fontAlgn="base"/>
            <a:r>
              <a:rPr lang="en-US" dirty="0"/>
              <a:t>My LinkedIn: </a:t>
            </a:r>
            <a:r>
              <a:rPr lang="en-CA" dirty="0">
                <a:hlinkClick r:id="rId2"/>
              </a:rPr>
              <a:t>www.linkedin.com/in/olumuyiwa-ajilore</a:t>
            </a:r>
            <a:r>
              <a:rPr lang="en-CA" dirty="0"/>
              <a:t> </a:t>
            </a:r>
          </a:p>
          <a:p>
            <a:r>
              <a:rPr lang="en-CA" dirty="0"/>
              <a:t>My GitHub: </a:t>
            </a:r>
            <a:r>
              <a:rPr lang="en-CA" dirty="0">
                <a:hlinkClick r:id="rId3"/>
              </a:rPr>
              <a:t>www.github.com/Sirdonaldo</a:t>
            </a:r>
            <a:endParaRPr lang="en-CA" dirty="0"/>
          </a:p>
          <a:p>
            <a:r>
              <a:rPr lang="en-CA" dirty="0"/>
              <a:t>My Email: </a:t>
            </a:r>
            <a:r>
              <a:rPr lang="en-CA" dirty="0">
                <a:hlinkClick r:id="rId4"/>
              </a:rPr>
              <a:t>donaldsonajilore@gmail.com</a:t>
            </a:r>
            <a:r>
              <a:rPr lang="en-CA" dirty="0"/>
              <a:t> 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59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8938-1BF3-3AAE-8653-1F9BA544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27F0E-9E37-6A82-62BF-7AC15C42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NBA data is massive, scattered, and messy</a:t>
            </a:r>
          </a:p>
          <a:p>
            <a:r>
              <a:rPr lang="en-US" dirty="0"/>
              <a:t>Raw event streams + static player info are hard to join/analyze directly</a:t>
            </a:r>
          </a:p>
          <a:p>
            <a:r>
              <a:rPr lang="en-US" dirty="0"/>
              <a:t>Analysts and fans need a single source of truth for insights in real-time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Concerning Injury Problem">
            <a:extLst>
              <a:ext uri="{FF2B5EF4-FFF2-40B4-BE49-F238E27FC236}">
                <a16:creationId xmlns:a16="http://schemas.microsoft.com/office/drawing/2014/main" id="{7C230B5D-9DA1-CBED-F49D-024D39C1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77" y="4119563"/>
            <a:ext cx="39497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10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7508-02B1-C0FD-455A-93B8ABB7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B91C-7A65-074C-F64D-68AA0A7E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BallDontLie</a:t>
            </a:r>
            <a:r>
              <a:rPr lang="en-US" dirty="0"/>
              <a:t> API -&gt; Player data (CSV)</a:t>
            </a:r>
          </a:p>
          <a:p>
            <a:r>
              <a:rPr lang="en-US" dirty="0"/>
              <a:t>Confluent Kafka (Cloud) -&gt; Live NBA event stream (JSON)</a:t>
            </a:r>
          </a:p>
          <a:p>
            <a:r>
              <a:rPr lang="en-US" dirty="0"/>
              <a:t>Combined data exceeds 1M+ rows</a:t>
            </a:r>
          </a:p>
        </p:txBody>
      </p:sp>
    </p:spTree>
    <p:extLst>
      <p:ext uri="{BB962C8B-B14F-4D97-AF65-F5344CB8AC3E}">
        <p14:creationId xmlns:p14="http://schemas.microsoft.com/office/powerpoint/2010/main" val="251995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A428-43CD-DEA5-927B-9F16746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B6AA3-D858-732E-053D-65ABAB575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72" y="1825625"/>
            <a:ext cx="78124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6214-628F-E10B-5ACD-60DAD7D5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DAGs (Workflow Orchestration)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EE2D-2184-D7FB-9D82-145C63AF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with Apache Airflow (Astronomer)</a:t>
            </a:r>
          </a:p>
          <a:p>
            <a:r>
              <a:rPr lang="en-US" dirty="0"/>
              <a:t>Ensures repeatable &amp; reliable daily workflows</a:t>
            </a:r>
          </a:p>
          <a:p>
            <a:r>
              <a:rPr lang="en-US" dirty="0"/>
              <a:t>Automates:</a:t>
            </a:r>
          </a:p>
          <a:p>
            <a:pPr lvl="1"/>
            <a:r>
              <a:rPr lang="en-US" dirty="0"/>
              <a:t>Player ingestion (</a:t>
            </a:r>
            <a:r>
              <a:rPr lang="en-US" dirty="0" err="1"/>
              <a:t>BallDontLie</a:t>
            </a:r>
            <a:r>
              <a:rPr lang="en-US" dirty="0"/>
              <a:t> -&gt; CSV)</a:t>
            </a:r>
          </a:p>
          <a:p>
            <a:pPr lvl="1"/>
            <a:r>
              <a:rPr lang="en-US" dirty="0"/>
              <a:t>Event ingestion (Kafka -&gt; JSON)</a:t>
            </a:r>
          </a:p>
          <a:p>
            <a:pPr lvl="1"/>
            <a:r>
              <a:rPr lang="en-US" dirty="0"/>
              <a:t>ETL jobs for cleaning + joining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F820F-38AE-AA63-0C36-F83FD5B43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71" y="3429000"/>
            <a:ext cx="4013129" cy="2399123"/>
          </a:xfrm>
          <a:prstGeom prst="rect">
            <a:avLst/>
          </a:prstGeom>
        </p:spPr>
      </p:pic>
      <p:pic>
        <p:nvPicPr>
          <p:cNvPr id="4098" name="Picture 2" descr="Apache Airflow Documentation — Airflow ...">
            <a:extLst>
              <a:ext uri="{FF2B5EF4-FFF2-40B4-BE49-F238E27FC236}">
                <a16:creationId xmlns:a16="http://schemas.microsoft.com/office/drawing/2014/main" id="{7DCB7A0A-58A0-F37D-0BD4-16CCBCAD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840" y="249381"/>
            <a:ext cx="2241960" cy="224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0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6712-0855-6BB6-0649-1A533A83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D1BF-1682-48E0-8A4E-F200F8E7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Ingestion: Fetch players + stream events</a:t>
            </a:r>
          </a:p>
          <a:p>
            <a:r>
              <a:rPr lang="en-US" dirty="0"/>
              <a:t>Transformation: Clean schema, join data</a:t>
            </a:r>
          </a:p>
          <a:p>
            <a:r>
              <a:rPr lang="en-US" dirty="0"/>
              <a:t>Orchestration: Automated daily DAG in Astronomer</a:t>
            </a:r>
          </a:p>
          <a:p>
            <a:r>
              <a:rPr lang="en-US" dirty="0"/>
              <a:t>Storage: Persisted in Unity Catalog (Databricks)</a:t>
            </a:r>
          </a:p>
          <a:p>
            <a:r>
              <a:rPr lang="en-US" dirty="0"/>
              <a:t>Analytics: SQL queries for KPIs</a:t>
            </a:r>
          </a:p>
          <a:p>
            <a:r>
              <a:rPr lang="en-US" dirty="0"/>
              <a:t>Visualization: Dashboards + Genie</a:t>
            </a:r>
          </a:p>
        </p:txBody>
      </p:sp>
    </p:spTree>
    <p:extLst>
      <p:ext uri="{BB962C8B-B14F-4D97-AF65-F5344CB8AC3E}">
        <p14:creationId xmlns:p14="http://schemas.microsoft.com/office/powerpoint/2010/main" val="126285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2BD5-9876-A917-E93C-6874A0E0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FBB68-97FA-B03F-EA9A-8DDE6085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Players Table: id, name, position, country, college, draft info</a:t>
            </a:r>
          </a:p>
          <a:p>
            <a:r>
              <a:rPr lang="en-US" dirty="0"/>
              <a:t>Events Table: team, player, action, outcome, timestamp</a:t>
            </a:r>
          </a:p>
          <a:p>
            <a:r>
              <a:rPr lang="en-US" dirty="0"/>
              <a:t>Join on player names to enrich event stream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4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84AE4-2B9D-6B84-4A0B-56471B41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274"/>
            <a:ext cx="12192001" cy="68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5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504</Words>
  <Application>Microsoft Macintosh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Fast Break Analytics</vt:lpstr>
      <vt:lpstr>About Me</vt:lpstr>
      <vt:lpstr>Problem Statement</vt:lpstr>
      <vt:lpstr>Data Sources</vt:lpstr>
      <vt:lpstr>Architecture</vt:lpstr>
      <vt:lpstr>DAGs (Workflow Orchestration)</vt:lpstr>
      <vt:lpstr>Pipeline Workflow</vt:lpstr>
      <vt:lpstr>Data Schema</vt:lpstr>
      <vt:lpstr>PowerPoint Presentation</vt:lpstr>
      <vt:lpstr>Key Performance Indicators (KPIs) and Queries</vt:lpstr>
      <vt:lpstr>Dashboards</vt:lpstr>
      <vt:lpstr>Genie Demo</vt:lpstr>
      <vt:lpstr>Technologies Used</vt:lpstr>
      <vt:lpstr>Key Learnings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Olumuyiwa D Ajilore</dc:creator>
  <cp:lastModifiedBy>Olumuyiwa D Ajilore</cp:lastModifiedBy>
  <cp:revision>1</cp:revision>
  <dcterms:created xsi:type="dcterms:W3CDTF">2025-09-14T21:01:12Z</dcterms:created>
  <dcterms:modified xsi:type="dcterms:W3CDTF">2025-09-14T22:14:25Z</dcterms:modified>
</cp:coreProperties>
</file>