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F86C1B-9E57-4F24-8137-1670CD3A00B3}">
          <p14:sldIdLst>
            <p14:sldId id="256"/>
            <p14:sldId id="257"/>
          </p14:sldIdLst>
        </p14:section>
        <p14:section name="Untitled Section" id="{2CB79E20-8797-4B7D-9249-D50EEE2D51D6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ELITEBOOK 840 G3" initials="HE8G" lastIdx="2" clrIdx="0">
    <p:extLst>
      <p:ext uri="{19B8F6BF-5375-455C-9EA6-DF929625EA0E}">
        <p15:presenceInfo xmlns:p15="http://schemas.microsoft.com/office/powerpoint/2012/main" userId="HP ELITEBOOK 840 G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324" y="5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8DBDB-4478-4692-9BF3-D2BD69AC77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3B80-390B-4BA6-BD9B-05C09162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3B80-390B-4BA6-BD9B-05C091623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1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3B80-390B-4BA6-BD9B-05C091623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BFD4-7708-48D8-92E6-B9D54D6F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31891-F0E2-46D8-9472-718693F1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94C9-A932-40B4-AF14-64D10720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D3AB-B793-4038-9A72-7B386A74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6450-141B-4281-8B38-DDBF7F8B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E539-B3AB-4E90-AA66-C3371819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E5B7-6A2A-4CB1-855C-A5DB43FE8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DDD4-8167-4B5E-A54F-64E2566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2EE8-DB2A-4F48-B15C-92467FA7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AD22-E3EE-451E-8C51-56FB5870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93EC5-AF2B-4456-82FD-D2C9BE5E5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B7377-9D0E-49D1-938B-12593CB5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40DF-B4CC-4BEB-B336-A7BC1872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8A60-DF83-44FA-9DEE-E31EF489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BEB9-6E96-415F-A659-FEB22C9A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CF3D-17A2-4CEB-829A-29E5F0F3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15DA-D6F9-4196-9F80-CF100E5B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0D53-F9D4-4726-8F93-656259E5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BCCE-A095-4C52-81D4-DE46983A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282C-C486-431C-8514-6EAFA817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14F8-EBFE-43AE-B0FC-980D7E6A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67057-E9DA-427A-A28D-13DD8CB9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F6FA-EFF4-4EF6-945E-ABE9FC7C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D6A7-BB3F-43E0-8311-9288CDB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5048-D6AC-4BFE-9863-B614CF17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FAC8-E7B6-4DC3-B487-9DB6173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EC4A-6402-4FAD-9F59-C30A4DD7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DF2ED-4B02-48C3-A7D1-FBE9723B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9DCAB-695E-456D-87E2-F9DF21D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FDA62-6078-4A44-9AB3-74B9CFA0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93681-DB89-4000-99EC-1DDA88E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F8C7-BE54-4A6D-A2A2-608C7079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3AF28-69AF-4263-9EB0-D487910B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78D4B-A02C-4AC1-AC46-AFD21ABE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E1C7-FCDD-4598-A95B-247180399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A5EEC-2B24-4686-8A0B-E1D714436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E33D4-EF73-452C-A28A-14B20A82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E4F12-8F46-44FE-901A-488871B8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D97B2-E228-4107-B35D-4A1FEEF1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FC7F-9628-436E-BFA3-55921C4C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57E5A-43C7-4D21-B413-8E1D34A8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E5449-449D-4093-B24F-52818392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E99E-C0DE-4D23-A558-B83532DF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1D1BD-6BC7-431D-933D-67009C8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4329-E5A9-45A5-AF6A-709507A9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BEA01-010C-46F5-BDFF-668A6B95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E9DF-F62C-498E-BE90-72BEDCBD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D30-2370-4E8B-B96A-FEA809BE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FFC7F-BE4A-463F-B34F-9A984FBA7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AB0F7-463B-4D25-8BA1-35C74B8B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4C94A-D145-458F-958E-BAD204EC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A1B7F-E518-410E-962D-B488938A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3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4670-7D67-404C-A407-296656A2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A6AF5-6481-4AA3-A1FD-EEDF6F9D8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B0C5D-976D-4F25-A196-5DACFC89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F526F-55C7-40B6-A426-B2823C48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F918-C5C3-4399-847B-653F0818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A4EF4-1D24-4AA8-8F03-8185BCDE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FB8B0-0540-4B29-90DF-13DDE21F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9B5D-9E4E-44C7-AA96-579C88E1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4D593-07CE-4F69-9742-FE354D5EA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4B10-3333-4D66-9321-366FF2C88A0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2B39C-7EA1-49EF-846F-7BE337230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ABBA-905C-49B2-A978-59D117014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8501-882D-4002-A1B6-AB20CB45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7D1C-B7F3-4F2A-A685-497D9AB8E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Analysis of COVID19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4D24D-1059-48A9-8F2F-E7E86BE50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1900"/>
            <a:ext cx="9144000" cy="1485900"/>
          </a:xfrm>
        </p:spPr>
        <p:txBody>
          <a:bodyPr/>
          <a:lstStyle/>
          <a:p>
            <a:r>
              <a:rPr lang="en-US" b="1" dirty="0"/>
              <a:t>By: </a:t>
            </a:r>
            <a:r>
              <a:rPr lang="en-US" b="1" dirty="0" err="1"/>
              <a:t>Ononuju</a:t>
            </a:r>
            <a:r>
              <a:rPr lang="en-US" b="1" dirty="0"/>
              <a:t> Gift</a:t>
            </a:r>
          </a:p>
        </p:txBody>
      </p:sp>
    </p:spTree>
    <p:extLst>
      <p:ext uri="{BB962C8B-B14F-4D97-AF65-F5344CB8AC3E}">
        <p14:creationId xmlns:p14="http://schemas.microsoft.com/office/powerpoint/2010/main" val="125259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121-BC22-4153-8DD8-6C6261F2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Case Overview and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8E83-9833-4367-ACA7-CCEC0504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Objective</a:t>
            </a:r>
          </a:p>
          <a:p>
            <a:pPr marL="0" indent="0">
              <a:buNone/>
            </a:pPr>
            <a:r>
              <a:rPr lang="en-US" sz="2000" dirty="0"/>
              <a:t>1. Identify </a:t>
            </a:r>
            <a:r>
              <a:rPr lang="en-US" sz="1400" b="0" i="0" dirty="0">
                <a:solidFill>
                  <a:srgbClr val="1C1D1F"/>
                </a:solidFill>
                <a:effectLst/>
                <a:latin typeface="sf pro text"/>
              </a:rPr>
              <a:t> 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sf pro text"/>
              </a:rPr>
              <a:t>the variables which are highly related to the cases.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1C1D1F"/>
                </a:solidFill>
                <a:effectLst/>
                <a:latin typeface="sf pro text"/>
              </a:rPr>
              <a:t>2. Check for the top 3 common symptoms</a:t>
            </a:r>
            <a:r>
              <a:rPr lang="en-US" sz="1400" b="0" i="0" dirty="0">
                <a:solidFill>
                  <a:srgbClr val="1C1D1F"/>
                </a:solidFill>
                <a:effectLst/>
                <a:latin typeface="sf pro text"/>
              </a:rPr>
              <a:t>.</a:t>
            </a:r>
            <a:endParaRPr lang="en-US" sz="2000" b="0" i="0" dirty="0">
              <a:solidFill>
                <a:srgbClr val="1C1D1F"/>
              </a:solidFill>
              <a:effectLst/>
              <a:latin typeface="sf pro text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Strategy</a:t>
            </a:r>
          </a:p>
          <a:p>
            <a:pPr marL="0" indent="0">
              <a:buNone/>
            </a:pPr>
            <a:r>
              <a:rPr lang="en-US" sz="2000" dirty="0"/>
              <a:t>1. After understanding the datasets, I was able to identify the key intuitive variables.</a:t>
            </a:r>
          </a:p>
          <a:p>
            <a:pPr marL="0" indent="0">
              <a:buNone/>
            </a:pPr>
            <a:r>
              <a:rPr lang="en-US" sz="2000" dirty="0"/>
              <a:t>2. I carried out some data visualization 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sf pro text"/>
              </a:rPr>
              <a:t>like boxplots, density plots &amp; bar plots using the key variables to understand their relativity to the COVID19 cases.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510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1AE0-897B-46F1-AB5F-F521B882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 Plot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7607AEC-9F22-44F0-89C4-C0663C12F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66" y="496444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plot shows that ages between 45 to 50 have the highest covid19 cases while ages between 5 to 25 and ages between 75 to 85 have the lowest covid19 cases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4AF3D28-DC6B-4C90-B45C-14FAE9507C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22" descr="dhhjik&#10;wgwryhrj&#10;t&#10;&#10;">
            <a:extLst>
              <a:ext uri="{FF2B5EF4-FFF2-40B4-BE49-F238E27FC236}">
                <a16:creationId xmlns:a16="http://schemas.microsoft.com/office/drawing/2014/main" id="{ACF20820-25A1-49B5-9D30-511695BD2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29267"/>
            <a:ext cx="5596467" cy="36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1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7AC70-6254-474D-A8F3-8DF25069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794A91-1FD2-4DAA-8CEE-F30271FF1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33" y="1368161"/>
            <a:ext cx="5494866" cy="34544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BD9A30-8BC9-4E43-88B5-BCF00902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600" y="4902200"/>
            <a:ext cx="5071533" cy="159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box plot above shows that the median age value is between 40 to 60 as the data distribution is symmetric. Note that there are also some few minimum outliers.</a:t>
            </a:r>
          </a:p>
        </p:txBody>
      </p:sp>
    </p:spTree>
    <p:extLst>
      <p:ext uri="{BB962C8B-B14F-4D97-AF65-F5344CB8AC3E}">
        <p14:creationId xmlns:p14="http://schemas.microsoft.com/office/powerpoint/2010/main" val="243780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20AF-3FBC-4D92-A675-CADDD257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733"/>
            <a:ext cx="9829800" cy="1325563"/>
          </a:xfrm>
        </p:spPr>
        <p:txBody>
          <a:bodyPr/>
          <a:lstStyle/>
          <a:p>
            <a:pPr algn="ctr"/>
            <a:r>
              <a:rPr lang="en-US" b="1" dirty="0"/>
              <a:t>Bar Plots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51E47A-CA08-4696-BF1C-7C5840463DFA}"/>
              </a:ext>
            </a:extLst>
          </p:cNvPr>
          <p:cNvSpPr txBox="1">
            <a:spLocks/>
          </p:cNvSpPr>
          <p:nvPr/>
        </p:nvSpPr>
        <p:spPr>
          <a:xfrm>
            <a:off x="482600" y="1905000"/>
            <a:ext cx="4665133" cy="320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959D2-23D1-4474-9C51-41BD202AF326}"/>
              </a:ext>
            </a:extLst>
          </p:cNvPr>
          <p:cNvSpPr txBox="1">
            <a:spLocks/>
          </p:cNvSpPr>
          <p:nvPr/>
        </p:nvSpPr>
        <p:spPr>
          <a:xfrm flipH="1">
            <a:off x="5300133" y="2057400"/>
            <a:ext cx="1744136" cy="320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FB3C140-4DDC-41F3-BE24-58C154D38073}"/>
              </a:ext>
            </a:extLst>
          </p:cNvPr>
          <p:cNvSpPr txBox="1">
            <a:spLocks/>
          </p:cNvSpPr>
          <p:nvPr/>
        </p:nvSpPr>
        <p:spPr>
          <a:xfrm>
            <a:off x="8009467" y="1930398"/>
            <a:ext cx="4047067" cy="322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36C5188-01AA-49B0-9926-4E56ABDB4838}"/>
              </a:ext>
            </a:extLst>
          </p:cNvPr>
          <p:cNvSpPr txBox="1">
            <a:spLocks/>
          </p:cNvSpPr>
          <p:nvPr/>
        </p:nvSpPr>
        <p:spPr>
          <a:xfrm>
            <a:off x="6578597" y="2074331"/>
            <a:ext cx="2624665" cy="313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A3E7912-03F0-4F7E-AA50-4E6DF4A0ACAF}"/>
              </a:ext>
            </a:extLst>
          </p:cNvPr>
          <p:cNvSpPr txBox="1">
            <a:spLocks/>
          </p:cNvSpPr>
          <p:nvPr/>
        </p:nvSpPr>
        <p:spPr>
          <a:xfrm>
            <a:off x="4047067" y="2074331"/>
            <a:ext cx="4013200" cy="322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F0CA24F-5E00-4F52-A0CB-E8CEAE9EE0D6}"/>
              </a:ext>
            </a:extLst>
          </p:cNvPr>
          <p:cNvSpPr txBox="1">
            <a:spLocks/>
          </p:cNvSpPr>
          <p:nvPr/>
        </p:nvSpPr>
        <p:spPr>
          <a:xfrm>
            <a:off x="7967135" y="2074331"/>
            <a:ext cx="3615264" cy="322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61021CC-6A03-4430-829D-3E963D87AC5F}"/>
              </a:ext>
            </a:extLst>
          </p:cNvPr>
          <p:cNvSpPr txBox="1">
            <a:spLocks/>
          </p:cNvSpPr>
          <p:nvPr/>
        </p:nvSpPr>
        <p:spPr>
          <a:xfrm>
            <a:off x="8043333" y="2057399"/>
            <a:ext cx="3158066" cy="323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C2D032DC-F692-4983-B086-93F0FEA4DB32}"/>
              </a:ext>
            </a:extLst>
          </p:cNvPr>
          <p:cNvSpPr txBox="1">
            <a:spLocks/>
          </p:cNvSpPr>
          <p:nvPr/>
        </p:nvSpPr>
        <p:spPr>
          <a:xfrm>
            <a:off x="4063999" y="2057399"/>
            <a:ext cx="3979333" cy="323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678072F-74FF-4DDE-874C-60043068D5BB}"/>
              </a:ext>
            </a:extLst>
          </p:cNvPr>
          <p:cNvSpPr txBox="1">
            <a:spLocks/>
          </p:cNvSpPr>
          <p:nvPr/>
        </p:nvSpPr>
        <p:spPr>
          <a:xfrm>
            <a:off x="4063999" y="2057398"/>
            <a:ext cx="3979333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964EC76-CC84-44E8-83B8-88919FB1C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134" y="5294834"/>
            <a:ext cx="11836400" cy="1365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The symptom bar plot shows that fever is the most common symptom prior to the covid19 cases.</a:t>
            </a:r>
          </a:p>
          <a:p>
            <a:pPr marL="0" indent="0">
              <a:buNone/>
            </a:pPr>
            <a:r>
              <a:rPr lang="en-US" sz="1800" dirty="0"/>
              <a:t>2. Japan has the highest number of covid19 cases as shown in the country bar plot.</a:t>
            </a:r>
          </a:p>
          <a:p>
            <a:pPr marL="0" indent="0">
              <a:buNone/>
            </a:pPr>
            <a:r>
              <a:rPr lang="en-US" sz="1800" dirty="0"/>
              <a:t>3. In the gender plot, male gender has more covid19 cases than the female gender.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2EBA1B8-42F8-4CEF-9768-EEA88B2C07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0" y="1427681"/>
            <a:ext cx="4250262" cy="3203575"/>
          </a:xfr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9ECAE81-CB70-44AA-A684-6D5F7D70FFBC}"/>
              </a:ext>
            </a:extLst>
          </p:cNvPr>
          <p:cNvSpPr txBox="1">
            <a:spLocks/>
          </p:cNvSpPr>
          <p:nvPr/>
        </p:nvSpPr>
        <p:spPr>
          <a:xfrm>
            <a:off x="237066" y="2057398"/>
            <a:ext cx="4910666" cy="320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5" name="Content Placeholder 21">
            <a:extLst>
              <a:ext uri="{FF2B5EF4-FFF2-40B4-BE49-F238E27FC236}">
                <a16:creationId xmlns:a16="http://schemas.microsoft.com/office/drawing/2014/main" id="{D586A5D2-C6A6-4EB1-BB6F-7E1C2EAF6101}"/>
              </a:ext>
            </a:extLst>
          </p:cNvPr>
          <p:cNvSpPr txBox="1">
            <a:spLocks/>
          </p:cNvSpPr>
          <p:nvPr/>
        </p:nvSpPr>
        <p:spPr>
          <a:xfrm>
            <a:off x="4097867" y="2057397"/>
            <a:ext cx="4665133" cy="324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Content Placeholder 21">
            <a:extLst>
              <a:ext uri="{FF2B5EF4-FFF2-40B4-BE49-F238E27FC236}">
                <a16:creationId xmlns:a16="http://schemas.microsoft.com/office/drawing/2014/main" id="{1024D290-80B4-4849-BEA1-407214867409}"/>
              </a:ext>
            </a:extLst>
          </p:cNvPr>
          <p:cNvSpPr txBox="1">
            <a:spLocks/>
          </p:cNvSpPr>
          <p:nvPr/>
        </p:nvSpPr>
        <p:spPr>
          <a:xfrm>
            <a:off x="4275667" y="2209797"/>
            <a:ext cx="4013200" cy="324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Content Placeholder 21">
            <a:extLst>
              <a:ext uri="{FF2B5EF4-FFF2-40B4-BE49-F238E27FC236}">
                <a16:creationId xmlns:a16="http://schemas.microsoft.com/office/drawing/2014/main" id="{98EF5C49-BEF7-4E98-A50D-926832877800}"/>
              </a:ext>
            </a:extLst>
          </p:cNvPr>
          <p:cNvSpPr txBox="1">
            <a:spLocks/>
          </p:cNvSpPr>
          <p:nvPr/>
        </p:nvSpPr>
        <p:spPr>
          <a:xfrm>
            <a:off x="6578597" y="1930398"/>
            <a:ext cx="2429932" cy="326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3" name="Content Placeholder 29">
            <a:extLst>
              <a:ext uri="{FF2B5EF4-FFF2-40B4-BE49-F238E27FC236}">
                <a16:creationId xmlns:a16="http://schemas.microsoft.com/office/drawing/2014/main" id="{D6FAD76C-AA76-44A9-ABC8-AF18D1979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2268" y="1402296"/>
            <a:ext cx="4419595" cy="3262838"/>
          </a:xfrm>
          <a:prstGeom prst="rect">
            <a:avLst/>
          </a:prstGeom>
        </p:spPr>
      </p:pic>
      <p:pic>
        <p:nvPicPr>
          <p:cNvPr id="34" name="Content Placeholder 29">
            <a:extLst>
              <a:ext uri="{FF2B5EF4-FFF2-40B4-BE49-F238E27FC236}">
                <a16:creationId xmlns:a16="http://schemas.microsoft.com/office/drawing/2014/main" id="{ED5B8DDF-9F80-4119-964E-5F0C13031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6870" y="1393827"/>
            <a:ext cx="4665133" cy="33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211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sf pro text</vt:lpstr>
      <vt:lpstr>Office Theme</vt:lpstr>
      <vt:lpstr>Data Analysis of COVID19 Dataset</vt:lpstr>
      <vt:lpstr>Case Overview and Strategy</vt:lpstr>
      <vt:lpstr>Density Plot</vt:lpstr>
      <vt:lpstr>Box Plot</vt:lpstr>
      <vt:lpstr>Bar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COVID19 Dataset</dc:title>
  <dc:creator>HP ELITEBOOK 840 G3</dc:creator>
  <cp:lastModifiedBy>Ononuju</cp:lastModifiedBy>
  <cp:revision>3</cp:revision>
  <dcterms:created xsi:type="dcterms:W3CDTF">2022-04-08T19:19:05Z</dcterms:created>
  <dcterms:modified xsi:type="dcterms:W3CDTF">2022-05-02T14:58:26Z</dcterms:modified>
</cp:coreProperties>
</file>