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648859d1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648859d1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648859d1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648859d1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648859d1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648859d1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648859d1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648859d1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648859d1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648859d1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648859d17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648859d17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648859d17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648859d17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648859d17_1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648859d17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648859d17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648859d17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648859d17_1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648859d17_1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6298a6f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6298a6f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648859d17_1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648859d17_1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648859d17_1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648859d17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648859d17_1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648859d17_1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67627d2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67627d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648859d17_1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648859d17_1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648859d17_1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648859d17_1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648859d17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648859d17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648859d17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648859d17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648859d17_1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648859d17_1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648859d17_1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648859d17_1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6298a6fe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6298a6fe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6298a6fe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6298a6fe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648859d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648859d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6298a6fe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6298a6fe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6298a6fe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6298a6fe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6298a6fe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6298a6fe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648859d1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648859d1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0375" y="4105125"/>
            <a:ext cx="81732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14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725"/>
            <a:ext cx="9067975" cy="47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…</a:t>
            </a:r>
            <a:r>
              <a:rPr b="0" lang="en" sz="2820">
                <a:latin typeface="Lato"/>
                <a:ea typeface="Lato"/>
                <a:cs typeface="Lato"/>
                <a:sym typeface="Lato"/>
              </a:rPr>
              <a:t>Internship experience</a:t>
            </a:r>
            <a:endParaRPr sz="3280"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Challenges and Problems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5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Unprepared Workspace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Technical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Challenge  specially to design database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Time Constraints Dilemma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Coordination Issues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Internet Block Challenge specially after finish four-month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…</a:t>
            </a:r>
            <a:r>
              <a:rPr b="0" lang="en" sz="3220">
                <a:latin typeface="Lato"/>
                <a:ea typeface="Lato"/>
                <a:cs typeface="Lato"/>
                <a:sym typeface="Lato"/>
              </a:rPr>
              <a:t>Internship experience</a:t>
            </a:r>
            <a:endParaRPr sz="3680"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05"/>
              <a:t>solutions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05"/>
              <a:buChar char="●"/>
            </a:pPr>
            <a:r>
              <a:rPr lang="en" sz="2205"/>
              <a:t>Understanding technologies up to preparing workspace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" sz="2205"/>
              <a:t>Theoretical Enrichment Amid Challenges 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" sz="2205"/>
              <a:t>Task Prioritization for Efficiency </a:t>
            </a:r>
            <a:r>
              <a:rPr lang="en" sz="2205"/>
              <a:t> 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" sz="2205"/>
              <a:t>Collaborative Communication Strategies</a:t>
            </a:r>
            <a:endParaRPr sz="2205"/>
          </a:p>
          <a:p>
            <a:pPr indent="-3686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en" sz="2205"/>
              <a:t>Try to do offline even if tiring</a:t>
            </a:r>
            <a:endParaRPr sz="220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…</a:t>
            </a:r>
            <a:r>
              <a:rPr b="0" lang="en" sz="3220">
                <a:latin typeface="Lato"/>
                <a:ea typeface="Lato"/>
                <a:cs typeface="Lato"/>
                <a:sym typeface="Lato"/>
              </a:rPr>
              <a:t>Internship experience</a:t>
            </a:r>
            <a:endParaRPr sz="368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Skills and experience gained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Practical  skills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HTML and CSS Proficiency ,PHP and MySQL Implementation Bootstrap 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Theoretical skills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Understanding of </a:t>
            </a:r>
            <a:r>
              <a:rPr lang="en" sz="1900"/>
              <a:t>those</a:t>
            </a:r>
            <a:r>
              <a:rPr lang="en" sz="1900"/>
              <a:t> tools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Team playing skills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Effective Communication in Team , Cooperation in Group 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…</a:t>
            </a:r>
            <a:r>
              <a:rPr b="0" lang="en" sz="2720">
                <a:latin typeface="Lato"/>
                <a:ea typeface="Lato"/>
                <a:cs typeface="Lato"/>
                <a:sym typeface="Lato"/>
              </a:rPr>
              <a:t>Internship experience</a:t>
            </a:r>
            <a:endParaRPr sz="3180"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…</a:t>
            </a:r>
            <a:r>
              <a:rPr lang="en" sz="1729"/>
              <a:t>skills and experience gained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Leadership Skill: 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➢"/>
            </a:pPr>
            <a:r>
              <a:rPr lang="en" sz="1729"/>
              <a:t>Initiative in Decision-making Guidance and Team Oversight 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Entrepreneurship Skills: 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➢"/>
            </a:pPr>
            <a:r>
              <a:rPr lang="en" sz="1729"/>
              <a:t>Innovation in E-commerce Development Adaptability in Project Evolution Strategic Thinking for Scalability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Communication Skill: 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➢"/>
            </a:pPr>
            <a:r>
              <a:rPr lang="en" sz="1729"/>
              <a:t>Effective Communication Within and Beyond Team Technical Concepts </a:t>
            </a:r>
            <a:endParaRPr sz="172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Project Work: “E-commerce website OneTech”</a:t>
            </a:r>
            <a:endParaRPr sz="4200"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statement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Conventional online/</a:t>
            </a:r>
            <a:r>
              <a:rPr lang="en" sz="1800"/>
              <a:t>in person</a:t>
            </a:r>
            <a:r>
              <a:rPr lang="en" sz="1800"/>
              <a:t> shopping </a:t>
            </a:r>
            <a:r>
              <a:rPr lang="en" sz="1800"/>
              <a:t>especially</a:t>
            </a:r>
            <a:r>
              <a:rPr lang="en" sz="1800"/>
              <a:t> in our country poses challenges, user fatigue,  limited accessibility, limited speed, and doesn’t meet market demands for innovation.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Solution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strategic e-commerce website development solution aims to avoid fatigue, ensure accessibility, fast due selected technology and enhance client satisfaction, redefining the online shopping experience and meeting modern consumer expectations.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…</a:t>
            </a: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</a:t>
            </a:r>
            <a:endParaRPr sz="3480"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Objective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Developing </a:t>
            </a:r>
            <a:r>
              <a:rPr lang="en" sz="1900"/>
              <a:t>high</a:t>
            </a:r>
            <a:r>
              <a:rPr lang="en" sz="1900"/>
              <a:t> speed e-commerce.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Personalizing shopping experiences and fostering client engagement for a memorable journey. 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Prioritizing accessibility, security, and sustainability to create an inclusive and trustworthy e-commerce platform.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…</a:t>
            </a: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</a:t>
            </a:r>
            <a:endParaRPr sz="3280"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Methodology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Template utilization emphasizing simplicity and uniqueness for brand identity.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 design optimized for efficient e-commerce operations and data management.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User-centric focus through research and usability testing for a seamless shopping experience.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0200"/>
            <a:ext cx="9143999" cy="30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0200"/>
            <a:ext cx="9143999" cy="30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725"/>
            <a:ext cx="9143999" cy="2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80"/>
              <a:t>Contents</a:t>
            </a:r>
            <a:endParaRPr sz="488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• Company Background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• Internship experience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• Project work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• conclusion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0200"/>
            <a:ext cx="9143999" cy="30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725"/>
            <a:ext cx="9143999" cy="2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819150" y="879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725"/>
            <a:ext cx="9143999" cy="2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1132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3650"/>
            <a:ext cx="9143999" cy="32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725"/>
            <a:ext cx="9143999" cy="2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8775"/>
            <a:ext cx="9143999" cy="26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725"/>
            <a:ext cx="9143999" cy="28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180"/>
              <a:t>…</a:t>
            </a: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E-commerce website OneTech” sample screenshots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4300"/>
            <a:ext cx="9143999" cy="27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Technologies i.e</a:t>
            </a:r>
            <a:r>
              <a:rPr lang="en"/>
              <a:t> PHP, HTML, CSS, JavaScript, Bootstrap,  and MySQL in the development of our e-commerce website not only showcases technical proficiency but also signifies a strategic integration of technologies, resulting in a dynamic and secure platform that caters comprehensively to user and customer needs, establishing a solid foundation for continuous improvement and future scalability. Basically thes technologies have </a:t>
            </a:r>
            <a:r>
              <a:rPr lang="en"/>
              <a:t>high speed rather than using frameworks.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100"/>
              <a:t>     Thank You!</a:t>
            </a:r>
            <a:endParaRPr sz="9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20">
                <a:latin typeface="Lato"/>
                <a:ea typeface="Lato"/>
                <a:cs typeface="Lato"/>
                <a:sym typeface="Lato"/>
              </a:rPr>
              <a:t>Company Background</a:t>
            </a:r>
            <a:r>
              <a:rPr lang="en" sz="4280"/>
              <a:t> </a:t>
            </a:r>
            <a:endParaRPr sz="428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History</a:t>
            </a:r>
            <a:endParaRPr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Alpha IT Solution, at  Addis Ababa  since 2019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Founded By Mr. Dawit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Recognized in Clutch and Shortlist rankings.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Fig Company logo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175" y="2002125"/>
            <a:ext cx="2124800" cy="13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0" lang="en" sz="2688">
                <a:latin typeface="Lato"/>
                <a:ea typeface="Lato"/>
                <a:cs typeface="Lato"/>
                <a:sym typeface="Lato"/>
              </a:rPr>
              <a:t>…</a:t>
            </a:r>
            <a:r>
              <a:rPr b="0" lang="en" sz="2688">
                <a:latin typeface="Lato"/>
                <a:ea typeface="Lato"/>
                <a:cs typeface="Lato"/>
                <a:sym typeface="Lato"/>
              </a:rPr>
              <a:t>Company Background</a:t>
            </a:r>
            <a:r>
              <a:rPr lang="en" sz="3822"/>
              <a:t> </a:t>
            </a:r>
            <a:endParaRPr sz="384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Service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Website Design and Development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eCommerce Platform Design and Development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Graphic Design and Multimedia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Software and Customer Portal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Network Consulting and Installation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75">
                <a:latin typeface="Lato"/>
                <a:ea typeface="Lato"/>
                <a:cs typeface="Lato"/>
                <a:sym typeface="Lato"/>
              </a:rPr>
              <a:t>…Company Background</a:t>
            </a:r>
            <a:endParaRPr sz="3755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ome  products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Jafer_Books/Online_Book_Store_with_Home_Delivery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Asbeza website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Haro_Coffee_Export_Company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And other websites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…Company Background</a:t>
            </a:r>
            <a:endParaRPr sz="4500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Customer/End User</a:t>
            </a:r>
            <a:endParaRPr sz="19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Es and large corporations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Entrepreneurs and startups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Online retailers and businesses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Educational institutions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Nonprofit organizations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Government agencies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Healthcare providers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Professional service providers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…Company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44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Organizational Structure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Founder/Lead Developer/Mr. Dawit handles all parts of the task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Workflow: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     Client Onboarding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    Project Planning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    Development Phase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    Testing and Debugging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     Client Review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     Launch and Deployment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     Post-Launch Support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0" lang="en" sz="3620">
                <a:latin typeface="Lato"/>
                <a:ea typeface="Lato"/>
                <a:cs typeface="Lato"/>
                <a:sym typeface="Lato"/>
              </a:rPr>
              <a:t>Internship experience</a:t>
            </a:r>
            <a:endParaRPr sz="4880"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00"/>
              <a:t>Section we assigned</a:t>
            </a:r>
            <a:endParaRPr sz="1900"/>
          </a:p>
          <a:p>
            <a:pPr indent="-34295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Web development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800"/>
              <a:t>Tasks </a:t>
            </a:r>
            <a:r>
              <a:rPr lang="en" sz="1800"/>
              <a:t>Executed</a:t>
            </a:r>
            <a:endParaRPr sz="1800"/>
          </a:p>
          <a:p>
            <a:pPr indent="-34295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Detail understand of </a:t>
            </a:r>
            <a:r>
              <a:rPr lang="en" sz="1800"/>
              <a:t>chosen</a:t>
            </a:r>
            <a:r>
              <a:rPr lang="en" sz="1800"/>
              <a:t> technology </a:t>
            </a:r>
            <a:endParaRPr sz="1800"/>
          </a:p>
          <a:p>
            <a:pPr indent="-34295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Template selection and database design</a:t>
            </a:r>
            <a:endParaRPr sz="1800"/>
          </a:p>
          <a:p>
            <a:pPr indent="-34295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Codding </a:t>
            </a:r>
            <a:endParaRPr sz="1800"/>
          </a:p>
          <a:p>
            <a:pPr indent="-34295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Testing</a:t>
            </a:r>
            <a:endParaRPr sz="18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6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…</a:t>
            </a:r>
            <a:r>
              <a:rPr b="0" lang="en" sz="3020">
                <a:latin typeface="Lato"/>
                <a:ea typeface="Lato"/>
                <a:cs typeface="Lato"/>
                <a:sym typeface="Lato"/>
              </a:rPr>
              <a:t>Internship experience</a:t>
            </a:r>
            <a:endParaRPr sz="3580"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System Development, Tools, and Techniques Used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 HTML/CSS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PHP Server-Side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MySQL Database 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Bootstrap 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Framework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JavaScript Interactivity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