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10a57be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10a57be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0a57be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0a57be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0a57be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0a57be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0a57be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0a57be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0a57be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0a57be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fb186b37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fb186b37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10a57be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10a57be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fb186b37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fb186b37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fb186b372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fb186b37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10a57be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10a57be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Calibri"/>
                <a:ea typeface="Calibri"/>
                <a:cs typeface="Calibri"/>
                <a:sym typeface="Calibri"/>
              </a:rPr>
              <a:t>Conditional Generative Adversarial Network (cGAN) for Image Synthesis</a:t>
            </a:r>
            <a:endParaRPr sz="38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23025" y="2861625"/>
            <a:ext cx="8183700" cy="19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By: Bhavesh Khatri (M23CSE011)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Sireejaa Uppal (M23CSE023)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Ritu Singh (M23CSE017)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Ritobina Ghosh (M23CSA021)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0" name="Google Shape;60;p13"/>
          <p:cNvSpPr txBox="1"/>
          <p:nvPr/>
        </p:nvSpPr>
        <p:spPr>
          <a:xfrm>
            <a:off x="602075" y="1843350"/>
            <a:ext cx="7643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 the guidance of: Dr Rajendra Nagar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Generated Images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04893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1210300" y="3736175"/>
            <a:ext cx="9891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0th Epoch</a:t>
            </a:r>
            <a:endParaRPr b="1"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693" y="152400"/>
            <a:ext cx="3883103" cy="39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553700" y="3736175"/>
            <a:ext cx="13665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</a:t>
            </a: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0th Epoch</a:t>
            </a:r>
            <a:endParaRPr b="1"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Generated Images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99744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210300" y="3736175"/>
            <a:ext cx="11562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</a:t>
            </a: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 Epoch</a:t>
            </a:r>
            <a:endParaRPr b="1"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544" y="152400"/>
            <a:ext cx="3121803" cy="39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410700" y="3736175"/>
            <a:ext cx="11562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00th Epoch</a:t>
            </a:r>
            <a:endParaRPr b="1"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Class-wise generated images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396" y="806221"/>
            <a:ext cx="4785024" cy="31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600">
                <a:latin typeface="Calibri"/>
                <a:ea typeface="Calibri"/>
                <a:cs typeface="Calibri"/>
                <a:sym typeface="Calibri"/>
              </a:rPr>
              <a:t>Observations and </a:t>
            </a:r>
            <a:endParaRPr b="0"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600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sz="4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cGAN showed potential in generating realistic images. Challenges included maintaining equilibrium and preventing overpowering of discriminator. Future work could explore more complex datasets and architectures.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0" lang="en" sz="4400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837325"/>
            <a:ext cx="85206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project aims to develop a conditional Generative Adversarial Network (cGAN) model that can generate realistic images from input sketches, conditioned on class labels. 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ISIC Dataset: 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HAM10000</a:t>
            </a:r>
            <a:endParaRPr i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10015 images and 1 ground truth response CSV file (containing 1 header row and 10015 corresponding response rows) and paired sketches.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Train: 9014, Test: 1001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7 classes namely: MEL, NV, BCC, AKIEC, BKL, DF, VASC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166813"/>
            <a:ext cx="82391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287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9600"/>
            <a:ext cx="83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cGAN model consists of a generator and discriminator. 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components include: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Generator takes a sketch and labels to generate images.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•"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Discriminator differentiates between real and generated images.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283500" y="3270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96049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Generator: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U-Net architecture, which is a type of convolutional neural network that allows for the use of high-resolution features at the output, which can help to better preserve the detail in the generated images.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7958" l="16132" r="3764" t="14695"/>
          <a:stretch/>
        </p:blipFill>
        <p:spPr>
          <a:xfrm>
            <a:off x="4459150" y="1447374"/>
            <a:ext cx="4581250" cy="22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52" y="1507601"/>
            <a:ext cx="2955950" cy="20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833975" y="3653774"/>
            <a:ext cx="4092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PatchGAN architecture, which classifies whether each patch in an image is real or fake, rather than classifying the entire image at once. This can help to better capture the high-frequency detail in images.</a:t>
            </a:r>
            <a:endParaRPr sz="12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287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Training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9600"/>
            <a:ext cx="8337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the GAN: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Generator and discriminator compete with each other.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Use of BCE for loss calculation and Adam optimizer.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L1 loss encourages the generator to create fake images that are close to the real images in pixel space.</a:t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600"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4000"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39500" y="1898750"/>
            <a:ext cx="3837000" cy="25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Loss metrics indicated a balanced training process. The image quality improved significantly over epochs, with final images resembling real photos.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curve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20825"/>
            <a:ext cx="7540550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