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cbc631d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cbc631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3337c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3337c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fcbc631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fcbc631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3337c6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3337c6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fcbc631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fcbc631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simple Echo Application in XV6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-Sireejaa Uppal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28" name="Google Shape;128;p22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3093725"/>
            <a:ext cx="84582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381450" y="1184050"/>
            <a:ext cx="83811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000000"/>
                </a:solidFill>
              </a:rPr>
              <a:t>cp wc.c simple.c</a:t>
            </a:r>
            <a:endParaRPr sz="4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32975" y="676900"/>
            <a:ext cx="5143500" cy="25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Add my_prog declaration in make file.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5" y="122750"/>
            <a:ext cx="3338900" cy="318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3424025"/>
            <a:ext cx="5618576" cy="15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Create my_prog.c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7950" cy="459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98825" y="966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and Run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09200" y="1983350"/>
            <a:ext cx="62814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2.make </a:t>
            </a:r>
            <a:r>
              <a:rPr lang="en"/>
              <a:t>qemu</a:t>
            </a:r>
            <a:r>
              <a:rPr lang="en"/>
              <a:t>-nox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for debugging : Incase it doesn’t compile check for the  errors and resolve in my_prog.c by checking for the line number in error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Compile &amp; Run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Qemu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9500" y="936600"/>
            <a:ext cx="28080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Ls to check if your program is present in the list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125" y="396663"/>
            <a:ext cx="4901703" cy="435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902250" y="936600"/>
            <a:ext cx="59589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application name and hit enter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Type a few characters after program name and it will be echoed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0" y="2837350"/>
            <a:ext cx="8388751" cy="2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912625" y="2346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50" y="456525"/>
            <a:ext cx="342406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