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t>
            </a:r>
            <a:r>
              <a:rPr dirty="0" sz="2400" lang="en-US"/>
              <a:t>A</a:t>
            </a:r>
            <a:r>
              <a:rPr dirty="0" sz="2400" lang="en-US"/>
              <a:t>M</a:t>
            </a:r>
            <a:r>
              <a:rPr dirty="0" sz="2400" lang="en-US"/>
              <a:t>E</a:t>
            </a:r>
            <a:r>
              <a:rPr dirty="0" sz="2400" lang="en-US"/>
              <a:t>:</a:t>
            </a:r>
            <a:r>
              <a:rPr dirty="0" sz="2400" lang="en-US"/>
              <a:t> SIREESHA </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6</a:t>
            </a:r>
            <a:r>
              <a:rPr altLang="en-GB" dirty="0" sz="2400" lang="en-US"/>
              <a:t>6</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2024-09-06T07:52:59Z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6b501b81b4c24dcc9f9db033edeab006</vt:lpwstr>
  </property>
</Properties>
</file>