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a0f7d636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a0f7d636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a0f7d636c_0_2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a0f7d636c_0_2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a0f7d636c_0_2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a0f7d636c_0_2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a0f7d636c_0_2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a0f7d636c_0_2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a0f7d636c_0_2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a0f7d636c_0_2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a0f7d636c_0_2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a0f7d636c_0_2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a0f7d636c_0_2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a0f7d636c_0_2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a0f7d636c_0_2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a0f7d636c_0_2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457525" y="588950"/>
            <a:ext cx="5510400" cy="82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t>Hotel Management System</a:t>
            </a:r>
            <a:endParaRPr sz="3100"/>
          </a:p>
        </p:txBody>
      </p:sp>
      <p:sp>
        <p:nvSpPr>
          <p:cNvPr id="87" name="Google Shape;87;p13"/>
          <p:cNvSpPr txBox="1"/>
          <p:nvPr>
            <p:ph idx="1" type="subTitle"/>
          </p:nvPr>
        </p:nvSpPr>
        <p:spPr>
          <a:xfrm>
            <a:off x="2591375" y="2303475"/>
            <a:ext cx="5825700" cy="188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        </a:t>
            </a:r>
            <a:r>
              <a:rPr b="1" lang="en" sz="2000"/>
              <a:t>Submitted By</a:t>
            </a:r>
            <a:endParaRPr b="1" sz="2000"/>
          </a:p>
          <a:p>
            <a:pPr indent="0" lvl="0" marL="0" rtl="0" algn="l">
              <a:spcBef>
                <a:spcPts val="0"/>
              </a:spcBef>
              <a:spcAft>
                <a:spcPts val="0"/>
              </a:spcAft>
              <a:buNone/>
            </a:pPr>
            <a:r>
              <a:rPr lang="en"/>
              <a:t>	</a:t>
            </a:r>
            <a:endParaRPr/>
          </a:p>
          <a:p>
            <a:pPr indent="457200" lvl="0" marL="457200" rtl="0" algn="l">
              <a:spcBef>
                <a:spcPts val="0"/>
              </a:spcBef>
              <a:spcAft>
                <a:spcPts val="0"/>
              </a:spcAft>
              <a:buNone/>
            </a:pPr>
            <a:r>
              <a:rPr lang="en"/>
              <a:t>Name                   : </a:t>
            </a:r>
            <a:r>
              <a:rPr lang="en" sz="1800"/>
              <a:t>R Sireesha</a:t>
            </a:r>
            <a:endParaRPr sz="1800"/>
          </a:p>
          <a:p>
            <a:pPr indent="457200" lvl="0" marL="457200" rtl="0" algn="l">
              <a:spcBef>
                <a:spcPts val="0"/>
              </a:spcBef>
              <a:spcAft>
                <a:spcPts val="0"/>
              </a:spcAft>
              <a:buNone/>
            </a:pPr>
            <a:r>
              <a:rPr lang="en" sz="1800"/>
              <a:t>Course            : Java Full Stack Development</a:t>
            </a:r>
            <a:endParaRPr sz="1800"/>
          </a:p>
          <a:p>
            <a:pPr indent="0" lvl="0" marL="0" rtl="0" algn="l">
              <a:spcBef>
                <a:spcPts val="0"/>
              </a:spcBef>
              <a:spcAft>
                <a:spcPts val="0"/>
              </a:spcAft>
              <a:buNone/>
            </a:pPr>
            <a:r>
              <a:rPr lang="en" sz="1800"/>
              <a:t>		Batch Code  : 2021-6138</a:t>
            </a:r>
            <a:endParaRPr sz="1800"/>
          </a:p>
          <a:p>
            <a:pPr indent="0" lvl="0" marL="0" rtl="0" algn="l">
              <a:spcBef>
                <a:spcPts val="0"/>
              </a:spcBef>
              <a:spcAft>
                <a:spcPts val="0"/>
              </a:spcAft>
              <a:buNone/>
            </a:pPr>
            <a:r>
              <a:rPr lang="en" sz="1800"/>
              <a:t>		Enrollment Number: EONFWL437810</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37825" y="572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637825" y="1714500"/>
            <a:ext cx="8157300" cy="22203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1700">
                <a:solidFill>
                  <a:srgbClr val="24292F"/>
                </a:solidFill>
                <a:highlight>
                  <a:srgbClr val="FFFFFF"/>
                </a:highlight>
                <a:latin typeface="Arial"/>
                <a:ea typeface="Arial"/>
                <a:cs typeface="Arial"/>
                <a:sym typeface="Arial"/>
              </a:rPr>
              <a:t>This is a Hotel Management tool which can be used to manage activities like storing customer details, booking rooms of four different types, ordering food for particular rooms, unbooking rooms and showing the bill. It can also be used to see different room features and room availability. It is a menu driven program and it runs until the user exits. User defined exception is thrown if the user tries to book an already allotted room.</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50925" y="585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Display Room Details</a:t>
            </a:r>
            <a:endParaRPr/>
          </a:p>
        </p:txBody>
      </p:sp>
      <p:sp>
        <p:nvSpPr>
          <p:cNvPr id="99" name="Google Shape;99;p15"/>
          <p:cNvSpPr txBox="1"/>
          <p:nvPr>
            <p:ph idx="1" type="body"/>
          </p:nvPr>
        </p:nvSpPr>
        <p:spPr>
          <a:xfrm>
            <a:off x="729450" y="1649050"/>
            <a:ext cx="3105300" cy="3128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rPr>
              <a:t>Enter your choice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1.Display room details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2.Display room availability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3.Book</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4.Order food</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5.Checkout</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6.Exit</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1</a:t>
            </a:r>
            <a:endParaRPr sz="1400">
              <a:solidFill>
                <a:srgbClr val="000000"/>
              </a:solidFill>
            </a:endParaRPr>
          </a:p>
          <a:p>
            <a:pPr indent="0" lvl="0" marL="0" rtl="0" algn="l">
              <a:lnSpc>
                <a:spcPct val="95000"/>
              </a:lnSpc>
              <a:spcBef>
                <a:spcPts val="0"/>
              </a:spcBef>
              <a:spcAft>
                <a:spcPts val="1200"/>
              </a:spcAft>
              <a:buSzPts val="275"/>
              <a:buNone/>
            </a:pPr>
            <a:r>
              <a:t/>
            </a:r>
            <a:endParaRPr sz="1325"/>
          </a:p>
        </p:txBody>
      </p:sp>
      <p:sp>
        <p:nvSpPr>
          <p:cNvPr id="100" name="Google Shape;100;p15"/>
          <p:cNvSpPr txBox="1"/>
          <p:nvPr/>
        </p:nvSpPr>
        <p:spPr>
          <a:xfrm>
            <a:off x="4763950" y="1701400"/>
            <a:ext cx="38871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Choose room type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1.Luxury Double Room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2.Deluxe Double Room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3.Luxury Single Room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4.Deluxe Single Room</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Number of double beds : 1</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AC : Yes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Free breakfast : Yes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Charge per day:4000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Continue : (y/n)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01" name="Google Shape;101;p15"/>
          <p:cNvSpPr txBox="1"/>
          <p:nvPr/>
        </p:nvSpPr>
        <p:spPr>
          <a:xfrm>
            <a:off x="5994200" y="1544350"/>
            <a:ext cx="22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664025" y="62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Display Room Availability</a:t>
            </a:r>
            <a:endParaRPr/>
          </a:p>
        </p:txBody>
      </p:sp>
      <p:sp>
        <p:nvSpPr>
          <p:cNvPr id="107" name="Google Shape;107;p16"/>
          <p:cNvSpPr txBox="1"/>
          <p:nvPr>
            <p:ph idx="1" type="body"/>
          </p:nvPr>
        </p:nvSpPr>
        <p:spPr>
          <a:xfrm>
            <a:off x="729450" y="1963175"/>
            <a:ext cx="3118200" cy="2737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400">
                <a:solidFill>
                  <a:srgbClr val="000000"/>
                </a:solidFill>
              </a:rPr>
              <a:t>Enter your choice :</a:t>
            </a:r>
            <a:endParaRPr sz="1400">
              <a:solidFill>
                <a:srgbClr val="000000"/>
              </a:solidFill>
            </a:endParaRPr>
          </a:p>
          <a:p>
            <a:pPr indent="0" lvl="0" marL="0" rtl="0" algn="l">
              <a:lnSpc>
                <a:spcPct val="100000"/>
              </a:lnSpc>
              <a:spcBef>
                <a:spcPts val="1200"/>
              </a:spcBef>
              <a:spcAft>
                <a:spcPts val="0"/>
              </a:spcAft>
              <a:buNone/>
            </a:pPr>
            <a:r>
              <a:rPr lang="en" sz="1400">
                <a:solidFill>
                  <a:srgbClr val="000000"/>
                </a:solidFill>
              </a:rPr>
              <a:t>1.Display room details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2.Display room availability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3.Book</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4.Order food</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5.Checkout</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6.Exit</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2</a:t>
            </a:r>
            <a:endParaRPr sz="1400">
              <a:solidFill>
                <a:srgbClr val="000000"/>
              </a:solidFill>
            </a:endParaRPr>
          </a:p>
          <a:p>
            <a:pPr indent="0" lvl="0" marL="0" rtl="0" algn="l">
              <a:lnSpc>
                <a:spcPct val="95000"/>
              </a:lnSpc>
              <a:spcBef>
                <a:spcPts val="0"/>
              </a:spcBef>
              <a:spcAft>
                <a:spcPts val="0"/>
              </a:spcAft>
              <a:buSzPts val="275"/>
              <a:buNone/>
            </a:pPr>
            <a:r>
              <a:t/>
            </a:r>
            <a:endParaRPr b="1" sz="1125"/>
          </a:p>
          <a:p>
            <a:pPr indent="0" lvl="0" marL="0" rtl="0" algn="l">
              <a:lnSpc>
                <a:spcPct val="95000"/>
              </a:lnSpc>
              <a:spcBef>
                <a:spcPts val="1200"/>
              </a:spcBef>
              <a:spcAft>
                <a:spcPts val="1200"/>
              </a:spcAft>
              <a:buSzPts val="275"/>
              <a:buNone/>
            </a:pPr>
            <a:r>
              <a:t/>
            </a:r>
            <a:endParaRPr b="1" sz="1125"/>
          </a:p>
        </p:txBody>
      </p:sp>
      <p:sp>
        <p:nvSpPr>
          <p:cNvPr id="108" name="Google Shape;108;p16"/>
          <p:cNvSpPr txBox="1"/>
          <p:nvPr/>
        </p:nvSpPr>
        <p:spPr>
          <a:xfrm>
            <a:off x="3271950" y="1714500"/>
            <a:ext cx="257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09" name="Google Shape;109;p16"/>
          <p:cNvSpPr txBox="1"/>
          <p:nvPr/>
        </p:nvSpPr>
        <p:spPr>
          <a:xfrm>
            <a:off x="4881750" y="1714500"/>
            <a:ext cx="4030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Choose room type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1.Luxury Double Room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2.Deluxe Double Room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3.Luxury Single Room</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4.Deluxe Single Room</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Number of rooms available : 10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Continue : (y/n)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667475"/>
            <a:ext cx="7688700" cy="48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Output-Book Room</a:t>
            </a:r>
            <a:endParaRPr/>
          </a:p>
        </p:txBody>
      </p:sp>
      <p:sp>
        <p:nvSpPr>
          <p:cNvPr id="115" name="Google Shape;115;p17"/>
          <p:cNvSpPr txBox="1"/>
          <p:nvPr>
            <p:ph idx="1" type="body"/>
          </p:nvPr>
        </p:nvSpPr>
        <p:spPr>
          <a:xfrm>
            <a:off x="729450" y="1465825"/>
            <a:ext cx="3327900" cy="33897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400">
                <a:solidFill>
                  <a:srgbClr val="000000"/>
                </a:solidFill>
              </a:rPr>
              <a:t>Enter your choice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1.Display room details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2.Display room availability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3.Book</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4.Order food</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5.Checkout</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6.Exit</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3</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Choose room type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1.Luxury Double Room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2.Deluxe Double Room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3.Luxury Single Room</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4.Deluxe Single Room</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1</a:t>
            </a:r>
            <a:endParaRPr sz="1400">
              <a:solidFill>
                <a:srgbClr val="000000"/>
              </a:solidFill>
            </a:endParaRPr>
          </a:p>
          <a:p>
            <a:pPr indent="0" lvl="0" marL="0" rtl="0" algn="l">
              <a:spcBef>
                <a:spcPts val="0"/>
              </a:spcBef>
              <a:spcAft>
                <a:spcPts val="1200"/>
              </a:spcAft>
              <a:buNone/>
            </a:pPr>
            <a:r>
              <a:t/>
            </a:r>
            <a:endParaRPr sz="1400">
              <a:solidFill>
                <a:srgbClr val="000000"/>
              </a:solidFill>
            </a:endParaRPr>
          </a:p>
        </p:txBody>
      </p:sp>
      <p:sp>
        <p:nvSpPr>
          <p:cNvPr id="116" name="Google Shape;116;p17"/>
          <p:cNvSpPr txBox="1"/>
          <p:nvPr/>
        </p:nvSpPr>
        <p:spPr>
          <a:xfrm>
            <a:off x="3756200" y="1400400"/>
            <a:ext cx="240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7" name="Google Shape;117;p17"/>
          <p:cNvSpPr txBox="1"/>
          <p:nvPr/>
        </p:nvSpPr>
        <p:spPr>
          <a:xfrm>
            <a:off x="3559875" y="1492000"/>
            <a:ext cx="240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8" name="Google Shape;118;p17"/>
          <p:cNvSpPr txBox="1"/>
          <p:nvPr/>
        </p:nvSpPr>
        <p:spPr>
          <a:xfrm>
            <a:off x="4227350" y="1492000"/>
            <a:ext cx="4122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Choose room number from :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1,2,3,4,5,6,7,8,9,10,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Enter room number: 2</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Enter customer name: Anitha</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Enter contact number: 9876564534</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Enter gender: Female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Enter second customer name: Abhishek</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Enter contact number: 6756453867</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Enter gender: Male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Room Booked</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Continue : (y/n)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19" name="Google Shape;119;p17"/>
          <p:cNvSpPr txBox="1"/>
          <p:nvPr/>
        </p:nvSpPr>
        <p:spPr>
          <a:xfrm>
            <a:off x="6282125" y="1570525"/>
            <a:ext cx="25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7650" y="598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Output-OrderFood</a:t>
            </a:r>
            <a:endParaRPr/>
          </a:p>
        </p:txBody>
      </p:sp>
      <p:sp>
        <p:nvSpPr>
          <p:cNvPr id="125" name="Google Shape;125;p18"/>
          <p:cNvSpPr txBox="1"/>
          <p:nvPr>
            <p:ph idx="1" type="body"/>
          </p:nvPr>
        </p:nvSpPr>
        <p:spPr>
          <a:xfrm>
            <a:off x="729450" y="1531275"/>
            <a:ext cx="2058300" cy="3297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rgbClr val="000000"/>
                </a:solidFill>
              </a:rPr>
              <a:t>Enter your choice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1.Display room details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2.Display room availability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3.Book</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4.Order food</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5.Checkout</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6.Exit</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4</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Room Number -2</a:t>
            </a:r>
            <a:endParaRPr sz="1400">
              <a:solidFill>
                <a:srgbClr val="000000"/>
              </a:solidFill>
            </a:endParaRPr>
          </a:p>
          <a:p>
            <a:pPr indent="0" lvl="0" marL="0" rtl="0" algn="l">
              <a:spcBef>
                <a:spcPts val="0"/>
              </a:spcBef>
              <a:spcAft>
                <a:spcPts val="1200"/>
              </a:spcAft>
              <a:buNone/>
            </a:pPr>
            <a:r>
              <a:t/>
            </a:r>
            <a:endParaRPr/>
          </a:p>
        </p:txBody>
      </p:sp>
      <p:sp>
        <p:nvSpPr>
          <p:cNvPr id="126" name="Google Shape;126;p18"/>
          <p:cNvSpPr txBox="1"/>
          <p:nvPr/>
        </p:nvSpPr>
        <p:spPr>
          <a:xfrm>
            <a:off x="3315600" y="1531275"/>
            <a:ext cx="2512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Menu: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1.Sandwich	            Rs.50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2.Pasta		Rs.60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3.Noodles	              Rs.70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4.Coke		Rs.30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Quantity- 2</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Do you want to order anything else ? (y/n)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27" name="Google Shape;127;p18"/>
          <p:cNvSpPr txBox="1"/>
          <p:nvPr/>
        </p:nvSpPr>
        <p:spPr>
          <a:xfrm>
            <a:off x="5994200" y="1622875"/>
            <a:ext cx="2670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3</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Quantity- 2</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Do you want to order anything else ? (y/n)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Continue : (y/n)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559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Output-Checkout</a:t>
            </a:r>
            <a:endParaRPr/>
          </a:p>
        </p:txBody>
      </p:sp>
      <p:sp>
        <p:nvSpPr>
          <p:cNvPr id="133" name="Google Shape;133;p19"/>
          <p:cNvSpPr txBox="1"/>
          <p:nvPr>
            <p:ph idx="1" type="body"/>
          </p:nvPr>
        </p:nvSpPr>
        <p:spPr>
          <a:xfrm>
            <a:off x="729450" y="1505100"/>
            <a:ext cx="2280900" cy="31803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400">
                <a:solidFill>
                  <a:srgbClr val="000000"/>
                </a:solidFill>
              </a:rPr>
              <a:t>Enter your choice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1.Display room details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2.Display room availability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3.Book</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4.Order food</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5.Checkout</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6.Exit</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5</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Room Number -2</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Room used by Anitha</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Do you want to checkout ?(y/n)</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y</a:t>
            </a:r>
            <a:endParaRPr sz="1400">
              <a:solidFill>
                <a:srgbClr val="000000"/>
              </a:solidFill>
            </a:endParaRPr>
          </a:p>
          <a:p>
            <a:pPr indent="0" lvl="0" marL="0" rtl="0" algn="l">
              <a:spcBef>
                <a:spcPts val="0"/>
              </a:spcBef>
              <a:spcAft>
                <a:spcPts val="1200"/>
              </a:spcAft>
              <a:buNone/>
            </a:pPr>
            <a:r>
              <a:t/>
            </a:r>
            <a:endParaRPr sz="1400">
              <a:solidFill>
                <a:srgbClr val="000000"/>
              </a:solidFill>
            </a:endParaRPr>
          </a:p>
        </p:txBody>
      </p:sp>
      <p:sp>
        <p:nvSpPr>
          <p:cNvPr id="134" name="Google Shape;134;p19"/>
          <p:cNvSpPr txBox="1"/>
          <p:nvPr/>
        </p:nvSpPr>
        <p:spPr>
          <a:xfrm>
            <a:off x="3363550" y="1649050"/>
            <a:ext cx="240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35" name="Google Shape;135;p19"/>
          <p:cNvSpPr txBox="1"/>
          <p:nvPr/>
        </p:nvSpPr>
        <p:spPr>
          <a:xfrm>
            <a:off x="3271950" y="1505100"/>
            <a:ext cx="2499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Bill:-</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Room Charge - 4000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Food Charges:-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Item   Quantity    Price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Sandwich  2         100.0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Noodles   2         140.0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36" name="Google Shape;136;p19"/>
          <p:cNvSpPr txBox="1"/>
          <p:nvPr/>
        </p:nvSpPr>
        <p:spPr>
          <a:xfrm>
            <a:off x="5968025" y="1452750"/>
            <a:ext cx="2133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Total Amount- 4240.0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Deallocated succesfully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Continue : (y/n)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727650" y="598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Output-Exit</a:t>
            </a:r>
            <a:endParaRPr/>
          </a:p>
        </p:txBody>
      </p:sp>
      <p:sp>
        <p:nvSpPr>
          <p:cNvPr id="142" name="Google Shape;142;p20"/>
          <p:cNvSpPr txBox="1"/>
          <p:nvPr>
            <p:ph idx="1" type="body"/>
          </p:nvPr>
        </p:nvSpPr>
        <p:spPr>
          <a:xfrm>
            <a:off x="729450" y="1950075"/>
            <a:ext cx="7097100" cy="23901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400">
                <a:solidFill>
                  <a:srgbClr val="000000"/>
                </a:solidFill>
              </a:rPr>
              <a:t>Enter your choice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1.Display room details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2.Display room availability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3.Book</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4.Order food</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5.Checkout</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6.Exit</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6</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spcBef>
                <a:spcPts val="0"/>
              </a:spcBef>
              <a:spcAft>
                <a:spcPts val="1200"/>
              </a:spcAft>
              <a:buNone/>
            </a:pPr>
            <a:r>
              <a:t/>
            </a:r>
            <a:endParaRPr sz="1400">
              <a:solidFill>
                <a:srgbClr val="000000"/>
              </a:solidFill>
            </a:endParaRPr>
          </a:p>
        </p:txBody>
      </p:sp>
      <p:sp>
        <p:nvSpPr>
          <p:cNvPr id="143" name="Google Shape;143;p20"/>
          <p:cNvSpPr txBox="1"/>
          <p:nvPr/>
        </p:nvSpPr>
        <p:spPr>
          <a:xfrm>
            <a:off x="5208950" y="1819200"/>
            <a:ext cx="293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9" name="Google Shape;149;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1"/>
          <p:cNvPicPr preferRelativeResize="0"/>
          <p:nvPr/>
        </p:nvPicPr>
        <p:blipFill>
          <a:blip r:embed="rId3">
            <a:alphaModFix/>
          </a:blip>
          <a:stretch>
            <a:fillRect/>
          </a:stretch>
        </p:blipFill>
        <p:spPr>
          <a:xfrm>
            <a:off x="0" y="535775"/>
            <a:ext cx="9144000" cy="4607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