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8843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4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7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96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1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2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0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3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7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68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71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4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Garbage Classification using Deep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014" y="0"/>
            <a:ext cx="7704667" cy="1981200"/>
          </a:xfrm>
        </p:spPr>
        <p:txBody>
          <a:bodyPr/>
          <a:lstStyle/>
          <a:p>
            <a:r>
              <a:rPr dirty="0"/>
              <a:t>Project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484851"/>
            <a:ext cx="7704667" cy="435388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b="1" dirty="0"/>
              <a:t>Phase 1 – Data Preparation &amp; Preprocessing</a:t>
            </a:r>
          </a:p>
          <a:p>
            <a:pPr marL="0" indent="0">
              <a:buNone/>
            </a:pPr>
            <a:r>
              <a:rPr sz="1600" dirty="0"/>
              <a:t>• Load &amp; explore dataset of garbage images</a:t>
            </a:r>
          </a:p>
          <a:p>
            <a:pPr marL="0" indent="0">
              <a:buNone/>
            </a:pPr>
            <a:r>
              <a:rPr sz="1600" dirty="0"/>
              <a:t>• Resize and normalize images</a:t>
            </a:r>
          </a:p>
          <a:p>
            <a:pPr marL="0" indent="0">
              <a:buNone/>
            </a:pPr>
            <a:r>
              <a:rPr sz="1600" dirty="0"/>
              <a:t>• Apply data augmentation and split into train/</a:t>
            </a:r>
            <a:r>
              <a:rPr sz="1600" dirty="0" err="1"/>
              <a:t>val</a:t>
            </a:r>
            <a:r>
              <a:rPr sz="1600" dirty="0"/>
              <a:t> sets</a:t>
            </a:r>
          </a:p>
          <a:p>
            <a:pPr marL="0" indent="0">
              <a:buNone/>
            </a:pPr>
            <a:r>
              <a:rPr sz="1600" b="1" dirty="0"/>
              <a:t>Phase 2 – Model Building &amp; Training</a:t>
            </a:r>
          </a:p>
          <a:p>
            <a:pPr marL="0" indent="0">
              <a:buNone/>
            </a:pPr>
            <a:r>
              <a:rPr sz="1600" dirty="0"/>
              <a:t>• Load EfficientNetV2B2 with ImageNet weights</a:t>
            </a:r>
          </a:p>
          <a:p>
            <a:pPr marL="0" indent="0">
              <a:buNone/>
            </a:pPr>
            <a:r>
              <a:rPr sz="1600" dirty="0"/>
              <a:t>• Add custom dense layers for classification</a:t>
            </a:r>
          </a:p>
          <a:p>
            <a:pPr marL="0" indent="0">
              <a:buNone/>
            </a:pPr>
            <a:r>
              <a:rPr sz="1600" dirty="0"/>
              <a:t>• Use callbacks (</a:t>
            </a:r>
            <a:r>
              <a:rPr sz="1600" dirty="0" err="1"/>
              <a:t>EarlyStopping</a:t>
            </a:r>
            <a:r>
              <a:rPr sz="1600" dirty="0"/>
              <a:t>, </a:t>
            </a:r>
            <a:r>
              <a:rPr sz="1600" dirty="0" err="1"/>
              <a:t>ReduceLR</a:t>
            </a:r>
            <a:r>
              <a:rPr sz="1600" dirty="0"/>
              <a:t>), compute class weights</a:t>
            </a:r>
          </a:p>
          <a:p>
            <a:pPr marL="0" indent="0">
              <a:buNone/>
            </a:pPr>
            <a:r>
              <a:rPr sz="1600" b="1" dirty="0"/>
              <a:t>Phase 3 – Deploy with </a:t>
            </a:r>
            <a:r>
              <a:rPr sz="1600" b="1" dirty="0" err="1"/>
              <a:t>Gradio</a:t>
            </a:r>
            <a:r>
              <a:rPr sz="1600" b="1" dirty="0"/>
              <a:t> UI</a:t>
            </a:r>
          </a:p>
          <a:p>
            <a:pPr marL="0" indent="0">
              <a:buNone/>
            </a:pPr>
            <a:r>
              <a:rPr sz="1600" dirty="0"/>
              <a:t>• Create prediction function</a:t>
            </a:r>
          </a:p>
          <a:p>
            <a:pPr marL="0" indent="0">
              <a:buNone/>
            </a:pPr>
            <a:r>
              <a:rPr sz="1600" dirty="0"/>
              <a:t>• Build interactive UI using </a:t>
            </a:r>
            <a:r>
              <a:rPr sz="1600" dirty="0" err="1"/>
              <a:t>Gradio</a:t>
            </a:r>
            <a:r>
              <a:rPr sz="1600" dirty="0"/>
              <a:t> Interface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979103"/>
            <a:ext cx="7704667" cy="3332816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sz="1700" dirty="0"/>
              <a:t>• Python (Programming Language)</a:t>
            </a:r>
          </a:p>
          <a:p>
            <a:pPr marL="0" indent="0">
              <a:buNone/>
            </a:pPr>
            <a:r>
              <a:rPr sz="1700" dirty="0"/>
              <a:t>• TensorFlow/</a:t>
            </a:r>
            <a:r>
              <a:rPr sz="1700" dirty="0" err="1"/>
              <a:t>Keras</a:t>
            </a:r>
            <a:r>
              <a:rPr sz="1700" dirty="0"/>
              <a:t> (Deep Learning Framework)</a:t>
            </a:r>
          </a:p>
          <a:p>
            <a:pPr marL="0" indent="0">
              <a:buNone/>
            </a:pPr>
            <a:r>
              <a:rPr sz="1700" dirty="0"/>
              <a:t>• EfficientNetV2B2 (Pre-trained Model)</a:t>
            </a:r>
          </a:p>
          <a:p>
            <a:pPr marL="0" indent="0">
              <a:buNone/>
            </a:pPr>
            <a:r>
              <a:rPr sz="1700" dirty="0"/>
              <a:t>• </a:t>
            </a:r>
            <a:r>
              <a:rPr sz="1700" dirty="0" err="1"/>
              <a:t>Gradio</a:t>
            </a:r>
            <a:r>
              <a:rPr sz="1700" dirty="0"/>
              <a:t> (Web-based UI for models)</a:t>
            </a:r>
          </a:p>
          <a:p>
            <a:pPr marL="0" indent="0">
              <a:buNone/>
            </a:pPr>
            <a:r>
              <a:rPr sz="1700" dirty="0"/>
              <a:t>• NumPy, Matplotlib, Seaborn (Data manipulation &amp; visualization)</a:t>
            </a:r>
          </a:p>
          <a:p>
            <a:pPr marL="0" indent="0">
              <a:buNone/>
            </a:pPr>
            <a:r>
              <a:rPr sz="1700" dirty="0"/>
              <a:t>• </a:t>
            </a:r>
            <a:r>
              <a:rPr sz="1700" dirty="0" err="1"/>
              <a:t>Jupyter</a:t>
            </a:r>
            <a:r>
              <a:rPr sz="1700" dirty="0"/>
              <a:t> Notebook (Development Environment)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137" y="1668710"/>
            <a:ext cx="7704667" cy="3332816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sz="1700" dirty="0"/>
              <a:t>Input image from user via </a:t>
            </a:r>
            <a:r>
              <a:rPr sz="1700" dirty="0" err="1"/>
              <a:t>Gradio</a:t>
            </a:r>
            <a:endParaRPr sz="1700" dirty="0"/>
          </a:p>
          <a:p>
            <a:pPr marL="0" indent="0">
              <a:buNone/>
            </a:pPr>
            <a:r>
              <a:rPr sz="1700" dirty="0"/>
              <a:t>• Image preprocessing: resize, normalize</a:t>
            </a:r>
          </a:p>
          <a:p>
            <a:pPr marL="0" indent="0">
              <a:buNone/>
            </a:pPr>
            <a:r>
              <a:rPr sz="1700" dirty="0"/>
              <a:t>• Model predicts class probabilities</a:t>
            </a:r>
          </a:p>
          <a:p>
            <a:pPr marL="0" indent="0">
              <a:buNone/>
            </a:pPr>
            <a:r>
              <a:rPr sz="1700" dirty="0"/>
              <a:t>• </a:t>
            </a:r>
            <a:r>
              <a:rPr sz="1700" dirty="0" err="1"/>
              <a:t>Gradio</a:t>
            </a:r>
            <a:r>
              <a:rPr sz="1700" dirty="0"/>
              <a:t> UI displays most likely class</a:t>
            </a:r>
            <a:r>
              <a:rPr lang="en-IN" sz="17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9B371F-946B-CEDA-2810-17B899E3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94" y="2438314"/>
            <a:ext cx="7706012" cy="19813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C76B2A-B0BA-DE60-3A47-DA25EC47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99" y="1048624"/>
            <a:ext cx="7094307" cy="492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4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 Potential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870046"/>
            <a:ext cx="7704667" cy="333281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Expand dataset to include more classes and edge cases</a:t>
            </a:r>
          </a:p>
          <a:p>
            <a:pPr marL="0" indent="0">
              <a:buNone/>
            </a:pPr>
            <a:r>
              <a:rPr dirty="0"/>
              <a:t>• Optimize model for mobile or embedded devices</a:t>
            </a:r>
          </a:p>
          <a:p>
            <a:pPr marL="0" indent="0">
              <a:buNone/>
            </a:pPr>
            <a:r>
              <a:rPr dirty="0"/>
              <a:t>• Improve accuracy with ensemble models</a:t>
            </a:r>
          </a:p>
          <a:p>
            <a:pPr marL="0" indent="0">
              <a:buNone/>
            </a:pPr>
            <a:r>
              <a:rPr dirty="0"/>
              <a:t>• Add real-time webcam integration for live detection</a:t>
            </a:r>
          </a:p>
          <a:p>
            <a:pPr marL="0" indent="0">
              <a:buNone/>
            </a:pPr>
            <a:r>
              <a:rPr dirty="0"/>
              <a:t>• Log predictions and confidence for feedback loop</a:t>
            </a:r>
          </a:p>
          <a:p>
            <a:pPr marL="0" indent="0">
              <a:buNone/>
            </a:pPr>
            <a:r>
              <a:rPr dirty="0"/>
              <a:t>• Add authentication layer to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Built a smart garbage classifier using EfficientNetV2B2</a:t>
            </a:r>
          </a:p>
          <a:p>
            <a:pPr marL="0" indent="0">
              <a:buNone/>
            </a:pPr>
            <a:r>
              <a:rPr dirty="0"/>
              <a:t>• Achieved high accuracy using transfer learning</a:t>
            </a:r>
          </a:p>
          <a:p>
            <a:pPr marL="0" indent="0">
              <a:buNone/>
            </a:pPr>
            <a:r>
              <a:rPr dirty="0"/>
              <a:t>• Created interactive web app with </a:t>
            </a:r>
            <a:r>
              <a:rPr dirty="0" err="1"/>
              <a:t>Gradio</a:t>
            </a:r>
            <a:endParaRPr dirty="0"/>
          </a:p>
          <a:p>
            <a:pPr marL="0" indent="0">
              <a:buNone/>
            </a:pPr>
            <a:r>
              <a:rPr dirty="0"/>
              <a:t>• Project is modular, scalable, and easy to extend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112</TotalTime>
  <Words>255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Garbage Classification using Deep Learning</vt:lpstr>
      <vt:lpstr>Project Layout</vt:lpstr>
      <vt:lpstr>Tools &amp; Technologies</vt:lpstr>
      <vt:lpstr>Technical Architecture</vt:lpstr>
      <vt:lpstr>PowerPoint Presentation</vt:lpstr>
      <vt:lpstr>Improvement Potential / Next Steps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Sireesha Erothu</cp:lastModifiedBy>
  <cp:revision>2</cp:revision>
  <dcterms:created xsi:type="dcterms:W3CDTF">2013-01-27T09:14:16Z</dcterms:created>
  <dcterms:modified xsi:type="dcterms:W3CDTF">2025-07-04T16:27:52Z</dcterms:modified>
  <cp:category/>
</cp:coreProperties>
</file>