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74" r:id="rId5"/>
    <p:sldId id="258" r:id="rId6"/>
    <p:sldId id="259" r:id="rId7"/>
    <p:sldId id="271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2" r:id="rId17"/>
    <p:sldId id="273" r:id="rId18"/>
    <p:sldId id="26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8F4CB-1B71-40FB-A862-6CE1610E0A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376B1C-A9F7-40DD-962E-AF20C9729A94}">
      <dgm:prSet/>
      <dgm:spPr/>
      <dgm:t>
        <a:bodyPr/>
        <a:lstStyle/>
        <a:p>
          <a:r>
            <a:rPr lang="en-US" dirty="0"/>
            <a:t>We have used Model-free Reinforcement Learning algorithm called Feature based Q-learning and the utilization of the pattern Database to check the quality of the nearly-finished states of the cube.</a:t>
          </a:r>
        </a:p>
      </dgm:t>
    </dgm:pt>
    <dgm:pt modelId="{C4ECEE4F-A98A-4C4C-B410-26390C3A1A0B}" type="parTrans" cxnId="{92BFE99F-77D0-46AB-A825-793FC8FD8E70}">
      <dgm:prSet/>
      <dgm:spPr/>
      <dgm:t>
        <a:bodyPr/>
        <a:lstStyle/>
        <a:p>
          <a:endParaRPr lang="en-US"/>
        </a:p>
      </dgm:t>
    </dgm:pt>
    <dgm:pt modelId="{BA6D31C5-3456-4B89-AAD8-4D5980E38CB6}" type="sibTrans" cxnId="{92BFE99F-77D0-46AB-A825-793FC8FD8E70}">
      <dgm:prSet/>
      <dgm:spPr/>
      <dgm:t>
        <a:bodyPr/>
        <a:lstStyle/>
        <a:p>
          <a:endParaRPr lang="en-US"/>
        </a:p>
      </dgm:t>
    </dgm:pt>
    <dgm:pt modelId="{54A86004-5E88-4672-AD4C-1FBCFBECB873}">
      <dgm:prSet/>
      <dgm:spPr/>
      <dgm:t>
        <a:bodyPr/>
        <a:lstStyle/>
        <a:p>
          <a:r>
            <a:rPr lang="en-US" dirty="0"/>
            <a:t>The Q-learning algorithm and epsilon-greedy policy is used to decide the optimal move based on the Q-values and the reward associated based on the discount factor in the given number of episodes with the given learning rate.</a:t>
          </a:r>
        </a:p>
      </dgm:t>
    </dgm:pt>
    <dgm:pt modelId="{85DD7C6B-0A70-4C53-8B58-81BBFDBDE2EC}" type="parTrans" cxnId="{87EB08E3-99F2-43AC-89C0-A153D7D50A48}">
      <dgm:prSet/>
      <dgm:spPr/>
      <dgm:t>
        <a:bodyPr/>
        <a:lstStyle/>
        <a:p>
          <a:endParaRPr lang="en-US"/>
        </a:p>
      </dgm:t>
    </dgm:pt>
    <dgm:pt modelId="{8C5A7AD7-4150-4FA7-AC0A-162BC74E5A37}" type="sibTrans" cxnId="{87EB08E3-99F2-43AC-89C0-A153D7D50A48}">
      <dgm:prSet/>
      <dgm:spPr/>
      <dgm:t>
        <a:bodyPr/>
        <a:lstStyle/>
        <a:p>
          <a:endParaRPr lang="en-US"/>
        </a:p>
      </dgm:t>
    </dgm:pt>
    <dgm:pt modelId="{04AE6FCE-6D38-41AA-9453-F201CF3B537B}">
      <dgm:prSet/>
      <dgm:spPr/>
      <dgm:t>
        <a:bodyPr/>
        <a:lstStyle/>
        <a:p>
          <a:r>
            <a:rPr lang="en-US" dirty="0"/>
            <a:t>Feature-based</a:t>
          </a:r>
          <a:r>
            <a:rPr lang="en-US" baseline="0" dirty="0"/>
            <a:t> Q learning is used by the agent to solve the cube in the given number of episodes and agent stops after reaching the goal state (Solved Cube).</a:t>
          </a:r>
          <a:endParaRPr lang="en-US" dirty="0"/>
        </a:p>
      </dgm:t>
    </dgm:pt>
    <dgm:pt modelId="{988B0C13-F352-4291-B5FD-05464E9D3BDF}" type="parTrans" cxnId="{3AB8F809-B386-4827-988E-7F1351679575}">
      <dgm:prSet/>
      <dgm:spPr/>
      <dgm:t>
        <a:bodyPr/>
        <a:lstStyle/>
        <a:p>
          <a:endParaRPr lang="en-US"/>
        </a:p>
      </dgm:t>
    </dgm:pt>
    <dgm:pt modelId="{D414A611-0587-4377-A0CF-F431F586C127}" type="sibTrans" cxnId="{3AB8F809-B386-4827-988E-7F1351679575}">
      <dgm:prSet/>
      <dgm:spPr/>
      <dgm:t>
        <a:bodyPr/>
        <a:lstStyle/>
        <a:p>
          <a:endParaRPr lang="en-US"/>
        </a:p>
      </dgm:t>
    </dgm:pt>
    <dgm:pt modelId="{0AFC3A44-828A-477C-9874-BEEC1327C0AF}" type="pres">
      <dgm:prSet presAssocID="{2978F4CB-1B71-40FB-A862-6CE1610E0AC0}" presName="root" presStyleCnt="0">
        <dgm:presLayoutVars>
          <dgm:dir/>
          <dgm:resizeHandles val="exact"/>
        </dgm:presLayoutVars>
      </dgm:prSet>
      <dgm:spPr/>
    </dgm:pt>
    <dgm:pt modelId="{1266FD59-F39B-4065-81E5-31AFAB0B05E3}" type="pres">
      <dgm:prSet presAssocID="{55376B1C-A9F7-40DD-962E-AF20C9729A94}" presName="compNode" presStyleCnt="0"/>
      <dgm:spPr/>
    </dgm:pt>
    <dgm:pt modelId="{F1F8CA79-B44A-490E-98E2-C4631F7B826B}" type="pres">
      <dgm:prSet presAssocID="{55376B1C-A9F7-40DD-962E-AF20C9729A94}" presName="bgRect" presStyleLbl="bgShp" presStyleIdx="0" presStyleCnt="3"/>
      <dgm:spPr/>
    </dgm:pt>
    <dgm:pt modelId="{428B1716-12CD-4418-B813-99D1A9732B83}" type="pres">
      <dgm:prSet presAssocID="{55376B1C-A9F7-40DD-962E-AF20C9729A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C0F27E9-6A7B-455A-AF0A-52D70C4FADFA}" type="pres">
      <dgm:prSet presAssocID="{55376B1C-A9F7-40DD-962E-AF20C9729A94}" presName="spaceRect" presStyleCnt="0"/>
      <dgm:spPr/>
    </dgm:pt>
    <dgm:pt modelId="{C57BDD03-7B84-481D-BAFD-5A827FB7DDBF}" type="pres">
      <dgm:prSet presAssocID="{55376B1C-A9F7-40DD-962E-AF20C9729A94}" presName="parTx" presStyleLbl="revTx" presStyleIdx="0" presStyleCnt="3">
        <dgm:presLayoutVars>
          <dgm:chMax val="0"/>
          <dgm:chPref val="0"/>
        </dgm:presLayoutVars>
      </dgm:prSet>
      <dgm:spPr/>
    </dgm:pt>
    <dgm:pt modelId="{96FC71E8-4AF5-433C-8867-DA1A52D1F5CF}" type="pres">
      <dgm:prSet presAssocID="{BA6D31C5-3456-4B89-AAD8-4D5980E38CB6}" presName="sibTrans" presStyleCnt="0"/>
      <dgm:spPr/>
    </dgm:pt>
    <dgm:pt modelId="{4DC3260D-3E17-4C00-8CD6-3B229202A152}" type="pres">
      <dgm:prSet presAssocID="{54A86004-5E88-4672-AD4C-1FBCFBECB873}" presName="compNode" presStyleCnt="0"/>
      <dgm:spPr/>
    </dgm:pt>
    <dgm:pt modelId="{D3CC731F-341E-46AF-B252-CAA7C934970C}" type="pres">
      <dgm:prSet presAssocID="{54A86004-5E88-4672-AD4C-1FBCFBECB873}" presName="bgRect" presStyleLbl="bgShp" presStyleIdx="1" presStyleCnt="3"/>
      <dgm:spPr/>
    </dgm:pt>
    <dgm:pt modelId="{60D8E535-B764-4120-9447-9CBBBB1260BB}" type="pres">
      <dgm:prSet presAssocID="{54A86004-5E88-4672-AD4C-1FBCFBECB8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A7C86E3-C1A7-404D-8C7A-8E9B527C7F31}" type="pres">
      <dgm:prSet presAssocID="{54A86004-5E88-4672-AD4C-1FBCFBECB873}" presName="spaceRect" presStyleCnt="0"/>
      <dgm:spPr/>
    </dgm:pt>
    <dgm:pt modelId="{BE132133-E496-43D6-9041-8E0EEC53C88D}" type="pres">
      <dgm:prSet presAssocID="{54A86004-5E88-4672-AD4C-1FBCFBECB873}" presName="parTx" presStyleLbl="revTx" presStyleIdx="1" presStyleCnt="3">
        <dgm:presLayoutVars>
          <dgm:chMax val="0"/>
          <dgm:chPref val="0"/>
        </dgm:presLayoutVars>
      </dgm:prSet>
      <dgm:spPr/>
    </dgm:pt>
    <dgm:pt modelId="{30AAB0D4-9EE0-4509-AA75-EDC4B1D15A2E}" type="pres">
      <dgm:prSet presAssocID="{8C5A7AD7-4150-4FA7-AC0A-162BC74E5A37}" presName="sibTrans" presStyleCnt="0"/>
      <dgm:spPr/>
    </dgm:pt>
    <dgm:pt modelId="{5A758CF2-2AB5-449D-9934-2A9C9F476D6D}" type="pres">
      <dgm:prSet presAssocID="{04AE6FCE-6D38-41AA-9453-F201CF3B537B}" presName="compNode" presStyleCnt="0"/>
      <dgm:spPr/>
    </dgm:pt>
    <dgm:pt modelId="{4A99B2EE-EBBD-43B2-A5A1-4BF63ABB9387}" type="pres">
      <dgm:prSet presAssocID="{04AE6FCE-6D38-41AA-9453-F201CF3B537B}" presName="bgRect" presStyleLbl="bgShp" presStyleIdx="2" presStyleCnt="3"/>
      <dgm:spPr/>
    </dgm:pt>
    <dgm:pt modelId="{7BD40DB2-833A-400D-9683-4FD4E7485069}" type="pres">
      <dgm:prSet presAssocID="{04AE6FCE-6D38-41AA-9453-F201CF3B53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EBD01E3-DFF2-4223-9DD9-AC2CB1AD56BC}" type="pres">
      <dgm:prSet presAssocID="{04AE6FCE-6D38-41AA-9453-F201CF3B537B}" presName="spaceRect" presStyleCnt="0"/>
      <dgm:spPr/>
    </dgm:pt>
    <dgm:pt modelId="{0CCAC86D-17B4-4D80-8E1B-97859684CE28}" type="pres">
      <dgm:prSet presAssocID="{04AE6FCE-6D38-41AA-9453-F201CF3B53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B8F809-B386-4827-988E-7F1351679575}" srcId="{2978F4CB-1B71-40FB-A862-6CE1610E0AC0}" destId="{04AE6FCE-6D38-41AA-9453-F201CF3B537B}" srcOrd="2" destOrd="0" parTransId="{988B0C13-F352-4291-B5FD-05464E9D3BDF}" sibTransId="{D414A611-0587-4377-A0CF-F431F586C127}"/>
    <dgm:cxn modelId="{8A48080A-821C-4EA6-9FF0-0DF0E1778389}" type="presOf" srcId="{54A86004-5E88-4672-AD4C-1FBCFBECB873}" destId="{BE132133-E496-43D6-9041-8E0EEC53C88D}" srcOrd="0" destOrd="0" presId="urn:microsoft.com/office/officeart/2018/2/layout/IconVerticalSolidList"/>
    <dgm:cxn modelId="{4D3ED60F-FCD1-457C-BD8A-52C950D01F51}" type="presOf" srcId="{2978F4CB-1B71-40FB-A862-6CE1610E0AC0}" destId="{0AFC3A44-828A-477C-9874-BEEC1327C0AF}" srcOrd="0" destOrd="0" presId="urn:microsoft.com/office/officeart/2018/2/layout/IconVerticalSolidList"/>
    <dgm:cxn modelId="{17C3C830-5D4E-49DA-BD64-1AA93A596C5C}" type="presOf" srcId="{55376B1C-A9F7-40DD-962E-AF20C9729A94}" destId="{C57BDD03-7B84-481D-BAFD-5A827FB7DDBF}" srcOrd="0" destOrd="0" presId="urn:microsoft.com/office/officeart/2018/2/layout/IconVerticalSolidList"/>
    <dgm:cxn modelId="{92BFE99F-77D0-46AB-A825-793FC8FD8E70}" srcId="{2978F4CB-1B71-40FB-A862-6CE1610E0AC0}" destId="{55376B1C-A9F7-40DD-962E-AF20C9729A94}" srcOrd="0" destOrd="0" parTransId="{C4ECEE4F-A98A-4C4C-B410-26390C3A1A0B}" sibTransId="{BA6D31C5-3456-4B89-AAD8-4D5980E38CB6}"/>
    <dgm:cxn modelId="{B70900C7-DA99-47AB-AF86-0E091B632EA6}" type="presOf" srcId="{04AE6FCE-6D38-41AA-9453-F201CF3B537B}" destId="{0CCAC86D-17B4-4D80-8E1B-97859684CE28}" srcOrd="0" destOrd="0" presId="urn:microsoft.com/office/officeart/2018/2/layout/IconVerticalSolidList"/>
    <dgm:cxn modelId="{87EB08E3-99F2-43AC-89C0-A153D7D50A48}" srcId="{2978F4CB-1B71-40FB-A862-6CE1610E0AC0}" destId="{54A86004-5E88-4672-AD4C-1FBCFBECB873}" srcOrd="1" destOrd="0" parTransId="{85DD7C6B-0A70-4C53-8B58-81BBFDBDE2EC}" sibTransId="{8C5A7AD7-4150-4FA7-AC0A-162BC74E5A37}"/>
    <dgm:cxn modelId="{48130136-69C8-4B32-AC9C-021F36E9B398}" type="presParOf" srcId="{0AFC3A44-828A-477C-9874-BEEC1327C0AF}" destId="{1266FD59-F39B-4065-81E5-31AFAB0B05E3}" srcOrd="0" destOrd="0" presId="urn:microsoft.com/office/officeart/2018/2/layout/IconVerticalSolidList"/>
    <dgm:cxn modelId="{D741A8B7-CCEB-4E8F-A3B1-9D92B061FA0A}" type="presParOf" srcId="{1266FD59-F39B-4065-81E5-31AFAB0B05E3}" destId="{F1F8CA79-B44A-490E-98E2-C4631F7B826B}" srcOrd="0" destOrd="0" presId="urn:microsoft.com/office/officeart/2018/2/layout/IconVerticalSolidList"/>
    <dgm:cxn modelId="{BA9E6038-0461-4E9D-9CA3-B69C558F3FAB}" type="presParOf" srcId="{1266FD59-F39B-4065-81E5-31AFAB0B05E3}" destId="{428B1716-12CD-4418-B813-99D1A9732B83}" srcOrd="1" destOrd="0" presId="urn:microsoft.com/office/officeart/2018/2/layout/IconVerticalSolidList"/>
    <dgm:cxn modelId="{9CEB193D-F310-438D-9135-F9B6838B7E43}" type="presParOf" srcId="{1266FD59-F39B-4065-81E5-31AFAB0B05E3}" destId="{0C0F27E9-6A7B-455A-AF0A-52D70C4FADFA}" srcOrd="2" destOrd="0" presId="urn:microsoft.com/office/officeart/2018/2/layout/IconVerticalSolidList"/>
    <dgm:cxn modelId="{DFF64D09-1D46-4E07-A4A6-3D7F083F6049}" type="presParOf" srcId="{1266FD59-F39B-4065-81E5-31AFAB0B05E3}" destId="{C57BDD03-7B84-481D-BAFD-5A827FB7DDBF}" srcOrd="3" destOrd="0" presId="urn:microsoft.com/office/officeart/2018/2/layout/IconVerticalSolidList"/>
    <dgm:cxn modelId="{8CA37100-8870-46B2-A0D9-CD9ABB6177A8}" type="presParOf" srcId="{0AFC3A44-828A-477C-9874-BEEC1327C0AF}" destId="{96FC71E8-4AF5-433C-8867-DA1A52D1F5CF}" srcOrd="1" destOrd="0" presId="urn:microsoft.com/office/officeart/2018/2/layout/IconVerticalSolidList"/>
    <dgm:cxn modelId="{625CB193-A435-4160-92DE-DC76EEF6EBE3}" type="presParOf" srcId="{0AFC3A44-828A-477C-9874-BEEC1327C0AF}" destId="{4DC3260D-3E17-4C00-8CD6-3B229202A152}" srcOrd="2" destOrd="0" presId="urn:microsoft.com/office/officeart/2018/2/layout/IconVerticalSolidList"/>
    <dgm:cxn modelId="{C4331989-ADBD-4864-B85A-F0050A9F9015}" type="presParOf" srcId="{4DC3260D-3E17-4C00-8CD6-3B229202A152}" destId="{D3CC731F-341E-46AF-B252-CAA7C934970C}" srcOrd="0" destOrd="0" presId="urn:microsoft.com/office/officeart/2018/2/layout/IconVerticalSolidList"/>
    <dgm:cxn modelId="{1D1E7F61-D762-4ACB-973D-C28954C83FBD}" type="presParOf" srcId="{4DC3260D-3E17-4C00-8CD6-3B229202A152}" destId="{60D8E535-B764-4120-9447-9CBBBB1260BB}" srcOrd="1" destOrd="0" presId="urn:microsoft.com/office/officeart/2018/2/layout/IconVerticalSolidList"/>
    <dgm:cxn modelId="{93D22D25-A506-4743-8F4E-236F90B9EF22}" type="presParOf" srcId="{4DC3260D-3E17-4C00-8CD6-3B229202A152}" destId="{6A7C86E3-C1A7-404D-8C7A-8E9B527C7F31}" srcOrd="2" destOrd="0" presId="urn:microsoft.com/office/officeart/2018/2/layout/IconVerticalSolidList"/>
    <dgm:cxn modelId="{3A4177FB-9B34-48F8-9236-A454C8A80DF1}" type="presParOf" srcId="{4DC3260D-3E17-4C00-8CD6-3B229202A152}" destId="{BE132133-E496-43D6-9041-8E0EEC53C88D}" srcOrd="3" destOrd="0" presId="urn:microsoft.com/office/officeart/2018/2/layout/IconVerticalSolidList"/>
    <dgm:cxn modelId="{805BF1DF-7B72-47B6-BEB4-AC5E68299F35}" type="presParOf" srcId="{0AFC3A44-828A-477C-9874-BEEC1327C0AF}" destId="{30AAB0D4-9EE0-4509-AA75-EDC4B1D15A2E}" srcOrd="3" destOrd="0" presId="urn:microsoft.com/office/officeart/2018/2/layout/IconVerticalSolidList"/>
    <dgm:cxn modelId="{160B97B4-9393-41D3-8C1F-817B845BF75D}" type="presParOf" srcId="{0AFC3A44-828A-477C-9874-BEEC1327C0AF}" destId="{5A758CF2-2AB5-449D-9934-2A9C9F476D6D}" srcOrd="4" destOrd="0" presId="urn:microsoft.com/office/officeart/2018/2/layout/IconVerticalSolidList"/>
    <dgm:cxn modelId="{9AC79BDD-08BE-430C-934C-559276E9A474}" type="presParOf" srcId="{5A758CF2-2AB5-449D-9934-2A9C9F476D6D}" destId="{4A99B2EE-EBBD-43B2-A5A1-4BF63ABB9387}" srcOrd="0" destOrd="0" presId="urn:microsoft.com/office/officeart/2018/2/layout/IconVerticalSolidList"/>
    <dgm:cxn modelId="{BA78E4DA-0D9F-4943-8FFD-D38EAC096619}" type="presParOf" srcId="{5A758CF2-2AB5-449D-9934-2A9C9F476D6D}" destId="{7BD40DB2-833A-400D-9683-4FD4E7485069}" srcOrd="1" destOrd="0" presId="urn:microsoft.com/office/officeart/2018/2/layout/IconVerticalSolidList"/>
    <dgm:cxn modelId="{2E4B1A0C-827C-4604-B981-68010D9CDE3E}" type="presParOf" srcId="{5A758CF2-2AB5-449D-9934-2A9C9F476D6D}" destId="{8EBD01E3-DFF2-4223-9DD9-AC2CB1AD56BC}" srcOrd="2" destOrd="0" presId="urn:microsoft.com/office/officeart/2018/2/layout/IconVerticalSolidList"/>
    <dgm:cxn modelId="{78A90C71-EADC-41EE-A4F3-3E67C7F3BD6E}" type="presParOf" srcId="{5A758CF2-2AB5-449D-9934-2A9C9F476D6D}" destId="{0CCAC86D-17B4-4D80-8E1B-97859684C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AEDA5-5728-4642-9B66-B3C2D87252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9A0FAE-B215-489E-BCAE-EDCD6BE63D3A}">
      <dgm:prSet/>
      <dgm:spPr/>
      <dgm:t>
        <a:bodyPr/>
        <a:lstStyle/>
        <a:p>
          <a:r>
            <a:rPr lang="en-US" b="1" dirty="0"/>
            <a:t>Reward Maximization. </a:t>
          </a:r>
          <a:r>
            <a:rPr lang="en-US" dirty="0"/>
            <a:t>(Chosen the best action at each stage based on the Max Reward)</a:t>
          </a:r>
        </a:p>
      </dgm:t>
    </dgm:pt>
    <dgm:pt modelId="{A18598CF-D7F1-42D7-AC19-7C19C1B42792}" type="parTrans" cxnId="{45845CDF-0765-4949-B413-27C71E5B9241}">
      <dgm:prSet/>
      <dgm:spPr/>
      <dgm:t>
        <a:bodyPr/>
        <a:lstStyle/>
        <a:p>
          <a:endParaRPr lang="en-US"/>
        </a:p>
      </dgm:t>
    </dgm:pt>
    <dgm:pt modelId="{E28AEA05-4D54-434A-A58F-C8AFFCF42D8E}" type="sibTrans" cxnId="{45845CDF-0765-4949-B413-27C71E5B9241}">
      <dgm:prSet/>
      <dgm:spPr/>
      <dgm:t>
        <a:bodyPr/>
        <a:lstStyle/>
        <a:p>
          <a:endParaRPr lang="en-US"/>
        </a:p>
      </dgm:t>
    </dgm:pt>
    <dgm:pt modelId="{CC71C505-990A-4F13-90B5-327C942A0FF9}">
      <dgm:prSet/>
      <dgm:spPr/>
      <dgm:t>
        <a:bodyPr/>
        <a:lstStyle/>
        <a:p>
          <a:r>
            <a:rPr lang="en-US" b="1" dirty="0"/>
            <a:t>Accuracy</a:t>
          </a:r>
          <a:r>
            <a:rPr lang="en-US" dirty="0"/>
            <a:t> ( 100% accuracy with &lt;20 shuffled states)</a:t>
          </a:r>
        </a:p>
      </dgm:t>
    </dgm:pt>
    <dgm:pt modelId="{B3DEAF3C-CD8E-4E80-B84E-61370071CA38}" type="parTrans" cxnId="{84FA5DBC-7472-43CC-ACAE-C5FB0755B422}">
      <dgm:prSet/>
      <dgm:spPr/>
      <dgm:t>
        <a:bodyPr/>
        <a:lstStyle/>
        <a:p>
          <a:endParaRPr lang="en-US"/>
        </a:p>
      </dgm:t>
    </dgm:pt>
    <dgm:pt modelId="{804BA862-3825-4796-A5C7-158893B18BC6}" type="sibTrans" cxnId="{84FA5DBC-7472-43CC-ACAE-C5FB0755B422}">
      <dgm:prSet/>
      <dgm:spPr/>
      <dgm:t>
        <a:bodyPr/>
        <a:lstStyle/>
        <a:p>
          <a:endParaRPr lang="en-US"/>
        </a:p>
      </dgm:t>
    </dgm:pt>
    <dgm:pt modelId="{D2388C5C-5FE7-4726-8CD3-4EDD35F3AB8F}">
      <dgm:prSet/>
      <dgm:spPr/>
      <dgm:t>
        <a:bodyPr/>
        <a:lstStyle/>
        <a:p>
          <a:r>
            <a:rPr lang="en-US" b="1" dirty="0"/>
            <a:t>Completion Time </a:t>
          </a:r>
          <a:r>
            <a:rPr lang="en-US" dirty="0"/>
            <a:t>(&lt;50 seconds)</a:t>
          </a:r>
        </a:p>
      </dgm:t>
    </dgm:pt>
    <dgm:pt modelId="{23C70455-F28F-44EC-A30B-13258B2F0B51}" type="parTrans" cxnId="{92EBAE9D-6A50-4BC1-B9FF-77599B45E185}">
      <dgm:prSet/>
      <dgm:spPr/>
      <dgm:t>
        <a:bodyPr/>
        <a:lstStyle/>
        <a:p>
          <a:endParaRPr lang="en-US"/>
        </a:p>
      </dgm:t>
    </dgm:pt>
    <dgm:pt modelId="{B22840C8-8906-4E2A-AAD9-17E950181B9B}" type="sibTrans" cxnId="{92EBAE9D-6A50-4BC1-B9FF-77599B45E185}">
      <dgm:prSet/>
      <dgm:spPr/>
      <dgm:t>
        <a:bodyPr/>
        <a:lstStyle/>
        <a:p>
          <a:endParaRPr lang="en-US"/>
        </a:p>
      </dgm:t>
    </dgm:pt>
    <dgm:pt modelId="{6AA74AD9-CCE9-4E28-BF5B-8ACB726E9391}">
      <dgm:prSet/>
      <dgm:spPr/>
      <dgm:t>
        <a:bodyPr/>
        <a:lstStyle/>
        <a:p>
          <a:r>
            <a:rPr lang="en-US" b="1" dirty="0"/>
            <a:t>Scalability</a:t>
          </a:r>
          <a:r>
            <a:rPr lang="en-US" dirty="0"/>
            <a:t> (Works better with 4*4*4 cube too)</a:t>
          </a:r>
        </a:p>
      </dgm:t>
    </dgm:pt>
    <dgm:pt modelId="{FA85D4CA-9D5A-4A7D-A1E5-D9A2453FFF2B}" type="parTrans" cxnId="{EE6DF996-B641-4E55-9E63-67D762AB8DCD}">
      <dgm:prSet/>
      <dgm:spPr/>
      <dgm:t>
        <a:bodyPr/>
        <a:lstStyle/>
        <a:p>
          <a:endParaRPr lang="en-US"/>
        </a:p>
      </dgm:t>
    </dgm:pt>
    <dgm:pt modelId="{4BA2DF21-5018-4560-963B-6943400E0F82}" type="sibTrans" cxnId="{EE6DF996-B641-4E55-9E63-67D762AB8DCD}">
      <dgm:prSet/>
      <dgm:spPr/>
      <dgm:t>
        <a:bodyPr/>
        <a:lstStyle/>
        <a:p>
          <a:endParaRPr lang="en-US"/>
        </a:p>
      </dgm:t>
    </dgm:pt>
    <dgm:pt modelId="{AE80615E-80DF-4452-8508-E2F97F50A3DE}">
      <dgm:prSet/>
      <dgm:spPr/>
      <dgm:t>
        <a:bodyPr/>
        <a:lstStyle/>
        <a:p>
          <a:r>
            <a:rPr lang="en-US" b="1" dirty="0"/>
            <a:t>Complexity</a:t>
          </a:r>
          <a:endParaRPr lang="en-US" dirty="0"/>
        </a:p>
      </dgm:t>
    </dgm:pt>
    <dgm:pt modelId="{D7BB16B3-B60E-4365-A688-675FC3BB4161}" type="parTrans" cxnId="{77A43A8D-A0A1-4D97-BAC7-42A6F83D34B3}">
      <dgm:prSet/>
      <dgm:spPr/>
      <dgm:t>
        <a:bodyPr/>
        <a:lstStyle/>
        <a:p>
          <a:endParaRPr lang="en-US"/>
        </a:p>
      </dgm:t>
    </dgm:pt>
    <dgm:pt modelId="{A5E3A6D8-68C6-4322-AFA1-04DDD3C6FB7C}" type="sibTrans" cxnId="{77A43A8D-A0A1-4D97-BAC7-42A6F83D34B3}">
      <dgm:prSet/>
      <dgm:spPr/>
      <dgm:t>
        <a:bodyPr/>
        <a:lstStyle/>
        <a:p>
          <a:endParaRPr lang="en-US"/>
        </a:p>
      </dgm:t>
    </dgm:pt>
    <dgm:pt modelId="{D7B7AD24-DA63-4F2B-A7D3-C9FDA5E68557}" type="pres">
      <dgm:prSet presAssocID="{EE6AEDA5-5728-4642-9B66-B3C2D87252E8}" presName="root" presStyleCnt="0">
        <dgm:presLayoutVars>
          <dgm:dir/>
          <dgm:resizeHandles val="exact"/>
        </dgm:presLayoutVars>
      </dgm:prSet>
      <dgm:spPr/>
    </dgm:pt>
    <dgm:pt modelId="{97004BF1-B07B-4F8C-B518-463E59025DCA}" type="pres">
      <dgm:prSet presAssocID="{649A0FAE-B215-489E-BCAE-EDCD6BE63D3A}" presName="compNode" presStyleCnt="0"/>
      <dgm:spPr/>
    </dgm:pt>
    <dgm:pt modelId="{85A750BB-07AB-4862-8E32-60EB0D9E6D7F}" type="pres">
      <dgm:prSet presAssocID="{649A0FAE-B215-489E-BCAE-EDCD6BE63D3A}" presName="bgRect" presStyleLbl="bgShp" presStyleIdx="0" presStyleCnt="5"/>
      <dgm:spPr/>
    </dgm:pt>
    <dgm:pt modelId="{81E10C25-D671-4B51-A284-63452DE8CC68}" type="pres">
      <dgm:prSet presAssocID="{649A0FAE-B215-489E-BCAE-EDCD6BE63D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10F1212-AF97-4084-85DC-B59FC6E40CA4}" type="pres">
      <dgm:prSet presAssocID="{649A0FAE-B215-489E-BCAE-EDCD6BE63D3A}" presName="spaceRect" presStyleCnt="0"/>
      <dgm:spPr/>
    </dgm:pt>
    <dgm:pt modelId="{1D1BE502-AC26-44C9-9AF7-DF2FB7579AAB}" type="pres">
      <dgm:prSet presAssocID="{649A0FAE-B215-489E-BCAE-EDCD6BE63D3A}" presName="parTx" presStyleLbl="revTx" presStyleIdx="0" presStyleCnt="5">
        <dgm:presLayoutVars>
          <dgm:chMax val="0"/>
          <dgm:chPref val="0"/>
        </dgm:presLayoutVars>
      </dgm:prSet>
      <dgm:spPr/>
    </dgm:pt>
    <dgm:pt modelId="{011BCE2E-3953-4E06-BEBA-2CBA889E7777}" type="pres">
      <dgm:prSet presAssocID="{E28AEA05-4D54-434A-A58F-C8AFFCF42D8E}" presName="sibTrans" presStyleCnt="0"/>
      <dgm:spPr/>
    </dgm:pt>
    <dgm:pt modelId="{2D80FCB0-10F2-44A1-AF59-5F215F998F70}" type="pres">
      <dgm:prSet presAssocID="{CC71C505-990A-4F13-90B5-327C942A0FF9}" presName="compNode" presStyleCnt="0"/>
      <dgm:spPr/>
    </dgm:pt>
    <dgm:pt modelId="{B1C2C67C-5028-4AC8-96C4-277504E7C84D}" type="pres">
      <dgm:prSet presAssocID="{CC71C505-990A-4F13-90B5-327C942A0FF9}" presName="bgRect" presStyleLbl="bgShp" presStyleIdx="1" presStyleCnt="5"/>
      <dgm:spPr/>
    </dgm:pt>
    <dgm:pt modelId="{CFDBD5E1-98FA-4CFD-BF30-B970D16A1A4C}" type="pres">
      <dgm:prSet presAssocID="{CC71C505-990A-4F13-90B5-327C942A0F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DCCE4E6-F313-43FF-BE4A-35711F4B87AB}" type="pres">
      <dgm:prSet presAssocID="{CC71C505-990A-4F13-90B5-327C942A0FF9}" presName="spaceRect" presStyleCnt="0"/>
      <dgm:spPr/>
    </dgm:pt>
    <dgm:pt modelId="{88E12058-4FFF-4F9C-B61A-027B34AE61B6}" type="pres">
      <dgm:prSet presAssocID="{CC71C505-990A-4F13-90B5-327C942A0FF9}" presName="parTx" presStyleLbl="revTx" presStyleIdx="1" presStyleCnt="5">
        <dgm:presLayoutVars>
          <dgm:chMax val="0"/>
          <dgm:chPref val="0"/>
        </dgm:presLayoutVars>
      </dgm:prSet>
      <dgm:spPr/>
    </dgm:pt>
    <dgm:pt modelId="{0093951B-C0CB-47CB-8490-63EF7A7D6F69}" type="pres">
      <dgm:prSet presAssocID="{804BA862-3825-4796-A5C7-158893B18BC6}" presName="sibTrans" presStyleCnt="0"/>
      <dgm:spPr/>
    </dgm:pt>
    <dgm:pt modelId="{299F2DF2-0F9E-4C99-9F70-81AFD10FC191}" type="pres">
      <dgm:prSet presAssocID="{D2388C5C-5FE7-4726-8CD3-4EDD35F3AB8F}" presName="compNode" presStyleCnt="0"/>
      <dgm:spPr/>
    </dgm:pt>
    <dgm:pt modelId="{40CCAA24-622C-424C-B0D5-D6D731F56B5B}" type="pres">
      <dgm:prSet presAssocID="{D2388C5C-5FE7-4726-8CD3-4EDD35F3AB8F}" presName="bgRect" presStyleLbl="bgShp" presStyleIdx="2" presStyleCnt="5"/>
      <dgm:spPr/>
    </dgm:pt>
    <dgm:pt modelId="{0C0EF7C1-DDA9-43E8-B85E-2DF062C9803B}" type="pres">
      <dgm:prSet presAssocID="{D2388C5C-5FE7-4726-8CD3-4EDD35F3AB8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B630493-332D-4838-9E02-41F259B74DB0}" type="pres">
      <dgm:prSet presAssocID="{D2388C5C-5FE7-4726-8CD3-4EDD35F3AB8F}" presName="spaceRect" presStyleCnt="0"/>
      <dgm:spPr/>
    </dgm:pt>
    <dgm:pt modelId="{14989815-0977-4F6A-B98D-6ECA8B95B77E}" type="pres">
      <dgm:prSet presAssocID="{D2388C5C-5FE7-4726-8CD3-4EDD35F3AB8F}" presName="parTx" presStyleLbl="revTx" presStyleIdx="2" presStyleCnt="5">
        <dgm:presLayoutVars>
          <dgm:chMax val="0"/>
          <dgm:chPref val="0"/>
        </dgm:presLayoutVars>
      </dgm:prSet>
      <dgm:spPr/>
    </dgm:pt>
    <dgm:pt modelId="{10D80578-B913-4582-9F7F-8D2F5CB601CB}" type="pres">
      <dgm:prSet presAssocID="{B22840C8-8906-4E2A-AAD9-17E950181B9B}" presName="sibTrans" presStyleCnt="0"/>
      <dgm:spPr/>
    </dgm:pt>
    <dgm:pt modelId="{7C85DB67-C60C-4EA5-8BEC-96F3BFAFCD0A}" type="pres">
      <dgm:prSet presAssocID="{6AA74AD9-CCE9-4E28-BF5B-8ACB726E9391}" presName="compNode" presStyleCnt="0"/>
      <dgm:spPr/>
    </dgm:pt>
    <dgm:pt modelId="{BC68AA08-8063-4318-9D2A-6FCDFF0C0C76}" type="pres">
      <dgm:prSet presAssocID="{6AA74AD9-CCE9-4E28-BF5B-8ACB726E9391}" presName="bgRect" presStyleLbl="bgShp" presStyleIdx="3" presStyleCnt="5"/>
      <dgm:spPr/>
    </dgm:pt>
    <dgm:pt modelId="{3937A42E-E66C-4ED5-B57D-843DC54821DA}" type="pres">
      <dgm:prSet presAssocID="{6AA74AD9-CCE9-4E28-BF5B-8ACB726E93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AC630D-EFE1-4C98-AFA7-D2A5396EFF79}" type="pres">
      <dgm:prSet presAssocID="{6AA74AD9-CCE9-4E28-BF5B-8ACB726E9391}" presName="spaceRect" presStyleCnt="0"/>
      <dgm:spPr/>
    </dgm:pt>
    <dgm:pt modelId="{C988CAE1-AD3C-4D32-BB9E-249E88C93678}" type="pres">
      <dgm:prSet presAssocID="{6AA74AD9-CCE9-4E28-BF5B-8ACB726E9391}" presName="parTx" presStyleLbl="revTx" presStyleIdx="3" presStyleCnt="5">
        <dgm:presLayoutVars>
          <dgm:chMax val="0"/>
          <dgm:chPref val="0"/>
        </dgm:presLayoutVars>
      </dgm:prSet>
      <dgm:spPr/>
    </dgm:pt>
    <dgm:pt modelId="{4BA5B9A3-16A4-4C08-AA66-0C486AE55169}" type="pres">
      <dgm:prSet presAssocID="{4BA2DF21-5018-4560-963B-6943400E0F82}" presName="sibTrans" presStyleCnt="0"/>
      <dgm:spPr/>
    </dgm:pt>
    <dgm:pt modelId="{22260DE9-D99C-459B-BE22-FA2CE9DC16BA}" type="pres">
      <dgm:prSet presAssocID="{AE80615E-80DF-4452-8508-E2F97F50A3DE}" presName="compNode" presStyleCnt="0"/>
      <dgm:spPr/>
    </dgm:pt>
    <dgm:pt modelId="{8D8F5D7E-895D-49F7-8FEE-699ADE765471}" type="pres">
      <dgm:prSet presAssocID="{AE80615E-80DF-4452-8508-E2F97F50A3DE}" presName="bgRect" presStyleLbl="bgShp" presStyleIdx="4" presStyleCnt="5"/>
      <dgm:spPr/>
    </dgm:pt>
    <dgm:pt modelId="{209BC374-801C-48D0-B833-1511310BA6AC}" type="pres">
      <dgm:prSet presAssocID="{AE80615E-80DF-4452-8508-E2F97F50A3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F3B68B-A591-4883-9F69-81B2397D0AD3}" type="pres">
      <dgm:prSet presAssocID="{AE80615E-80DF-4452-8508-E2F97F50A3DE}" presName="spaceRect" presStyleCnt="0"/>
      <dgm:spPr/>
    </dgm:pt>
    <dgm:pt modelId="{3ED4BEAC-9F59-4E62-BBA5-2A0E140F1E4F}" type="pres">
      <dgm:prSet presAssocID="{AE80615E-80DF-4452-8508-E2F97F50A3D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05AF409-DBF0-41C1-98B5-5B70E4562BDC}" type="presOf" srcId="{D2388C5C-5FE7-4726-8CD3-4EDD35F3AB8F}" destId="{14989815-0977-4F6A-B98D-6ECA8B95B77E}" srcOrd="0" destOrd="0" presId="urn:microsoft.com/office/officeart/2018/2/layout/IconVerticalSolidList"/>
    <dgm:cxn modelId="{15F3131F-A06B-4040-BD49-594D00F1729E}" type="presOf" srcId="{649A0FAE-B215-489E-BCAE-EDCD6BE63D3A}" destId="{1D1BE502-AC26-44C9-9AF7-DF2FB7579AAB}" srcOrd="0" destOrd="0" presId="urn:microsoft.com/office/officeart/2018/2/layout/IconVerticalSolidList"/>
    <dgm:cxn modelId="{29629679-F308-40AA-8E3E-4DD15AAF1872}" type="presOf" srcId="{CC71C505-990A-4F13-90B5-327C942A0FF9}" destId="{88E12058-4FFF-4F9C-B61A-027B34AE61B6}" srcOrd="0" destOrd="0" presId="urn:microsoft.com/office/officeart/2018/2/layout/IconVerticalSolidList"/>
    <dgm:cxn modelId="{AE035180-B6E3-4518-9FDE-F9FD70F8663D}" type="presOf" srcId="{6AA74AD9-CCE9-4E28-BF5B-8ACB726E9391}" destId="{C988CAE1-AD3C-4D32-BB9E-249E88C93678}" srcOrd="0" destOrd="0" presId="urn:microsoft.com/office/officeart/2018/2/layout/IconVerticalSolidList"/>
    <dgm:cxn modelId="{77A43A8D-A0A1-4D97-BAC7-42A6F83D34B3}" srcId="{EE6AEDA5-5728-4642-9B66-B3C2D87252E8}" destId="{AE80615E-80DF-4452-8508-E2F97F50A3DE}" srcOrd="4" destOrd="0" parTransId="{D7BB16B3-B60E-4365-A688-675FC3BB4161}" sibTransId="{A5E3A6D8-68C6-4322-AFA1-04DDD3C6FB7C}"/>
    <dgm:cxn modelId="{451FE595-87B9-42EA-A2D1-2D3BEA437E00}" type="presOf" srcId="{EE6AEDA5-5728-4642-9B66-B3C2D87252E8}" destId="{D7B7AD24-DA63-4F2B-A7D3-C9FDA5E68557}" srcOrd="0" destOrd="0" presId="urn:microsoft.com/office/officeart/2018/2/layout/IconVerticalSolidList"/>
    <dgm:cxn modelId="{EE6DF996-B641-4E55-9E63-67D762AB8DCD}" srcId="{EE6AEDA5-5728-4642-9B66-B3C2D87252E8}" destId="{6AA74AD9-CCE9-4E28-BF5B-8ACB726E9391}" srcOrd="3" destOrd="0" parTransId="{FA85D4CA-9D5A-4A7D-A1E5-D9A2453FFF2B}" sibTransId="{4BA2DF21-5018-4560-963B-6943400E0F82}"/>
    <dgm:cxn modelId="{B5E9B29B-CDD2-46B0-9A74-F72AC126B15D}" type="presOf" srcId="{AE80615E-80DF-4452-8508-E2F97F50A3DE}" destId="{3ED4BEAC-9F59-4E62-BBA5-2A0E140F1E4F}" srcOrd="0" destOrd="0" presId="urn:microsoft.com/office/officeart/2018/2/layout/IconVerticalSolidList"/>
    <dgm:cxn modelId="{92EBAE9D-6A50-4BC1-B9FF-77599B45E185}" srcId="{EE6AEDA5-5728-4642-9B66-B3C2D87252E8}" destId="{D2388C5C-5FE7-4726-8CD3-4EDD35F3AB8F}" srcOrd="2" destOrd="0" parTransId="{23C70455-F28F-44EC-A30B-13258B2F0B51}" sibTransId="{B22840C8-8906-4E2A-AAD9-17E950181B9B}"/>
    <dgm:cxn modelId="{84FA5DBC-7472-43CC-ACAE-C5FB0755B422}" srcId="{EE6AEDA5-5728-4642-9B66-B3C2D87252E8}" destId="{CC71C505-990A-4F13-90B5-327C942A0FF9}" srcOrd="1" destOrd="0" parTransId="{B3DEAF3C-CD8E-4E80-B84E-61370071CA38}" sibTransId="{804BA862-3825-4796-A5C7-158893B18BC6}"/>
    <dgm:cxn modelId="{45845CDF-0765-4949-B413-27C71E5B9241}" srcId="{EE6AEDA5-5728-4642-9B66-B3C2D87252E8}" destId="{649A0FAE-B215-489E-BCAE-EDCD6BE63D3A}" srcOrd="0" destOrd="0" parTransId="{A18598CF-D7F1-42D7-AC19-7C19C1B42792}" sibTransId="{E28AEA05-4D54-434A-A58F-C8AFFCF42D8E}"/>
    <dgm:cxn modelId="{A458F671-C1C5-4C2E-8FC8-EC16E661E6FD}" type="presParOf" srcId="{D7B7AD24-DA63-4F2B-A7D3-C9FDA5E68557}" destId="{97004BF1-B07B-4F8C-B518-463E59025DCA}" srcOrd="0" destOrd="0" presId="urn:microsoft.com/office/officeart/2018/2/layout/IconVerticalSolidList"/>
    <dgm:cxn modelId="{8B6390DB-F482-444B-9950-58C439704D3C}" type="presParOf" srcId="{97004BF1-B07B-4F8C-B518-463E59025DCA}" destId="{85A750BB-07AB-4862-8E32-60EB0D9E6D7F}" srcOrd="0" destOrd="0" presId="urn:microsoft.com/office/officeart/2018/2/layout/IconVerticalSolidList"/>
    <dgm:cxn modelId="{9BBF7119-13AF-4A70-AAB2-BF4A3A204E00}" type="presParOf" srcId="{97004BF1-B07B-4F8C-B518-463E59025DCA}" destId="{81E10C25-D671-4B51-A284-63452DE8CC68}" srcOrd="1" destOrd="0" presId="urn:microsoft.com/office/officeart/2018/2/layout/IconVerticalSolidList"/>
    <dgm:cxn modelId="{841ED12A-1D7C-4E43-900E-CDA30A0E2F61}" type="presParOf" srcId="{97004BF1-B07B-4F8C-B518-463E59025DCA}" destId="{D10F1212-AF97-4084-85DC-B59FC6E40CA4}" srcOrd="2" destOrd="0" presId="urn:microsoft.com/office/officeart/2018/2/layout/IconVerticalSolidList"/>
    <dgm:cxn modelId="{16B6B2DD-2AE5-4CA3-8F4F-5395A269E853}" type="presParOf" srcId="{97004BF1-B07B-4F8C-B518-463E59025DCA}" destId="{1D1BE502-AC26-44C9-9AF7-DF2FB7579AAB}" srcOrd="3" destOrd="0" presId="urn:microsoft.com/office/officeart/2018/2/layout/IconVerticalSolidList"/>
    <dgm:cxn modelId="{9F7E5FB9-8FD4-492A-BF11-365EF874FF67}" type="presParOf" srcId="{D7B7AD24-DA63-4F2B-A7D3-C9FDA5E68557}" destId="{011BCE2E-3953-4E06-BEBA-2CBA889E7777}" srcOrd="1" destOrd="0" presId="urn:microsoft.com/office/officeart/2018/2/layout/IconVerticalSolidList"/>
    <dgm:cxn modelId="{A2B68B6B-0F8A-490D-A152-FB137B8D91F5}" type="presParOf" srcId="{D7B7AD24-DA63-4F2B-A7D3-C9FDA5E68557}" destId="{2D80FCB0-10F2-44A1-AF59-5F215F998F70}" srcOrd="2" destOrd="0" presId="urn:microsoft.com/office/officeart/2018/2/layout/IconVerticalSolidList"/>
    <dgm:cxn modelId="{B77FDF27-E008-49EE-BB86-42F9BF5B23D1}" type="presParOf" srcId="{2D80FCB0-10F2-44A1-AF59-5F215F998F70}" destId="{B1C2C67C-5028-4AC8-96C4-277504E7C84D}" srcOrd="0" destOrd="0" presId="urn:microsoft.com/office/officeart/2018/2/layout/IconVerticalSolidList"/>
    <dgm:cxn modelId="{6DD0ED89-5D60-461E-9112-22CEBDEAB8B6}" type="presParOf" srcId="{2D80FCB0-10F2-44A1-AF59-5F215F998F70}" destId="{CFDBD5E1-98FA-4CFD-BF30-B970D16A1A4C}" srcOrd="1" destOrd="0" presId="urn:microsoft.com/office/officeart/2018/2/layout/IconVerticalSolidList"/>
    <dgm:cxn modelId="{B5919E47-5070-48A4-83A5-0ADB9C7E8DB2}" type="presParOf" srcId="{2D80FCB0-10F2-44A1-AF59-5F215F998F70}" destId="{CDCCE4E6-F313-43FF-BE4A-35711F4B87AB}" srcOrd="2" destOrd="0" presId="urn:microsoft.com/office/officeart/2018/2/layout/IconVerticalSolidList"/>
    <dgm:cxn modelId="{A1407A8C-F9D6-4D8C-BAC1-4333764E82D4}" type="presParOf" srcId="{2D80FCB0-10F2-44A1-AF59-5F215F998F70}" destId="{88E12058-4FFF-4F9C-B61A-027B34AE61B6}" srcOrd="3" destOrd="0" presId="urn:microsoft.com/office/officeart/2018/2/layout/IconVerticalSolidList"/>
    <dgm:cxn modelId="{9B909ED7-B359-4717-A12D-97F265C402E4}" type="presParOf" srcId="{D7B7AD24-DA63-4F2B-A7D3-C9FDA5E68557}" destId="{0093951B-C0CB-47CB-8490-63EF7A7D6F69}" srcOrd="3" destOrd="0" presId="urn:microsoft.com/office/officeart/2018/2/layout/IconVerticalSolidList"/>
    <dgm:cxn modelId="{6AC02040-D414-4E38-9916-00FC72A60625}" type="presParOf" srcId="{D7B7AD24-DA63-4F2B-A7D3-C9FDA5E68557}" destId="{299F2DF2-0F9E-4C99-9F70-81AFD10FC191}" srcOrd="4" destOrd="0" presId="urn:microsoft.com/office/officeart/2018/2/layout/IconVerticalSolidList"/>
    <dgm:cxn modelId="{B09D8676-C7CC-4097-8D2A-E8A685C9A200}" type="presParOf" srcId="{299F2DF2-0F9E-4C99-9F70-81AFD10FC191}" destId="{40CCAA24-622C-424C-B0D5-D6D731F56B5B}" srcOrd="0" destOrd="0" presId="urn:microsoft.com/office/officeart/2018/2/layout/IconVerticalSolidList"/>
    <dgm:cxn modelId="{9D670D4F-7E60-4336-AE83-AD1952FC973F}" type="presParOf" srcId="{299F2DF2-0F9E-4C99-9F70-81AFD10FC191}" destId="{0C0EF7C1-DDA9-43E8-B85E-2DF062C9803B}" srcOrd="1" destOrd="0" presId="urn:microsoft.com/office/officeart/2018/2/layout/IconVerticalSolidList"/>
    <dgm:cxn modelId="{3D715AA7-81BB-4ED9-BD31-030AB5A180AA}" type="presParOf" srcId="{299F2DF2-0F9E-4C99-9F70-81AFD10FC191}" destId="{AB630493-332D-4838-9E02-41F259B74DB0}" srcOrd="2" destOrd="0" presId="urn:microsoft.com/office/officeart/2018/2/layout/IconVerticalSolidList"/>
    <dgm:cxn modelId="{38D3DD74-7650-48FD-82AD-90C116100A85}" type="presParOf" srcId="{299F2DF2-0F9E-4C99-9F70-81AFD10FC191}" destId="{14989815-0977-4F6A-B98D-6ECA8B95B77E}" srcOrd="3" destOrd="0" presId="urn:microsoft.com/office/officeart/2018/2/layout/IconVerticalSolidList"/>
    <dgm:cxn modelId="{F01AE87B-4D41-43A1-BC02-2C9AE024A97F}" type="presParOf" srcId="{D7B7AD24-DA63-4F2B-A7D3-C9FDA5E68557}" destId="{10D80578-B913-4582-9F7F-8D2F5CB601CB}" srcOrd="5" destOrd="0" presId="urn:microsoft.com/office/officeart/2018/2/layout/IconVerticalSolidList"/>
    <dgm:cxn modelId="{CE791CD3-E30A-460F-84D0-B1DEADB1E227}" type="presParOf" srcId="{D7B7AD24-DA63-4F2B-A7D3-C9FDA5E68557}" destId="{7C85DB67-C60C-4EA5-8BEC-96F3BFAFCD0A}" srcOrd="6" destOrd="0" presId="urn:microsoft.com/office/officeart/2018/2/layout/IconVerticalSolidList"/>
    <dgm:cxn modelId="{E66560F1-E66E-40B1-BFFC-4A9A367694A7}" type="presParOf" srcId="{7C85DB67-C60C-4EA5-8BEC-96F3BFAFCD0A}" destId="{BC68AA08-8063-4318-9D2A-6FCDFF0C0C76}" srcOrd="0" destOrd="0" presId="urn:microsoft.com/office/officeart/2018/2/layout/IconVerticalSolidList"/>
    <dgm:cxn modelId="{3063884C-1CDA-4402-A424-53CAC10D0084}" type="presParOf" srcId="{7C85DB67-C60C-4EA5-8BEC-96F3BFAFCD0A}" destId="{3937A42E-E66C-4ED5-B57D-843DC54821DA}" srcOrd="1" destOrd="0" presId="urn:microsoft.com/office/officeart/2018/2/layout/IconVerticalSolidList"/>
    <dgm:cxn modelId="{163380C9-3D2A-4F55-B299-0DC22562E12A}" type="presParOf" srcId="{7C85DB67-C60C-4EA5-8BEC-96F3BFAFCD0A}" destId="{F7AC630D-EFE1-4C98-AFA7-D2A5396EFF79}" srcOrd="2" destOrd="0" presId="urn:microsoft.com/office/officeart/2018/2/layout/IconVerticalSolidList"/>
    <dgm:cxn modelId="{82DE15F7-EC6B-46E8-B570-F2634E2F7D60}" type="presParOf" srcId="{7C85DB67-C60C-4EA5-8BEC-96F3BFAFCD0A}" destId="{C988CAE1-AD3C-4D32-BB9E-249E88C93678}" srcOrd="3" destOrd="0" presId="urn:microsoft.com/office/officeart/2018/2/layout/IconVerticalSolidList"/>
    <dgm:cxn modelId="{E449F8C6-78E1-435B-8DAC-ED9A8B6DC6CE}" type="presParOf" srcId="{D7B7AD24-DA63-4F2B-A7D3-C9FDA5E68557}" destId="{4BA5B9A3-16A4-4C08-AA66-0C486AE55169}" srcOrd="7" destOrd="0" presId="urn:microsoft.com/office/officeart/2018/2/layout/IconVerticalSolidList"/>
    <dgm:cxn modelId="{C01AE697-5EE3-46CE-BACD-F1861450CA1A}" type="presParOf" srcId="{D7B7AD24-DA63-4F2B-A7D3-C9FDA5E68557}" destId="{22260DE9-D99C-459B-BE22-FA2CE9DC16BA}" srcOrd="8" destOrd="0" presId="urn:microsoft.com/office/officeart/2018/2/layout/IconVerticalSolidList"/>
    <dgm:cxn modelId="{FBE135AB-DF05-4E5A-809B-18DD15CCEB5E}" type="presParOf" srcId="{22260DE9-D99C-459B-BE22-FA2CE9DC16BA}" destId="{8D8F5D7E-895D-49F7-8FEE-699ADE765471}" srcOrd="0" destOrd="0" presId="urn:microsoft.com/office/officeart/2018/2/layout/IconVerticalSolidList"/>
    <dgm:cxn modelId="{01843890-9287-4AB6-A174-BA12CEE8F695}" type="presParOf" srcId="{22260DE9-D99C-459B-BE22-FA2CE9DC16BA}" destId="{209BC374-801C-48D0-B833-1511310BA6AC}" srcOrd="1" destOrd="0" presId="urn:microsoft.com/office/officeart/2018/2/layout/IconVerticalSolidList"/>
    <dgm:cxn modelId="{596700CB-A8A8-4FC3-A664-07B2DD0F658A}" type="presParOf" srcId="{22260DE9-D99C-459B-BE22-FA2CE9DC16BA}" destId="{E5F3B68B-A591-4883-9F69-81B2397D0AD3}" srcOrd="2" destOrd="0" presId="urn:microsoft.com/office/officeart/2018/2/layout/IconVerticalSolidList"/>
    <dgm:cxn modelId="{7ADF5A30-516C-4917-BC2A-A184B5CE2D99}" type="presParOf" srcId="{22260DE9-D99C-459B-BE22-FA2CE9DC16BA}" destId="{3ED4BEAC-9F59-4E62-BBA5-2A0E140F1E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269EDA-81B8-4FDB-8C08-5CC002810E7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9BEAEF-8E4A-4460-98D1-67BD8149AE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1" dirty="0"/>
            <a:t>Code Repository</a:t>
          </a:r>
          <a:r>
            <a:rPr lang="en-US" sz="1400" b="1" i="1" dirty="0"/>
            <a:t> </a:t>
          </a:r>
          <a:endParaRPr lang="en-US" sz="1400" dirty="0"/>
        </a:p>
        <a:p>
          <a:pPr>
            <a:lnSpc>
              <a:spcPct val="100000"/>
            </a:lnSpc>
          </a:pPr>
          <a:r>
            <a:rPr lang="en-US" sz="1600" dirty="0"/>
            <a:t>Contains the Source Code, any supporting data files used to develop the models and train the agent. </a:t>
          </a:r>
        </a:p>
      </dgm:t>
    </dgm:pt>
    <dgm:pt modelId="{E157AE94-3EF1-4B72-8A2E-A2EDEC217E70}" type="parTrans" cxnId="{EA676C73-127B-4830-9E17-0947EF06DD8B}">
      <dgm:prSet/>
      <dgm:spPr/>
      <dgm:t>
        <a:bodyPr/>
        <a:lstStyle/>
        <a:p>
          <a:endParaRPr lang="en-US"/>
        </a:p>
      </dgm:t>
    </dgm:pt>
    <dgm:pt modelId="{C84DBE8A-8857-4614-9AE4-BCC525F9EFEB}" type="sibTrans" cxnId="{EA676C73-127B-4830-9E17-0947EF06DD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D5A90D-BBB4-422D-ABED-C98AF4380F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1" dirty="0"/>
            <a:t>Technical Documentation </a:t>
          </a:r>
          <a:r>
            <a:rPr lang="en-US" sz="1400" dirty="0"/>
            <a:t> </a:t>
          </a:r>
          <a:r>
            <a:rPr lang="en-US" sz="1600" dirty="0"/>
            <a:t>Documenting the technical aspects of the Project which includes the Model Architecture, Training Methodology.</a:t>
          </a:r>
          <a:endParaRPr lang="en-US" sz="1400" dirty="0"/>
        </a:p>
      </dgm:t>
    </dgm:pt>
    <dgm:pt modelId="{5BBBA105-F061-488A-8B1A-0CBB2DC71CDC}" type="parTrans" cxnId="{D810051A-136D-44C7-83B6-F3A1A2CDDCB0}">
      <dgm:prSet/>
      <dgm:spPr/>
      <dgm:t>
        <a:bodyPr/>
        <a:lstStyle/>
        <a:p>
          <a:endParaRPr lang="en-US"/>
        </a:p>
      </dgm:t>
    </dgm:pt>
    <dgm:pt modelId="{DE14F3AB-C21D-4AE9-B6F3-6406A7B7751C}" type="sibTrans" cxnId="{D810051A-136D-44C7-83B6-F3A1A2CDD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3E2765-37CC-4228-9FB8-22F58E4787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1" dirty="0"/>
            <a:t>Final Presentation report </a:t>
          </a:r>
        </a:p>
        <a:p>
          <a:pPr>
            <a:lnSpc>
              <a:spcPct val="100000"/>
            </a:lnSpc>
          </a:pPr>
          <a:r>
            <a:rPr lang="en-US" sz="1600" dirty="0"/>
            <a:t> A detailed report summarizing the project objectives, approach, methodology, results, and conclusions. </a:t>
          </a:r>
          <a:endParaRPr lang="en-US" sz="1400" dirty="0"/>
        </a:p>
      </dgm:t>
    </dgm:pt>
    <dgm:pt modelId="{334BFD90-13F7-46A2-9996-A7BC17B066D8}" type="parTrans" cxnId="{081CE137-1ADF-48BF-AB11-83F58BFFABE5}">
      <dgm:prSet/>
      <dgm:spPr/>
      <dgm:t>
        <a:bodyPr/>
        <a:lstStyle/>
        <a:p>
          <a:endParaRPr lang="en-US"/>
        </a:p>
      </dgm:t>
    </dgm:pt>
    <dgm:pt modelId="{93591494-CE35-46BD-A68D-4198CAEFE6C3}" type="sibTrans" cxnId="{081CE137-1ADF-48BF-AB11-83F58BFFAB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11735F-25F9-42CA-8E86-6E7B103F75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1" dirty="0"/>
            <a:t>YouTube Video</a:t>
          </a:r>
          <a:endParaRPr lang="en-US" sz="1400" dirty="0"/>
        </a:p>
        <a:p>
          <a:pPr>
            <a:lnSpc>
              <a:spcPct val="100000"/>
            </a:lnSpc>
          </a:pPr>
          <a:r>
            <a:rPr lang="en-US" sz="1600" dirty="0"/>
            <a:t>The Detailed Video showcasing the Working of the agent Solving the Cube and the results associated with it.</a:t>
          </a:r>
          <a:endParaRPr lang="en-US" sz="1400" dirty="0"/>
        </a:p>
      </dgm:t>
    </dgm:pt>
    <dgm:pt modelId="{1E3ED6FC-96AD-4328-9D04-CE8FA5AF6689}" type="parTrans" cxnId="{493575AA-2355-4E50-90BF-D5657D85D476}">
      <dgm:prSet/>
      <dgm:spPr/>
      <dgm:t>
        <a:bodyPr/>
        <a:lstStyle/>
        <a:p>
          <a:endParaRPr lang="en-US"/>
        </a:p>
      </dgm:t>
    </dgm:pt>
    <dgm:pt modelId="{CB25EB86-10D7-4E01-B598-53D010E4DC73}" type="sibTrans" cxnId="{493575AA-2355-4E50-90BF-D5657D85D476}">
      <dgm:prSet/>
      <dgm:spPr/>
      <dgm:t>
        <a:bodyPr/>
        <a:lstStyle/>
        <a:p>
          <a:endParaRPr lang="en-US"/>
        </a:p>
      </dgm:t>
    </dgm:pt>
    <dgm:pt modelId="{ECADC230-B43E-4CD6-B060-4D2410E05FC5}" type="pres">
      <dgm:prSet presAssocID="{55269EDA-81B8-4FDB-8C08-5CC002810E77}" presName="root" presStyleCnt="0">
        <dgm:presLayoutVars>
          <dgm:dir/>
          <dgm:resizeHandles val="exact"/>
        </dgm:presLayoutVars>
      </dgm:prSet>
      <dgm:spPr/>
    </dgm:pt>
    <dgm:pt modelId="{2C027324-7F4A-4866-A5DE-CE1FB0030E24}" type="pres">
      <dgm:prSet presAssocID="{55269EDA-81B8-4FDB-8C08-5CC002810E77}" presName="container" presStyleCnt="0">
        <dgm:presLayoutVars>
          <dgm:dir/>
          <dgm:resizeHandles val="exact"/>
        </dgm:presLayoutVars>
      </dgm:prSet>
      <dgm:spPr/>
    </dgm:pt>
    <dgm:pt modelId="{635AF735-08EE-4E01-B9DC-60A79A46FE00}" type="pres">
      <dgm:prSet presAssocID="{E19BEAEF-8E4A-4460-98D1-67BD8149AE49}" presName="compNode" presStyleCnt="0"/>
      <dgm:spPr/>
    </dgm:pt>
    <dgm:pt modelId="{592DAAA8-B48A-460A-9E2E-D0A932F71DF2}" type="pres">
      <dgm:prSet presAssocID="{E19BEAEF-8E4A-4460-98D1-67BD8149AE49}" presName="iconBgRect" presStyleLbl="bgShp" presStyleIdx="0" presStyleCnt="4"/>
      <dgm:spPr/>
    </dgm:pt>
    <dgm:pt modelId="{D7DE55FC-EE2F-4502-B5B5-A6C9054B7D62}" type="pres">
      <dgm:prSet presAssocID="{E19BEAEF-8E4A-4460-98D1-67BD8149AE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EA8075-160B-4632-8CBE-245070E3A612}" type="pres">
      <dgm:prSet presAssocID="{E19BEAEF-8E4A-4460-98D1-67BD8149AE49}" presName="spaceRect" presStyleCnt="0"/>
      <dgm:spPr/>
    </dgm:pt>
    <dgm:pt modelId="{DAD91464-1689-48F1-A2B3-C6BE1197CC2A}" type="pres">
      <dgm:prSet presAssocID="{E19BEAEF-8E4A-4460-98D1-67BD8149AE49}" presName="textRect" presStyleLbl="revTx" presStyleIdx="0" presStyleCnt="4">
        <dgm:presLayoutVars>
          <dgm:chMax val="1"/>
          <dgm:chPref val="1"/>
        </dgm:presLayoutVars>
      </dgm:prSet>
      <dgm:spPr/>
    </dgm:pt>
    <dgm:pt modelId="{8B02DF48-7398-4879-97AF-69F96F376B35}" type="pres">
      <dgm:prSet presAssocID="{C84DBE8A-8857-4614-9AE4-BCC525F9EFEB}" presName="sibTrans" presStyleLbl="sibTrans2D1" presStyleIdx="0" presStyleCnt="0"/>
      <dgm:spPr/>
    </dgm:pt>
    <dgm:pt modelId="{37BCCB7F-A8C4-43ED-A821-ED25BD23638B}" type="pres">
      <dgm:prSet presAssocID="{6FD5A90D-BBB4-422D-ABED-C98AF4380F5E}" presName="compNode" presStyleCnt="0"/>
      <dgm:spPr/>
    </dgm:pt>
    <dgm:pt modelId="{BD3C9464-4C96-4F0D-BDBD-8DB25555DB38}" type="pres">
      <dgm:prSet presAssocID="{6FD5A90D-BBB4-422D-ABED-C98AF4380F5E}" presName="iconBgRect" presStyleLbl="bgShp" presStyleIdx="1" presStyleCnt="4"/>
      <dgm:spPr/>
    </dgm:pt>
    <dgm:pt modelId="{A422F463-F377-454E-BFC5-82BD316DC471}" type="pres">
      <dgm:prSet presAssocID="{6FD5A90D-BBB4-422D-ABED-C98AF4380F5E}" presName="iconRect" presStyleLbl="node1" presStyleIdx="1" presStyleCnt="4"/>
      <dgm:spPr/>
    </dgm:pt>
    <dgm:pt modelId="{8343B31C-A956-4FE7-8D0A-5DA8547FA8A0}" type="pres">
      <dgm:prSet presAssocID="{6FD5A90D-BBB4-422D-ABED-C98AF4380F5E}" presName="spaceRect" presStyleCnt="0"/>
      <dgm:spPr/>
    </dgm:pt>
    <dgm:pt modelId="{6533EF08-F6AA-47D9-9C07-9375BC88A6D8}" type="pres">
      <dgm:prSet presAssocID="{6FD5A90D-BBB4-422D-ABED-C98AF4380F5E}" presName="textRect" presStyleLbl="revTx" presStyleIdx="1" presStyleCnt="4">
        <dgm:presLayoutVars>
          <dgm:chMax val="1"/>
          <dgm:chPref val="1"/>
        </dgm:presLayoutVars>
      </dgm:prSet>
      <dgm:spPr/>
    </dgm:pt>
    <dgm:pt modelId="{65EC78F9-5256-46CF-B864-A1F92831CAEA}" type="pres">
      <dgm:prSet presAssocID="{DE14F3AB-C21D-4AE9-B6F3-6406A7B7751C}" presName="sibTrans" presStyleLbl="sibTrans2D1" presStyleIdx="0" presStyleCnt="0"/>
      <dgm:spPr/>
    </dgm:pt>
    <dgm:pt modelId="{25EDC28B-02F4-4C8A-BB19-51FCE3DADC5C}" type="pres">
      <dgm:prSet presAssocID="{2E3E2765-37CC-4228-9FB8-22F58E4787E1}" presName="compNode" presStyleCnt="0"/>
      <dgm:spPr/>
    </dgm:pt>
    <dgm:pt modelId="{CBB1A18C-3265-4486-AA91-1BA9A4BC289B}" type="pres">
      <dgm:prSet presAssocID="{2E3E2765-37CC-4228-9FB8-22F58E4787E1}" presName="iconBgRect" presStyleLbl="bgShp" presStyleIdx="2" presStyleCnt="4"/>
      <dgm:spPr/>
    </dgm:pt>
    <dgm:pt modelId="{5DBC9C16-5AF0-4B39-BDB7-4A021BD71261}" type="pres">
      <dgm:prSet presAssocID="{2E3E2765-37CC-4228-9FB8-22F58E4787E1}" presName="iconRect" presStyleLbl="node1" presStyleIdx="2" presStyleCnt="4"/>
      <dgm:spPr/>
    </dgm:pt>
    <dgm:pt modelId="{F0EA4292-82ED-41AC-A999-889A93E1CDA8}" type="pres">
      <dgm:prSet presAssocID="{2E3E2765-37CC-4228-9FB8-22F58E4787E1}" presName="spaceRect" presStyleCnt="0"/>
      <dgm:spPr/>
    </dgm:pt>
    <dgm:pt modelId="{F6553D0C-C7F5-4C5E-842E-B30900E1538D}" type="pres">
      <dgm:prSet presAssocID="{2E3E2765-37CC-4228-9FB8-22F58E4787E1}" presName="textRect" presStyleLbl="revTx" presStyleIdx="2" presStyleCnt="4">
        <dgm:presLayoutVars>
          <dgm:chMax val="1"/>
          <dgm:chPref val="1"/>
        </dgm:presLayoutVars>
      </dgm:prSet>
      <dgm:spPr/>
    </dgm:pt>
    <dgm:pt modelId="{64AB3154-7F2B-47B6-B87B-87B04644A761}" type="pres">
      <dgm:prSet presAssocID="{93591494-CE35-46BD-A68D-4198CAEFE6C3}" presName="sibTrans" presStyleLbl="sibTrans2D1" presStyleIdx="0" presStyleCnt="0"/>
      <dgm:spPr/>
    </dgm:pt>
    <dgm:pt modelId="{A81EA934-7958-4AEB-B8D7-5281CC144B2C}" type="pres">
      <dgm:prSet presAssocID="{9311735F-25F9-42CA-8E86-6E7B103F75E1}" presName="compNode" presStyleCnt="0"/>
      <dgm:spPr/>
    </dgm:pt>
    <dgm:pt modelId="{192C9B67-6FC0-4AAA-8508-3633D6DDC980}" type="pres">
      <dgm:prSet presAssocID="{9311735F-25F9-42CA-8E86-6E7B103F75E1}" presName="iconBgRect" presStyleLbl="bgShp" presStyleIdx="3" presStyleCnt="4"/>
      <dgm:spPr/>
    </dgm:pt>
    <dgm:pt modelId="{4D1326FD-B41F-429B-88C0-E0E227F676F1}" type="pres">
      <dgm:prSet presAssocID="{9311735F-25F9-42CA-8E86-6E7B103F75E1}" presName="iconRect" presStyleLbl="node1" presStyleIdx="3" presStyleCnt="4"/>
      <dgm:spPr/>
    </dgm:pt>
    <dgm:pt modelId="{3B1385C4-012F-4CDB-A4B8-E059560EC1D3}" type="pres">
      <dgm:prSet presAssocID="{9311735F-25F9-42CA-8E86-6E7B103F75E1}" presName="spaceRect" presStyleCnt="0"/>
      <dgm:spPr/>
    </dgm:pt>
    <dgm:pt modelId="{46307E75-EF4D-44B8-9D8F-8BA8DF3604E3}" type="pres">
      <dgm:prSet presAssocID="{9311735F-25F9-42CA-8E86-6E7B103F75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200200-CB64-4710-98C8-95D38A3B23A6}" type="presOf" srcId="{DE14F3AB-C21D-4AE9-B6F3-6406A7B7751C}" destId="{65EC78F9-5256-46CF-B864-A1F92831CAEA}" srcOrd="0" destOrd="0" presId="urn:microsoft.com/office/officeart/2018/2/layout/IconCircleList"/>
    <dgm:cxn modelId="{1FD26310-92F8-447F-B44F-4D14F3EF520E}" type="presOf" srcId="{55269EDA-81B8-4FDB-8C08-5CC002810E77}" destId="{ECADC230-B43E-4CD6-B060-4D2410E05FC5}" srcOrd="0" destOrd="0" presId="urn:microsoft.com/office/officeart/2018/2/layout/IconCircleList"/>
    <dgm:cxn modelId="{D810051A-136D-44C7-83B6-F3A1A2CDDCB0}" srcId="{55269EDA-81B8-4FDB-8C08-5CC002810E77}" destId="{6FD5A90D-BBB4-422D-ABED-C98AF4380F5E}" srcOrd="1" destOrd="0" parTransId="{5BBBA105-F061-488A-8B1A-0CBB2DC71CDC}" sibTransId="{DE14F3AB-C21D-4AE9-B6F3-6406A7B7751C}"/>
    <dgm:cxn modelId="{AA420B2E-D527-4A29-9C2F-805440D3BB65}" type="presOf" srcId="{6FD5A90D-BBB4-422D-ABED-C98AF4380F5E}" destId="{6533EF08-F6AA-47D9-9C07-9375BC88A6D8}" srcOrd="0" destOrd="0" presId="urn:microsoft.com/office/officeart/2018/2/layout/IconCircleList"/>
    <dgm:cxn modelId="{E4521635-4D53-4F67-A9DA-AB3B98A94C0D}" type="presOf" srcId="{E19BEAEF-8E4A-4460-98D1-67BD8149AE49}" destId="{DAD91464-1689-48F1-A2B3-C6BE1197CC2A}" srcOrd="0" destOrd="0" presId="urn:microsoft.com/office/officeart/2018/2/layout/IconCircleList"/>
    <dgm:cxn modelId="{081CE137-1ADF-48BF-AB11-83F58BFFABE5}" srcId="{55269EDA-81B8-4FDB-8C08-5CC002810E77}" destId="{2E3E2765-37CC-4228-9FB8-22F58E4787E1}" srcOrd="2" destOrd="0" parTransId="{334BFD90-13F7-46A2-9996-A7BC17B066D8}" sibTransId="{93591494-CE35-46BD-A68D-4198CAEFE6C3}"/>
    <dgm:cxn modelId="{FB21F262-2737-4737-B06C-D894A7A8609E}" type="presOf" srcId="{9311735F-25F9-42CA-8E86-6E7B103F75E1}" destId="{46307E75-EF4D-44B8-9D8F-8BA8DF3604E3}" srcOrd="0" destOrd="0" presId="urn:microsoft.com/office/officeart/2018/2/layout/IconCircleList"/>
    <dgm:cxn modelId="{CC86D049-D2F4-481F-9CC8-45E55ACE71C9}" type="presOf" srcId="{2E3E2765-37CC-4228-9FB8-22F58E4787E1}" destId="{F6553D0C-C7F5-4C5E-842E-B30900E1538D}" srcOrd="0" destOrd="0" presId="urn:microsoft.com/office/officeart/2018/2/layout/IconCircleList"/>
    <dgm:cxn modelId="{EA676C73-127B-4830-9E17-0947EF06DD8B}" srcId="{55269EDA-81B8-4FDB-8C08-5CC002810E77}" destId="{E19BEAEF-8E4A-4460-98D1-67BD8149AE49}" srcOrd="0" destOrd="0" parTransId="{E157AE94-3EF1-4B72-8A2E-A2EDEC217E70}" sibTransId="{C84DBE8A-8857-4614-9AE4-BCC525F9EFEB}"/>
    <dgm:cxn modelId="{687ACE53-35EE-4B73-8A69-83EBF31A48B0}" type="presOf" srcId="{93591494-CE35-46BD-A68D-4198CAEFE6C3}" destId="{64AB3154-7F2B-47B6-B87B-87B04644A761}" srcOrd="0" destOrd="0" presId="urn:microsoft.com/office/officeart/2018/2/layout/IconCircleList"/>
    <dgm:cxn modelId="{493575AA-2355-4E50-90BF-D5657D85D476}" srcId="{55269EDA-81B8-4FDB-8C08-5CC002810E77}" destId="{9311735F-25F9-42CA-8E86-6E7B103F75E1}" srcOrd="3" destOrd="0" parTransId="{1E3ED6FC-96AD-4328-9D04-CE8FA5AF6689}" sibTransId="{CB25EB86-10D7-4E01-B598-53D010E4DC73}"/>
    <dgm:cxn modelId="{E6F8C9CE-6080-42C9-BE9A-BA2C53E6A8C7}" type="presOf" srcId="{C84DBE8A-8857-4614-9AE4-BCC525F9EFEB}" destId="{8B02DF48-7398-4879-97AF-69F96F376B35}" srcOrd="0" destOrd="0" presId="urn:microsoft.com/office/officeart/2018/2/layout/IconCircleList"/>
    <dgm:cxn modelId="{C6A6931F-8461-4096-986C-D2B3E1C22EFD}" type="presParOf" srcId="{ECADC230-B43E-4CD6-B060-4D2410E05FC5}" destId="{2C027324-7F4A-4866-A5DE-CE1FB0030E24}" srcOrd="0" destOrd="0" presId="urn:microsoft.com/office/officeart/2018/2/layout/IconCircleList"/>
    <dgm:cxn modelId="{C60E2789-DB30-47C5-84AF-EB3BBE7C72AC}" type="presParOf" srcId="{2C027324-7F4A-4866-A5DE-CE1FB0030E24}" destId="{635AF735-08EE-4E01-B9DC-60A79A46FE00}" srcOrd="0" destOrd="0" presId="urn:microsoft.com/office/officeart/2018/2/layout/IconCircleList"/>
    <dgm:cxn modelId="{F95A60D6-BE01-410A-B4B6-EEA2BDD529F1}" type="presParOf" srcId="{635AF735-08EE-4E01-B9DC-60A79A46FE00}" destId="{592DAAA8-B48A-460A-9E2E-D0A932F71DF2}" srcOrd="0" destOrd="0" presId="urn:microsoft.com/office/officeart/2018/2/layout/IconCircleList"/>
    <dgm:cxn modelId="{281C4481-070C-40AD-9473-4C87DCA0EC75}" type="presParOf" srcId="{635AF735-08EE-4E01-B9DC-60A79A46FE00}" destId="{D7DE55FC-EE2F-4502-B5B5-A6C9054B7D62}" srcOrd="1" destOrd="0" presId="urn:microsoft.com/office/officeart/2018/2/layout/IconCircleList"/>
    <dgm:cxn modelId="{A6C11550-879E-4F14-AB2C-DB864D02841D}" type="presParOf" srcId="{635AF735-08EE-4E01-B9DC-60A79A46FE00}" destId="{11EA8075-160B-4632-8CBE-245070E3A612}" srcOrd="2" destOrd="0" presId="urn:microsoft.com/office/officeart/2018/2/layout/IconCircleList"/>
    <dgm:cxn modelId="{1DD1215A-03FD-4DD7-BC62-DA27DFF9C792}" type="presParOf" srcId="{635AF735-08EE-4E01-B9DC-60A79A46FE00}" destId="{DAD91464-1689-48F1-A2B3-C6BE1197CC2A}" srcOrd="3" destOrd="0" presId="urn:microsoft.com/office/officeart/2018/2/layout/IconCircleList"/>
    <dgm:cxn modelId="{1A504A8E-CAEC-4FD1-9D6F-2154F53DEF33}" type="presParOf" srcId="{2C027324-7F4A-4866-A5DE-CE1FB0030E24}" destId="{8B02DF48-7398-4879-97AF-69F96F376B35}" srcOrd="1" destOrd="0" presId="urn:microsoft.com/office/officeart/2018/2/layout/IconCircleList"/>
    <dgm:cxn modelId="{8F1CD4D4-7449-4393-B14E-5B4A50412BAD}" type="presParOf" srcId="{2C027324-7F4A-4866-A5DE-CE1FB0030E24}" destId="{37BCCB7F-A8C4-43ED-A821-ED25BD23638B}" srcOrd="2" destOrd="0" presId="urn:microsoft.com/office/officeart/2018/2/layout/IconCircleList"/>
    <dgm:cxn modelId="{F6ED8118-8879-49CC-BDB7-A3752DE32E89}" type="presParOf" srcId="{37BCCB7F-A8C4-43ED-A821-ED25BD23638B}" destId="{BD3C9464-4C96-4F0D-BDBD-8DB25555DB38}" srcOrd="0" destOrd="0" presId="urn:microsoft.com/office/officeart/2018/2/layout/IconCircleList"/>
    <dgm:cxn modelId="{2C1D8834-5A6E-43E3-96F7-B4A826AE7F83}" type="presParOf" srcId="{37BCCB7F-A8C4-43ED-A821-ED25BD23638B}" destId="{A422F463-F377-454E-BFC5-82BD316DC471}" srcOrd="1" destOrd="0" presId="urn:microsoft.com/office/officeart/2018/2/layout/IconCircleList"/>
    <dgm:cxn modelId="{0C1CAC1E-CAA2-484E-AE06-2A5F68DE6C8C}" type="presParOf" srcId="{37BCCB7F-A8C4-43ED-A821-ED25BD23638B}" destId="{8343B31C-A956-4FE7-8D0A-5DA8547FA8A0}" srcOrd="2" destOrd="0" presId="urn:microsoft.com/office/officeart/2018/2/layout/IconCircleList"/>
    <dgm:cxn modelId="{3E39D884-11D9-4042-914D-DEF53113E804}" type="presParOf" srcId="{37BCCB7F-A8C4-43ED-A821-ED25BD23638B}" destId="{6533EF08-F6AA-47D9-9C07-9375BC88A6D8}" srcOrd="3" destOrd="0" presId="urn:microsoft.com/office/officeart/2018/2/layout/IconCircleList"/>
    <dgm:cxn modelId="{4572654B-E8EF-40CB-A185-CC8447E739C6}" type="presParOf" srcId="{2C027324-7F4A-4866-A5DE-CE1FB0030E24}" destId="{65EC78F9-5256-46CF-B864-A1F92831CAEA}" srcOrd="3" destOrd="0" presId="urn:microsoft.com/office/officeart/2018/2/layout/IconCircleList"/>
    <dgm:cxn modelId="{8E0FD981-6B8F-49FE-B559-F6103A804C3B}" type="presParOf" srcId="{2C027324-7F4A-4866-A5DE-CE1FB0030E24}" destId="{25EDC28B-02F4-4C8A-BB19-51FCE3DADC5C}" srcOrd="4" destOrd="0" presId="urn:microsoft.com/office/officeart/2018/2/layout/IconCircleList"/>
    <dgm:cxn modelId="{83396910-CA6E-402E-AFC4-31A4D0ADCCA6}" type="presParOf" srcId="{25EDC28B-02F4-4C8A-BB19-51FCE3DADC5C}" destId="{CBB1A18C-3265-4486-AA91-1BA9A4BC289B}" srcOrd="0" destOrd="0" presId="urn:microsoft.com/office/officeart/2018/2/layout/IconCircleList"/>
    <dgm:cxn modelId="{E930F2A5-DCD4-49F8-AD27-326995F76A93}" type="presParOf" srcId="{25EDC28B-02F4-4C8A-BB19-51FCE3DADC5C}" destId="{5DBC9C16-5AF0-4B39-BDB7-4A021BD71261}" srcOrd="1" destOrd="0" presId="urn:microsoft.com/office/officeart/2018/2/layout/IconCircleList"/>
    <dgm:cxn modelId="{22A519FE-7521-40AB-8AAB-D26B310F438B}" type="presParOf" srcId="{25EDC28B-02F4-4C8A-BB19-51FCE3DADC5C}" destId="{F0EA4292-82ED-41AC-A999-889A93E1CDA8}" srcOrd="2" destOrd="0" presId="urn:microsoft.com/office/officeart/2018/2/layout/IconCircleList"/>
    <dgm:cxn modelId="{31568082-5E86-445E-A3A6-E40344E7C594}" type="presParOf" srcId="{25EDC28B-02F4-4C8A-BB19-51FCE3DADC5C}" destId="{F6553D0C-C7F5-4C5E-842E-B30900E1538D}" srcOrd="3" destOrd="0" presId="urn:microsoft.com/office/officeart/2018/2/layout/IconCircleList"/>
    <dgm:cxn modelId="{11DA4AD8-B050-4FA9-85E4-8AA55F42431C}" type="presParOf" srcId="{2C027324-7F4A-4866-A5DE-CE1FB0030E24}" destId="{64AB3154-7F2B-47B6-B87B-87B04644A761}" srcOrd="5" destOrd="0" presId="urn:microsoft.com/office/officeart/2018/2/layout/IconCircleList"/>
    <dgm:cxn modelId="{DF481F90-838A-4702-B2A0-ECB09028FA3D}" type="presParOf" srcId="{2C027324-7F4A-4866-A5DE-CE1FB0030E24}" destId="{A81EA934-7958-4AEB-B8D7-5281CC144B2C}" srcOrd="6" destOrd="0" presId="urn:microsoft.com/office/officeart/2018/2/layout/IconCircleList"/>
    <dgm:cxn modelId="{0F2C2762-8B96-4338-B3EF-575D64E3420F}" type="presParOf" srcId="{A81EA934-7958-4AEB-B8D7-5281CC144B2C}" destId="{192C9B67-6FC0-4AAA-8508-3633D6DDC980}" srcOrd="0" destOrd="0" presId="urn:microsoft.com/office/officeart/2018/2/layout/IconCircleList"/>
    <dgm:cxn modelId="{249A6053-9F2C-4F1F-9D30-D518F26C95C3}" type="presParOf" srcId="{A81EA934-7958-4AEB-B8D7-5281CC144B2C}" destId="{4D1326FD-B41F-429B-88C0-E0E227F676F1}" srcOrd="1" destOrd="0" presId="urn:microsoft.com/office/officeart/2018/2/layout/IconCircleList"/>
    <dgm:cxn modelId="{C11F9672-AD83-494B-B9FF-303A8D497727}" type="presParOf" srcId="{A81EA934-7958-4AEB-B8D7-5281CC144B2C}" destId="{3B1385C4-012F-4CDB-A4B8-E059560EC1D3}" srcOrd="2" destOrd="0" presId="urn:microsoft.com/office/officeart/2018/2/layout/IconCircleList"/>
    <dgm:cxn modelId="{0A9A14EE-507C-4F34-8F40-E6367254F87B}" type="presParOf" srcId="{A81EA934-7958-4AEB-B8D7-5281CC144B2C}" destId="{46307E75-EF4D-44B8-9D8F-8BA8DF3604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8CA79-B44A-490E-98E2-C4631F7B826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B1716-12CD-4418-B813-99D1A9732B8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BDD03-7B84-481D-BAFD-5A827FB7DDB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have used Model-free Reinforcement Learning algorithm called Feature based Q-learning and the utilization of the pattern Database to check the quality of the nearly-finished states of the cube.</a:t>
          </a:r>
        </a:p>
      </dsp:txBody>
      <dsp:txXfrm>
        <a:off x="1435590" y="531"/>
        <a:ext cx="9080009" cy="1242935"/>
      </dsp:txXfrm>
    </dsp:sp>
    <dsp:sp modelId="{D3CC731F-341E-46AF-B252-CAA7C934970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8E535-B764-4120-9447-9CBBBB1260B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2133-E496-43D6-9041-8E0EEC53C88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Q-learning algorithm and epsilon-greedy policy is used to decide the optimal move based on the Q-values and the reward associated based on the discount factor in the given number of episodes with the given learning rate.</a:t>
          </a:r>
        </a:p>
      </dsp:txBody>
      <dsp:txXfrm>
        <a:off x="1435590" y="1554201"/>
        <a:ext cx="9080009" cy="1242935"/>
      </dsp:txXfrm>
    </dsp:sp>
    <dsp:sp modelId="{4A99B2EE-EBBD-43B2-A5A1-4BF63ABB938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40DB2-833A-400D-9683-4FD4E748506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AC86D-17B4-4D80-8E1B-97859684CE2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Feature-based</a:t>
          </a:r>
          <a:r>
            <a:rPr lang="en-US" sz="1900" kern="1200" baseline="0" dirty="0"/>
            <a:t> Q learning is used by the agent to solve the cube in the given number of episodes and agent stops after reaching the goal state (Solved Cube).</a:t>
          </a:r>
          <a:endParaRPr lang="en-US" sz="19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750BB-07AB-4862-8E32-60EB0D9E6D7F}">
      <dsp:nvSpPr>
        <dsp:cNvPr id="0" name=""/>
        <dsp:cNvSpPr/>
      </dsp:nvSpPr>
      <dsp:spPr>
        <a:xfrm>
          <a:off x="0" y="4347"/>
          <a:ext cx="6735443" cy="925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10C25-D671-4B51-A284-63452DE8CC68}">
      <dsp:nvSpPr>
        <dsp:cNvPr id="0" name=""/>
        <dsp:cNvSpPr/>
      </dsp:nvSpPr>
      <dsp:spPr>
        <a:xfrm>
          <a:off x="280110" y="212693"/>
          <a:ext cx="509291" cy="5092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BE502-AC26-44C9-9AF7-DF2FB7579AAB}">
      <dsp:nvSpPr>
        <dsp:cNvPr id="0" name=""/>
        <dsp:cNvSpPr/>
      </dsp:nvSpPr>
      <dsp:spPr>
        <a:xfrm>
          <a:off x="1069512" y="4347"/>
          <a:ext cx="5665930" cy="925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0" tIns="98000" rIns="98000" bIns="980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Reward Maximization. </a:t>
          </a:r>
          <a:r>
            <a:rPr lang="en-US" sz="1900" kern="1200" dirty="0"/>
            <a:t>(Chosen the best action at each stage based on the Max Reward)</a:t>
          </a:r>
        </a:p>
      </dsp:txBody>
      <dsp:txXfrm>
        <a:off x="1069512" y="4347"/>
        <a:ext cx="5665930" cy="925984"/>
      </dsp:txXfrm>
    </dsp:sp>
    <dsp:sp modelId="{B1C2C67C-5028-4AC8-96C4-277504E7C84D}">
      <dsp:nvSpPr>
        <dsp:cNvPr id="0" name=""/>
        <dsp:cNvSpPr/>
      </dsp:nvSpPr>
      <dsp:spPr>
        <a:xfrm>
          <a:off x="0" y="1161828"/>
          <a:ext cx="6735443" cy="925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BD5E1-98FA-4CFD-BF30-B970D16A1A4C}">
      <dsp:nvSpPr>
        <dsp:cNvPr id="0" name=""/>
        <dsp:cNvSpPr/>
      </dsp:nvSpPr>
      <dsp:spPr>
        <a:xfrm>
          <a:off x="280110" y="1370174"/>
          <a:ext cx="509291" cy="5092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12058-4FFF-4F9C-B61A-027B34AE61B6}">
      <dsp:nvSpPr>
        <dsp:cNvPr id="0" name=""/>
        <dsp:cNvSpPr/>
      </dsp:nvSpPr>
      <dsp:spPr>
        <a:xfrm>
          <a:off x="1069512" y="1161828"/>
          <a:ext cx="5665930" cy="925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0" tIns="98000" rIns="98000" bIns="980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Accuracy</a:t>
          </a:r>
          <a:r>
            <a:rPr lang="en-US" sz="1900" kern="1200" dirty="0"/>
            <a:t> ( 100% accuracy with &lt;20 shuffled states)</a:t>
          </a:r>
        </a:p>
      </dsp:txBody>
      <dsp:txXfrm>
        <a:off x="1069512" y="1161828"/>
        <a:ext cx="5665930" cy="925984"/>
      </dsp:txXfrm>
    </dsp:sp>
    <dsp:sp modelId="{40CCAA24-622C-424C-B0D5-D6D731F56B5B}">
      <dsp:nvSpPr>
        <dsp:cNvPr id="0" name=""/>
        <dsp:cNvSpPr/>
      </dsp:nvSpPr>
      <dsp:spPr>
        <a:xfrm>
          <a:off x="0" y="2319308"/>
          <a:ext cx="6735443" cy="925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EF7C1-DDA9-43E8-B85E-2DF062C9803B}">
      <dsp:nvSpPr>
        <dsp:cNvPr id="0" name=""/>
        <dsp:cNvSpPr/>
      </dsp:nvSpPr>
      <dsp:spPr>
        <a:xfrm>
          <a:off x="280110" y="2527655"/>
          <a:ext cx="509291" cy="5092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89815-0977-4F6A-B98D-6ECA8B95B77E}">
      <dsp:nvSpPr>
        <dsp:cNvPr id="0" name=""/>
        <dsp:cNvSpPr/>
      </dsp:nvSpPr>
      <dsp:spPr>
        <a:xfrm>
          <a:off x="1069512" y="2319308"/>
          <a:ext cx="5665930" cy="925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0" tIns="98000" rIns="98000" bIns="980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Completion Time </a:t>
          </a:r>
          <a:r>
            <a:rPr lang="en-US" sz="1900" kern="1200" dirty="0"/>
            <a:t>(&lt;50 seconds)</a:t>
          </a:r>
        </a:p>
      </dsp:txBody>
      <dsp:txXfrm>
        <a:off x="1069512" y="2319308"/>
        <a:ext cx="5665930" cy="925984"/>
      </dsp:txXfrm>
    </dsp:sp>
    <dsp:sp modelId="{BC68AA08-8063-4318-9D2A-6FCDFF0C0C76}">
      <dsp:nvSpPr>
        <dsp:cNvPr id="0" name=""/>
        <dsp:cNvSpPr/>
      </dsp:nvSpPr>
      <dsp:spPr>
        <a:xfrm>
          <a:off x="0" y="3476789"/>
          <a:ext cx="6735443" cy="925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7A42E-E66C-4ED5-B57D-843DC54821DA}">
      <dsp:nvSpPr>
        <dsp:cNvPr id="0" name=""/>
        <dsp:cNvSpPr/>
      </dsp:nvSpPr>
      <dsp:spPr>
        <a:xfrm>
          <a:off x="280110" y="3685135"/>
          <a:ext cx="509291" cy="5092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8CAE1-AD3C-4D32-BB9E-249E88C93678}">
      <dsp:nvSpPr>
        <dsp:cNvPr id="0" name=""/>
        <dsp:cNvSpPr/>
      </dsp:nvSpPr>
      <dsp:spPr>
        <a:xfrm>
          <a:off x="1069512" y="3476789"/>
          <a:ext cx="5665930" cy="925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0" tIns="98000" rIns="98000" bIns="980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Scalability</a:t>
          </a:r>
          <a:r>
            <a:rPr lang="en-US" sz="1900" kern="1200" dirty="0"/>
            <a:t> (Works better with 4*4*4 cube too)</a:t>
          </a:r>
        </a:p>
      </dsp:txBody>
      <dsp:txXfrm>
        <a:off x="1069512" y="3476789"/>
        <a:ext cx="5665930" cy="925984"/>
      </dsp:txXfrm>
    </dsp:sp>
    <dsp:sp modelId="{8D8F5D7E-895D-49F7-8FEE-699ADE765471}">
      <dsp:nvSpPr>
        <dsp:cNvPr id="0" name=""/>
        <dsp:cNvSpPr/>
      </dsp:nvSpPr>
      <dsp:spPr>
        <a:xfrm>
          <a:off x="0" y="4634270"/>
          <a:ext cx="6735443" cy="925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BC374-801C-48D0-B833-1511310BA6AC}">
      <dsp:nvSpPr>
        <dsp:cNvPr id="0" name=""/>
        <dsp:cNvSpPr/>
      </dsp:nvSpPr>
      <dsp:spPr>
        <a:xfrm>
          <a:off x="280110" y="4842616"/>
          <a:ext cx="509291" cy="5092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BEAC-9F59-4E62-BBA5-2A0E140F1E4F}">
      <dsp:nvSpPr>
        <dsp:cNvPr id="0" name=""/>
        <dsp:cNvSpPr/>
      </dsp:nvSpPr>
      <dsp:spPr>
        <a:xfrm>
          <a:off x="1069512" y="4634270"/>
          <a:ext cx="5665930" cy="925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00" tIns="98000" rIns="98000" bIns="980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Complexity</a:t>
          </a:r>
          <a:endParaRPr lang="en-US" sz="1900" kern="1200" dirty="0"/>
        </a:p>
      </dsp:txBody>
      <dsp:txXfrm>
        <a:off x="1069512" y="4634270"/>
        <a:ext cx="5665930" cy="925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DAAA8-B48A-460A-9E2E-D0A932F71DF2}">
      <dsp:nvSpPr>
        <dsp:cNvPr id="0" name=""/>
        <dsp:cNvSpPr/>
      </dsp:nvSpPr>
      <dsp:spPr>
        <a:xfrm>
          <a:off x="212335" y="26565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E55FC-EE2F-4502-B5B5-A6C9054B7D62}">
      <dsp:nvSpPr>
        <dsp:cNvPr id="0" name=""/>
        <dsp:cNvSpPr/>
      </dsp:nvSpPr>
      <dsp:spPr>
        <a:xfrm>
          <a:off x="492877" y="54620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91464-1689-48F1-A2B3-C6BE1197CC2A}">
      <dsp:nvSpPr>
        <dsp:cNvPr id="0" name=""/>
        <dsp:cNvSpPr/>
      </dsp:nvSpPr>
      <dsp:spPr>
        <a:xfrm>
          <a:off x="1834517" y="2656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Code Repository</a:t>
          </a:r>
          <a:r>
            <a:rPr lang="en-US" sz="1400" b="1" i="1" kern="1200" dirty="0"/>
            <a:t> </a:t>
          </a:r>
          <a:endParaRPr lang="en-US" sz="14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Contains the Source Code, any supporting data files used to develop the models and train the agent. </a:t>
          </a:r>
        </a:p>
      </dsp:txBody>
      <dsp:txXfrm>
        <a:off x="1834517" y="265658"/>
        <a:ext cx="3148942" cy="1335915"/>
      </dsp:txXfrm>
    </dsp:sp>
    <dsp:sp modelId="{BD3C9464-4C96-4F0D-BDBD-8DB25555DB38}">
      <dsp:nvSpPr>
        <dsp:cNvPr id="0" name=""/>
        <dsp:cNvSpPr/>
      </dsp:nvSpPr>
      <dsp:spPr>
        <a:xfrm>
          <a:off x="5532139" y="26565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2F463-F377-454E-BFC5-82BD316DC471}">
      <dsp:nvSpPr>
        <dsp:cNvPr id="0" name=""/>
        <dsp:cNvSpPr/>
      </dsp:nvSpPr>
      <dsp:spPr>
        <a:xfrm>
          <a:off x="5812681" y="546200"/>
          <a:ext cx="774830" cy="77483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3EF08-F6AA-47D9-9C07-9375BC88A6D8}">
      <dsp:nvSpPr>
        <dsp:cNvPr id="0" name=""/>
        <dsp:cNvSpPr/>
      </dsp:nvSpPr>
      <dsp:spPr>
        <a:xfrm>
          <a:off x="7154322" y="2656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Technical Documentation </a:t>
          </a:r>
          <a:r>
            <a:rPr lang="en-US" sz="1400" kern="1200" dirty="0"/>
            <a:t> </a:t>
          </a:r>
          <a:r>
            <a:rPr lang="en-US" sz="1600" kern="1200" dirty="0"/>
            <a:t>Documenting the technical aspects of the Project which includes the Model Architecture, Training Methodology.</a:t>
          </a:r>
          <a:endParaRPr lang="en-US" sz="1400" kern="1200" dirty="0"/>
        </a:p>
      </dsp:txBody>
      <dsp:txXfrm>
        <a:off x="7154322" y="265658"/>
        <a:ext cx="3148942" cy="1335915"/>
      </dsp:txXfrm>
    </dsp:sp>
    <dsp:sp modelId="{CBB1A18C-3265-4486-AA91-1BA9A4BC289B}">
      <dsp:nvSpPr>
        <dsp:cNvPr id="0" name=""/>
        <dsp:cNvSpPr/>
      </dsp:nvSpPr>
      <dsp:spPr>
        <a:xfrm>
          <a:off x="212335" y="2257639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C9C16-5AF0-4B39-BDB7-4A021BD71261}">
      <dsp:nvSpPr>
        <dsp:cNvPr id="0" name=""/>
        <dsp:cNvSpPr/>
      </dsp:nvSpPr>
      <dsp:spPr>
        <a:xfrm>
          <a:off x="492877" y="2538181"/>
          <a:ext cx="774830" cy="77483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53D0C-C7F5-4C5E-842E-B30900E1538D}">
      <dsp:nvSpPr>
        <dsp:cNvPr id="0" name=""/>
        <dsp:cNvSpPr/>
      </dsp:nvSpPr>
      <dsp:spPr>
        <a:xfrm>
          <a:off x="1834517" y="22576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Final Presentation report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A detailed report summarizing the project objectives, approach, methodology, results, and conclusions. </a:t>
          </a:r>
          <a:endParaRPr lang="en-US" sz="1400" kern="1200" dirty="0"/>
        </a:p>
      </dsp:txBody>
      <dsp:txXfrm>
        <a:off x="1834517" y="2257639"/>
        <a:ext cx="3148942" cy="1335915"/>
      </dsp:txXfrm>
    </dsp:sp>
    <dsp:sp modelId="{192C9B67-6FC0-4AAA-8508-3633D6DDC980}">
      <dsp:nvSpPr>
        <dsp:cNvPr id="0" name=""/>
        <dsp:cNvSpPr/>
      </dsp:nvSpPr>
      <dsp:spPr>
        <a:xfrm>
          <a:off x="5532139" y="2257639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326FD-B41F-429B-88C0-E0E227F676F1}">
      <dsp:nvSpPr>
        <dsp:cNvPr id="0" name=""/>
        <dsp:cNvSpPr/>
      </dsp:nvSpPr>
      <dsp:spPr>
        <a:xfrm>
          <a:off x="5812681" y="2538181"/>
          <a:ext cx="774830" cy="77483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07E75-EF4D-44B8-9D8F-8BA8DF3604E3}">
      <dsp:nvSpPr>
        <dsp:cNvPr id="0" name=""/>
        <dsp:cNvSpPr/>
      </dsp:nvSpPr>
      <dsp:spPr>
        <a:xfrm>
          <a:off x="7154322" y="22576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YouTube Video</a:t>
          </a:r>
          <a:endParaRPr lang="en-US" sz="14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Detailed Video showcasing the Working of the agent Solving the Cube and the results associated with it.</a:t>
          </a:r>
          <a:endParaRPr lang="en-US" sz="1400" kern="1200" dirty="0"/>
        </a:p>
      </dsp:txBody>
      <dsp:txXfrm>
        <a:off x="7154322" y="2257639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01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07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3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3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00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97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67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3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7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66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99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B774D-0C51-07D6-2D36-EE39259CF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508957"/>
            <a:ext cx="6583854" cy="271535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Solver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F9A19-7929-A5F2-4756-64514586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Sireesha Chimbili</a:t>
            </a:r>
          </a:p>
          <a:p>
            <a:pPr algn="l"/>
            <a:r>
              <a:rPr lang="en-US" dirty="0"/>
              <a:t>Pooja Donuru</a:t>
            </a:r>
          </a:p>
          <a:p>
            <a:pPr algn="l"/>
            <a:r>
              <a:rPr lang="en-US" dirty="0"/>
              <a:t>Rathna </a:t>
            </a:r>
            <a:r>
              <a:rPr lang="en-US" dirty="0" err="1"/>
              <a:t>Nidamanuri</a:t>
            </a:r>
            <a:r>
              <a:rPr lang="en-US" dirty="0"/>
              <a:t> 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D15558E-F01B-BB1C-A4F4-1E61D7FB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2" r="22960" b="-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33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62E1-A59C-A7EA-4BE9-96ADE0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960"/>
            <a:ext cx="4424680" cy="5999480"/>
          </a:xfrm>
        </p:spPr>
        <p:txBody>
          <a:bodyPr/>
          <a:lstStyle/>
          <a:p>
            <a:r>
              <a:rPr lang="en-US" dirty="0"/>
              <a:t>Flow Graph</a:t>
            </a:r>
          </a:p>
        </p:txBody>
      </p:sp>
      <p:pic>
        <p:nvPicPr>
          <p:cNvPr id="5" name="Content Placeholder 4" descr="Diagram, text">
            <a:extLst>
              <a:ext uri="{FF2B5EF4-FFF2-40B4-BE49-F238E27FC236}">
                <a16:creationId xmlns:a16="http://schemas.microsoft.com/office/drawing/2014/main" id="{6D79FFA2-D57C-8695-9B5F-64E4624F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52278" y="238431"/>
            <a:ext cx="6278880" cy="6381138"/>
          </a:xfrm>
        </p:spPr>
      </p:pic>
    </p:spTree>
    <p:extLst>
      <p:ext uri="{BB962C8B-B14F-4D97-AF65-F5344CB8AC3E}">
        <p14:creationId xmlns:p14="http://schemas.microsoft.com/office/powerpoint/2010/main" val="354267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E106-E1E7-056B-33BD-1ABD4A61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Initialized Unsolved Cube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E58B1C-01DB-3520-3F28-2ACF0714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26" y="1825625"/>
            <a:ext cx="10205947" cy="3859213"/>
          </a:xfrm>
        </p:spPr>
      </p:pic>
    </p:spTree>
    <p:extLst>
      <p:ext uri="{BB962C8B-B14F-4D97-AF65-F5344CB8AC3E}">
        <p14:creationId xmlns:p14="http://schemas.microsoft.com/office/powerpoint/2010/main" val="2834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CD9-077E-C2F6-5531-1C69AA44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Stage and Calculating Q-Values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5DC8A5F-7EE8-74B1-E11C-AB3DC7A8C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16" y="1825625"/>
            <a:ext cx="8747185" cy="3859213"/>
          </a:xfrm>
        </p:spPr>
      </p:pic>
    </p:spTree>
    <p:extLst>
      <p:ext uri="{BB962C8B-B14F-4D97-AF65-F5344CB8AC3E}">
        <p14:creationId xmlns:p14="http://schemas.microsoft.com/office/powerpoint/2010/main" val="238759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DFFB-D235-EDD3-67BC-90A874A3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Snapshot of working in different episodes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EE1161B-4C1B-8696-81DB-99CC86A11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5" y="1825625"/>
            <a:ext cx="8790429" cy="3859213"/>
          </a:xfrm>
        </p:spPr>
      </p:pic>
    </p:spTree>
    <p:extLst>
      <p:ext uri="{BB962C8B-B14F-4D97-AF65-F5344CB8AC3E}">
        <p14:creationId xmlns:p14="http://schemas.microsoft.com/office/powerpoint/2010/main" val="386118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FC6B-1758-B0EE-43B9-D4C09CC1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Pre-stages of Solving the Cube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E78AAA5-A845-F382-5D89-6BB0BFA77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7901"/>
            <a:ext cx="10515600" cy="3174660"/>
          </a:xfrm>
        </p:spPr>
      </p:pic>
    </p:spTree>
    <p:extLst>
      <p:ext uri="{BB962C8B-B14F-4D97-AF65-F5344CB8AC3E}">
        <p14:creationId xmlns:p14="http://schemas.microsoft.com/office/powerpoint/2010/main" val="14078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EBC5-FB92-F979-B36B-A45785B7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Solved Cube by the Agent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67FC02E-C94B-7A11-A80C-A0DB27DBC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53" y="1725194"/>
            <a:ext cx="9583948" cy="4054503"/>
          </a:xfrm>
        </p:spPr>
      </p:pic>
    </p:spTree>
    <p:extLst>
      <p:ext uri="{BB962C8B-B14F-4D97-AF65-F5344CB8AC3E}">
        <p14:creationId xmlns:p14="http://schemas.microsoft.com/office/powerpoint/2010/main" val="236158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FD51E-2AC3-8227-DDCB-F246FA6A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Evaluation Methodology</a:t>
            </a:r>
          </a:p>
        </p:txBody>
      </p:sp>
      <p:sp>
        <p:nvSpPr>
          <p:cNvPr id="17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6D6B99C-5794-A945-AA7B-2DA1B9A3E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01319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982-48B0-8CEE-0E3B-37AF586F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148B-4BEF-8F4D-ABF4-D48E00BD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Agent is trained to solve the Rubik’s cube 3*3*3 using the Feature based Q-learning (Model-free Reinforcement Learning Algorithm).</a:t>
            </a:r>
          </a:p>
          <a:p>
            <a:r>
              <a:rPr lang="en-US" dirty="0"/>
              <a:t>The Agent chooses the best action based on the Q-value and the maximum reward associated with the action chosen by the agent.</a:t>
            </a:r>
          </a:p>
          <a:p>
            <a:r>
              <a:rPr lang="en-US" dirty="0"/>
              <a:t>The Cube with shuffled states &lt;20 has been solved by the agent within 40 seconds of time and the agent stops the play after it reached the goal state (Solved Cube).</a:t>
            </a:r>
          </a:p>
        </p:txBody>
      </p:sp>
    </p:spTree>
    <p:extLst>
      <p:ext uri="{BB962C8B-B14F-4D97-AF65-F5344CB8AC3E}">
        <p14:creationId xmlns:p14="http://schemas.microsoft.com/office/powerpoint/2010/main" val="101651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D9A9-0832-2768-566B-328F610C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3182EF-F729-A7A4-03B1-02545DB35E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37669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A3D0C6BE-5B92-E2CE-6065-F16420E63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4226560"/>
            <a:ext cx="772160" cy="107696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26F351-FCDF-00B7-993B-9EBAD29E8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1" y="2407920"/>
            <a:ext cx="772160" cy="7518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89CA860-B490-E766-6498-DE557DC22B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4378959"/>
            <a:ext cx="772160" cy="7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3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FDFA1-55E9-F7D9-6D34-6480A555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F4FFB92-A1BA-8662-98F3-F86C21202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27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87BB2-AC1A-9432-BED3-B0DDE872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3626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B617-7BFD-2812-6A94-C38EF35D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Reinforcement Learning for Rubik’s  Cube(3*3*3)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Rubrics cubes in metallic reflections">
            <a:extLst>
              <a:ext uri="{FF2B5EF4-FFF2-40B4-BE49-F238E27FC236}">
                <a16:creationId xmlns:a16="http://schemas.microsoft.com/office/drawing/2014/main" id="{1CCABEA4-1E0A-553B-9D5F-CBDBF79B3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3" r="24396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59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DCCB-602B-63B3-BA1C-99E7962D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394A-C26A-801B-F301-830F27D7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Deliverables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3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0" name="Arc 1059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E7DBE-F1C5-1F88-08C9-C37D2DE6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US" dirty="0"/>
              <a:t>Rubik’s Cube (3*3*3)</a:t>
            </a:r>
          </a:p>
        </p:txBody>
      </p:sp>
      <p:pic>
        <p:nvPicPr>
          <p:cNvPr id="1030" name="Picture 6" descr="20+ Unsolved Rubiks Cube Stock Photos, Pictures &amp; Royalty-Free Images -  iStock">
            <a:extLst>
              <a:ext uri="{FF2B5EF4-FFF2-40B4-BE49-F238E27FC236}">
                <a16:creationId xmlns:a16="http://schemas.microsoft.com/office/drawing/2014/main" id="{D4CCD019-F333-D657-2BEA-E48A6BE2B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bik's cube">
            <a:extLst>
              <a:ext uri="{FF2B5EF4-FFF2-40B4-BE49-F238E27FC236}">
                <a16:creationId xmlns:a16="http://schemas.microsoft.com/office/drawing/2014/main" id="{39F3163E-3851-FCC6-4EFD-C63016E64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2BE7-B95C-E42A-54EB-B2742FBC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Rubik’s cube of dimension(3*3*3) has 6 faces represented as (front, back, left, right, top, bottom) each face having 9 blocks of each having a color.</a:t>
            </a:r>
          </a:p>
          <a:p>
            <a:r>
              <a:rPr lang="en-US" sz="2400" dirty="0"/>
              <a:t>The cube has 12 edges, 8 Corners, 6 centers.</a:t>
            </a:r>
          </a:p>
          <a:p>
            <a:r>
              <a:rPr lang="en-US" sz="2400" dirty="0"/>
              <a:t>The Goal state is achieved when the cube is solved with each side having the same color on all the 6 sides.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0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42305-C38C-002B-DDD7-7E410B7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6575-FF57-5D20-526D-95C07766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To Solve Rubik Cube of Dimension 3*3*3 without Human Knowledge and by training the agent using the Feature based state representations.</a:t>
            </a:r>
          </a:p>
          <a:p>
            <a:r>
              <a:rPr lang="en-US" dirty="0"/>
              <a:t>Our goal is to Solve the Cube in a smaller number of moves and less span of time.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5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B3A60-E0B7-9533-C17B-BBE22496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AD8273-464A-0018-7A4A-CC2CA2290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21858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2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BD7B-5757-7C69-FF0B-3FAFADB0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based Q-learning Algorithm</a:t>
            </a: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3C7A5E66-4C1F-96CF-0B93-70B05336A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0" y="2156604"/>
            <a:ext cx="6731137" cy="3433313"/>
          </a:xfrm>
        </p:spPr>
      </p:pic>
    </p:spTree>
    <p:extLst>
      <p:ext uri="{BB962C8B-B14F-4D97-AF65-F5344CB8AC3E}">
        <p14:creationId xmlns:p14="http://schemas.microsoft.com/office/powerpoint/2010/main" val="282136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4AAC-7C7E-BBFA-BAA5-C6EA234F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Q-value:</a:t>
            </a:r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F25F3E89-F132-C7B6-38F5-38437CC7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60" y="1844120"/>
            <a:ext cx="8965079" cy="3822222"/>
          </a:xfrm>
        </p:spPr>
      </p:pic>
    </p:spTree>
    <p:extLst>
      <p:ext uri="{BB962C8B-B14F-4D97-AF65-F5344CB8AC3E}">
        <p14:creationId xmlns:p14="http://schemas.microsoft.com/office/powerpoint/2010/main" val="16486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4DC5-F0B1-EFCB-9A38-CA3A8AB5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97EF-60D4-E2F8-0D2C-1CC4CA31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is trained with the Solved State(Goal).</a:t>
            </a:r>
          </a:p>
          <a:p>
            <a:r>
              <a:rPr lang="en-US" dirty="0"/>
              <a:t>Initialized with the Discount rate, Learning rate, epsilon, number of episodes.</a:t>
            </a:r>
          </a:p>
          <a:p>
            <a:r>
              <a:rPr lang="en-US" dirty="0"/>
              <a:t>Register the Input unsolved state and assign random Q-values initially.</a:t>
            </a:r>
          </a:p>
          <a:p>
            <a:r>
              <a:rPr lang="en-US" dirty="0"/>
              <a:t>Calculate the Q-value at each stage and select the best Q-value based on the Maximum reward returned and chosen the best action.</a:t>
            </a:r>
          </a:p>
        </p:txBody>
      </p:sp>
    </p:spTree>
    <p:extLst>
      <p:ext uri="{BB962C8B-B14F-4D97-AF65-F5344CB8AC3E}">
        <p14:creationId xmlns:p14="http://schemas.microsoft.com/office/powerpoint/2010/main" val="354713419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551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Aharoni</vt:lpstr>
      <vt:lpstr>Arial</vt:lpstr>
      <vt:lpstr>Avenir Next LT Pro</vt:lpstr>
      <vt:lpstr>Calibri</vt:lpstr>
      <vt:lpstr>ShapesVTI</vt:lpstr>
      <vt:lpstr>The Solver  Team</vt:lpstr>
      <vt:lpstr>Topic</vt:lpstr>
      <vt:lpstr>Table of Contents</vt:lpstr>
      <vt:lpstr>Rubik’s Cube (3*3*3)</vt:lpstr>
      <vt:lpstr>Objectives</vt:lpstr>
      <vt:lpstr>Approach</vt:lpstr>
      <vt:lpstr>Feature based Q-learning Algorithm</vt:lpstr>
      <vt:lpstr>Choosing the Q-value:</vt:lpstr>
      <vt:lpstr>Implementation</vt:lpstr>
      <vt:lpstr>Flow Graph</vt:lpstr>
      <vt:lpstr>Initialized Unsolved Cube</vt:lpstr>
      <vt:lpstr>Training Stage and Calculating Q-Values</vt:lpstr>
      <vt:lpstr>Snapshot of working in different episodes</vt:lpstr>
      <vt:lpstr>Pre-stages of Solving the Cube</vt:lpstr>
      <vt:lpstr>Solved Cube by the Agent</vt:lpstr>
      <vt:lpstr>Evaluation Methodology</vt:lpstr>
      <vt:lpstr>Conclusion</vt:lpstr>
      <vt:lpstr>Deliverables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Team</dc:title>
  <dc:creator>Sireesha Chimbili</dc:creator>
  <cp:lastModifiedBy>Chimbili, Sireesha</cp:lastModifiedBy>
  <cp:revision>15</cp:revision>
  <dcterms:created xsi:type="dcterms:W3CDTF">2023-03-29T01:21:33Z</dcterms:created>
  <dcterms:modified xsi:type="dcterms:W3CDTF">2023-04-29T16:09:53Z</dcterms:modified>
</cp:coreProperties>
</file>