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9"/>
  </p:notesMasterIdLst>
  <p:sldIdLst>
    <p:sldId id="281" r:id="rId5"/>
    <p:sldId id="282" r:id="rId6"/>
    <p:sldId id="283" r:id="rId7"/>
    <p:sldId id="292" r:id="rId8"/>
    <p:sldId id="284" r:id="rId9"/>
    <p:sldId id="286" r:id="rId10"/>
    <p:sldId id="287" r:id="rId11"/>
    <p:sldId id="288" r:id="rId12"/>
    <p:sldId id="289" r:id="rId13"/>
    <p:sldId id="294" r:id="rId14"/>
    <p:sldId id="290" r:id="rId15"/>
    <p:sldId id="293" r:id="rId16"/>
    <p:sldId id="29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32C88-B485-4D74-962D-76AA2799A6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214EEE-62CD-421F-8527-1C7D967EE110}">
      <dgm:prSet/>
      <dgm:spPr/>
      <dgm:t>
        <a:bodyPr/>
        <a:lstStyle/>
        <a:p>
          <a:r>
            <a:rPr lang="en-US"/>
            <a:t>Overview</a:t>
          </a:r>
        </a:p>
      </dgm:t>
    </dgm:pt>
    <dgm:pt modelId="{C579742D-51BE-45A4-9E1A-B7D02D277E9B}" type="parTrans" cxnId="{DFA8040D-8A23-43EB-9CD7-DABE4C576D29}">
      <dgm:prSet/>
      <dgm:spPr/>
      <dgm:t>
        <a:bodyPr/>
        <a:lstStyle/>
        <a:p>
          <a:endParaRPr lang="en-US"/>
        </a:p>
      </dgm:t>
    </dgm:pt>
    <dgm:pt modelId="{AF2F5FDC-9BC5-46F8-9AEA-F399AE5B3482}" type="sibTrans" cxnId="{DFA8040D-8A23-43EB-9CD7-DABE4C576D29}">
      <dgm:prSet/>
      <dgm:spPr/>
      <dgm:t>
        <a:bodyPr/>
        <a:lstStyle/>
        <a:p>
          <a:endParaRPr lang="en-US"/>
        </a:p>
      </dgm:t>
    </dgm:pt>
    <dgm:pt modelId="{DD55D00C-97B4-4FF8-A52D-7C5D46C80220}">
      <dgm:prSet/>
      <dgm:spPr/>
      <dgm:t>
        <a:bodyPr/>
        <a:lstStyle/>
        <a:p>
          <a:r>
            <a:rPr lang="en-US"/>
            <a:t>CRISP-DM Methodology</a:t>
          </a:r>
        </a:p>
      </dgm:t>
    </dgm:pt>
    <dgm:pt modelId="{3959A2FA-5A29-4BD0-B92F-DA0568BEB9E1}" type="parTrans" cxnId="{5F7ED9BA-7B86-491B-9BCD-2BD5AC34BE8E}">
      <dgm:prSet/>
      <dgm:spPr/>
      <dgm:t>
        <a:bodyPr/>
        <a:lstStyle/>
        <a:p>
          <a:endParaRPr lang="en-US"/>
        </a:p>
      </dgm:t>
    </dgm:pt>
    <dgm:pt modelId="{AF19F709-216B-404B-989D-290A663E15AD}" type="sibTrans" cxnId="{5F7ED9BA-7B86-491B-9BCD-2BD5AC34BE8E}">
      <dgm:prSet/>
      <dgm:spPr/>
      <dgm:t>
        <a:bodyPr/>
        <a:lstStyle/>
        <a:p>
          <a:endParaRPr lang="en-US"/>
        </a:p>
      </dgm:t>
    </dgm:pt>
    <dgm:pt modelId="{CD4B8861-3AD0-4F67-A9BC-A88C9006F17A}">
      <dgm:prSet/>
      <dgm:spPr/>
      <dgm:t>
        <a:bodyPr/>
        <a:lstStyle/>
        <a:p>
          <a:r>
            <a:rPr lang="en-US"/>
            <a:t>Conclusion</a:t>
          </a:r>
        </a:p>
      </dgm:t>
    </dgm:pt>
    <dgm:pt modelId="{74B4D3D0-5110-43D6-872A-30FCADB69C5E}" type="parTrans" cxnId="{42516669-99DB-4A25-8704-2FC56BAA0F39}">
      <dgm:prSet/>
      <dgm:spPr/>
      <dgm:t>
        <a:bodyPr/>
        <a:lstStyle/>
        <a:p>
          <a:endParaRPr lang="en-US"/>
        </a:p>
      </dgm:t>
    </dgm:pt>
    <dgm:pt modelId="{8E2EF5E5-C90E-4346-BF5C-960E8DFB23AA}" type="sibTrans" cxnId="{42516669-99DB-4A25-8704-2FC56BAA0F39}">
      <dgm:prSet/>
      <dgm:spPr/>
      <dgm:t>
        <a:bodyPr/>
        <a:lstStyle/>
        <a:p>
          <a:endParaRPr lang="en-US"/>
        </a:p>
      </dgm:t>
    </dgm:pt>
    <dgm:pt modelId="{6A7B56E9-8FCB-49B4-8E6B-BD9C29CDE397}" type="pres">
      <dgm:prSet presAssocID="{96F32C88-B485-4D74-962D-76AA2799A6E0}" presName="root" presStyleCnt="0">
        <dgm:presLayoutVars>
          <dgm:dir/>
          <dgm:resizeHandles val="exact"/>
        </dgm:presLayoutVars>
      </dgm:prSet>
      <dgm:spPr/>
    </dgm:pt>
    <dgm:pt modelId="{00198182-5E19-43C5-B7DE-E653277EA13C}" type="pres">
      <dgm:prSet presAssocID="{47214EEE-62CD-421F-8527-1C7D967EE110}" presName="compNode" presStyleCnt="0"/>
      <dgm:spPr/>
    </dgm:pt>
    <dgm:pt modelId="{69E3F880-893C-4CB0-A278-D85E997244D9}" type="pres">
      <dgm:prSet presAssocID="{47214EEE-62CD-421F-8527-1C7D967EE110}" presName="bgRect" presStyleLbl="bgShp" presStyleIdx="0" presStyleCnt="3"/>
      <dgm:spPr/>
    </dgm:pt>
    <dgm:pt modelId="{E4D37337-34B9-476C-9D5C-85EF67314AD4}" type="pres">
      <dgm:prSet presAssocID="{47214EEE-62CD-421F-8527-1C7D967EE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facturing"/>
        </a:ext>
      </dgm:extLst>
    </dgm:pt>
    <dgm:pt modelId="{DD400D33-38D1-4B44-A425-C8FCCE7E397D}" type="pres">
      <dgm:prSet presAssocID="{47214EEE-62CD-421F-8527-1C7D967EE110}" presName="spaceRect" presStyleCnt="0"/>
      <dgm:spPr/>
    </dgm:pt>
    <dgm:pt modelId="{1D29922F-57CE-4915-A190-0731E289586F}" type="pres">
      <dgm:prSet presAssocID="{47214EEE-62CD-421F-8527-1C7D967EE110}" presName="parTx" presStyleLbl="revTx" presStyleIdx="0" presStyleCnt="3">
        <dgm:presLayoutVars>
          <dgm:chMax val="0"/>
          <dgm:chPref val="0"/>
        </dgm:presLayoutVars>
      </dgm:prSet>
      <dgm:spPr/>
    </dgm:pt>
    <dgm:pt modelId="{F28EA727-2590-45AC-A2B1-384CFC357853}" type="pres">
      <dgm:prSet presAssocID="{AF2F5FDC-9BC5-46F8-9AEA-F399AE5B3482}" presName="sibTrans" presStyleCnt="0"/>
      <dgm:spPr/>
    </dgm:pt>
    <dgm:pt modelId="{63557FB5-C0B6-4160-AFB2-D5188B453321}" type="pres">
      <dgm:prSet presAssocID="{DD55D00C-97B4-4FF8-A52D-7C5D46C80220}" presName="compNode" presStyleCnt="0"/>
      <dgm:spPr/>
    </dgm:pt>
    <dgm:pt modelId="{A3F365CB-8424-44D3-A87C-8A6106DB3AA2}" type="pres">
      <dgm:prSet presAssocID="{DD55D00C-97B4-4FF8-A52D-7C5D46C80220}" presName="bgRect" presStyleLbl="bgShp" presStyleIdx="1" presStyleCnt="3"/>
      <dgm:spPr/>
    </dgm:pt>
    <dgm:pt modelId="{7FDDD372-97D1-44D2-B50C-D8609E1AFF5B}" type="pres">
      <dgm:prSet presAssocID="{DD55D00C-97B4-4FF8-A52D-7C5D46C802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7E7626B4-8B5F-40F0-AD84-FFCA031731C5}" type="pres">
      <dgm:prSet presAssocID="{DD55D00C-97B4-4FF8-A52D-7C5D46C80220}" presName="spaceRect" presStyleCnt="0"/>
      <dgm:spPr/>
    </dgm:pt>
    <dgm:pt modelId="{EE20D436-3DA7-41E7-BB66-5F2A65ECF9AA}" type="pres">
      <dgm:prSet presAssocID="{DD55D00C-97B4-4FF8-A52D-7C5D46C80220}" presName="parTx" presStyleLbl="revTx" presStyleIdx="1" presStyleCnt="3">
        <dgm:presLayoutVars>
          <dgm:chMax val="0"/>
          <dgm:chPref val="0"/>
        </dgm:presLayoutVars>
      </dgm:prSet>
      <dgm:spPr/>
    </dgm:pt>
    <dgm:pt modelId="{684DD752-FD65-4E1E-A98B-C92315A706F0}" type="pres">
      <dgm:prSet presAssocID="{AF19F709-216B-404B-989D-290A663E15AD}" presName="sibTrans" presStyleCnt="0"/>
      <dgm:spPr/>
    </dgm:pt>
    <dgm:pt modelId="{60F7FBAE-2989-4221-AB2C-0BBFAEFC6281}" type="pres">
      <dgm:prSet presAssocID="{CD4B8861-3AD0-4F67-A9BC-A88C9006F17A}" presName="compNode" presStyleCnt="0"/>
      <dgm:spPr/>
    </dgm:pt>
    <dgm:pt modelId="{918E8176-122D-4BD4-8701-7CEC854CABA4}" type="pres">
      <dgm:prSet presAssocID="{CD4B8861-3AD0-4F67-A9BC-A88C9006F17A}" presName="bgRect" presStyleLbl="bgShp" presStyleIdx="2" presStyleCnt="3"/>
      <dgm:spPr/>
    </dgm:pt>
    <dgm:pt modelId="{103BB04E-64C2-4931-A4CF-5F0D84604203}" type="pres">
      <dgm:prSet presAssocID="{CD4B8861-3AD0-4F67-A9BC-A88C9006F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24324D2-8DC4-40C1-9C0B-2C4F9E5074B4}" type="pres">
      <dgm:prSet presAssocID="{CD4B8861-3AD0-4F67-A9BC-A88C9006F17A}" presName="spaceRect" presStyleCnt="0"/>
      <dgm:spPr/>
    </dgm:pt>
    <dgm:pt modelId="{04751CAC-E47B-4196-8B6A-41ED5D1CECF0}" type="pres">
      <dgm:prSet presAssocID="{CD4B8861-3AD0-4F67-A9BC-A88C9006F1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A8040D-8A23-43EB-9CD7-DABE4C576D29}" srcId="{96F32C88-B485-4D74-962D-76AA2799A6E0}" destId="{47214EEE-62CD-421F-8527-1C7D967EE110}" srcOrd="0" destOrd="0" parTransId="{C579742D-51BE-45A4-9E1A-B7D02D277E9B}" sibTransId="{AF2F5FDC-9BC5-46F8-9AEA-F399AE5B3482}"/>
    <dgm:cxn modelId="{302A4E1D-49AC-42C5-8D68-1578EC4C10D2}" type="presOf" srcId="{DD55D00C-97B4-4FF8-A52D-7C5D46C80220}" destId="{EE20D436-3DA7-41E7-BB66-5F2A65ECF9AA}" srcOrd="0" destOrd="0" presId="urn:microsoft.com/office/officeart/2018/2/layout/IconVerticalSolidList"/>
    <dgm:cxn modelId="{B528D21E-EE9D-4CF2-AB37-9D54C0393828}" type="presOf" srcId="{47214EEE-62CD-421F-8527-1C7D967EE110}" destId="{1D29922F-57CE-4915-A190-0731E289586F}" srcOrd="0" destOrd="0" presId="urn:microsoft.com/office/officeart/2018/2/layout/IconVerticalSolidList"/>
    <dgm:cxn modelId="{42516669-99DB-4A25-8704-2FC56BAA0F39}" srcId="{96F32C88-B485-4D74-962D-76AA2799A6E0}" destId="{CD4B8861-3AD0-4F67-A9BC-A88C9006F17A}" srcOrd="2" destOrd="0" parTransId="{74B4D3D0-5110-43D6-872A-30FCADB69C5E}" sibTransId="{8E2EF5E5-C90E-4346-BF5C-960E8DFB23AA}"/>
    <dgm:cxn modelId="{08478D73-F819-44A7-B464-F312470716E5}" type="presOf" srcId="{CD4B8861-3AD0-4F67-A9BC-A88C9006F17A}" destId="{04751CAC-E47B-4196-8B6A-41ED5D1CECF0}" srcOrd="0" destOrd="0" presId="urn:microsoft.com/office/officeart/2018/2/layout/IconVerticalSolidList"/>
    <dgm:cxn modelId="{5F7ED9BA-7B86-491B-9BCD-2BD5AC34BE8E}" srcId="{96F32C88-B485-4D74-962D-76AA2799A6E0}" destId="{DD55D00C-97B4-4FF8-A52D-7C5D46C80220}" srcOrd="1" destOrd="0" parTransId="{3959A2FA-5A29-4BD0-B92F-DA0568BEB9E1}" sibTransId="{AF19F709-216B-404B-989D-290A663E15AD}"/>
    <dgm:cxn modelId="{55EE41F3-B7F2-47D4-889A-42ED147B4530}" type="presOf" srcId="{96F32C88-B485-4D74-962D-76AA2799A6E0}" destId="{6A7B56E9-8FCB-49B4-8E6B-BD9C29CDE397}" srcOrd="0" destOrd="0" presId="urn:microsoft.com/office/officeart/2018/2/layout/IconVerticalSolidList"/>
    <dgm:cxn modelId="{3FBDEB1F-CC44-44AE-AAA9-E3003EDC25CE}" type="presParOf" srcId="{6A7B56E9-8FCB-49B4-8E6B-BD9C29CDE397}" destId="{00198182-5E19-43C5-B7DE-E653277EA13C}" srcOrd="0" destOrd="0" presId="urn:microsoft.com/office/officeart/2018/2/layout/IconVerticalSolidList"/>
    <dgm:cxn modelId="{EBCB917C-241A-46B5-AF89-3C6F0A9B1A13}" type="presParOf" srcId="{00198182-5E19-43C5-B7DE-E653277EA13C}" destId="{69E3F880-893C-4CB0-A278-D85E997244D9}" srcOrd="0" destOrd="0" presId="urn:microsoft.com/office/officeart/2018/2/layout/IconVerticalSolidList"/>
    <dgm:cxn modelId="{AABA3CBF-56FC-4386-A062-AFECD0B3F386}" type="presParOf" srcId="{00198182-5E19-43C5-B7DE-E653277EA13C}" destId="{E4D37337-34B9-476C-9D5C-85EF67314AD4}" srcOrd="1" destOrd="0" presId="urn:microsoft.com/office/officeart/2018/2/layout/IconVerticalSolidList"/>
    <dgm:cxn modelId="{A20A7392-BC6A-40ED-B057-32ADF4FE8C9A}" type="presParOf" srcId="{00198182-5E19-43C5-B7DE-E653277EA13C}" destId="{DD400D33-38D1-4B44-A425-C8FCCE7E397D}" srcOrd="2" destOrd="0" presId="urn:microsoft.com/office/officeart/2018/2/layout/IconVerticalSolidList"/>
    <dgm:cxn modelId="{661BF142-B066-434C-85F4-ABCBBF332C6B}" type="presParOf" srcId="{00198182-5E19-43C5-B7DE-E653277EA13C}" destId="{1D29922F-57CE-4915-A190-0731E289586F}" srcOrd="3" destOrd="0" presId="urn:microsoft.com/office/officeart/2018/2/layout/IconVerticalSolidList"/>
    <dgm:cxn modelId="{76081562-F44A-43DA-83B1-7172406B9DAA}" type="presParOf" srcId="{6A7B56E9-8FCB-49B4-8E6B-BD9C29CDE397}" destId="{F28EA727-2590-45AC-A2B1-384CFC357853}" srcOrd="1" destOrd="0" presId="urn:microsoft.com/office/officeart/2018/2/layout/IconVerticalSolidList"/>
    <dgm:cxn modelId="{8ACED35E-0CB3-48E8-9858-5E93DDBF25B3}" type="presParOf" srcId="{6A7B56E9-8FCB-49B4-8E6B-BD9C29CDE397}" destId="{63557FB5-C0B6-4160-AFB2-D5188B453321}" srcOrd="2" destOrd="0" presId="urn:microsoft.com/office/officeart/2018/2/layout/IconVerticalSolidList"/>
    <dgm:cxn modelId="{7AAA7DDA-E7B3-4EBE-9914-26C5670CEE37}" type="presParOf" srcId="{63557FB5-C0B6-4160-AFB2-D5188B453321}" destId="{A3F365CB-8424-44D3-A87C-8A6106DB3AA2}" srcOrd="0" destOrd="0" presId="urn:microsoft.com/office/officeart/2018/2/layout/IconVerticalSolidList"/>
    <dgm:cxn modelId="{7E49987B-F190-4193-82CB-F6E8B8C6E03A}" type="presParOf" srcId="{63557FB5-C0B6-4160-AFB2-D5188B453321}" destId="{7FDDD372-97D1-44D2-B50C-D8609E1AFF5B}" srcOrd="1" destOrd="0" presId="urn:microsoft.com/office/officeart/2018/2/layout/IconVerticalSolidList"/>
    <dgm:cxn modelId="{937057D5-7526-45A4-874D-167BE33381C7}" type="presParOf" srcId="{63557FB5-C0B6-4160-AFB2-D5188B453321}" destId="{7E7626B4-8B5F-40F0-AD84-FFCA031731C5}" srcOrd="2" destOrd="0" presId="urn:microsoft.com/office/officeart/2018/2/layout/IconVerticalSolidList"/>
    <dgm:cxn modelId="{B8BD893E-341F-45BC-AE53-DA043034B61C}" type="presParOf" srcId="{63557FB5-C0B6-4160-AFB2-D5188B453321}" destId="{EE20D436-3DA7-41E7-BB66-5F2A65ECF9AA}" srcOrd="3" destOrd="0" presId="urn:microsoft.com/office/officeart/2018/2/layout/IconVerticalSolidList"/>
    <dgm:cxn modelId="{B48557D8-4C5D-4F46-925E-CA138DA71240}" type="presParOf" srcId="{6A7B56E9-8FCB-49B4-8E6B-BD9C29CDE397}" destId="{684DD752-FD65-4E1E-A98B-C92315A706F0}" srcOrd="3" destOrd="0" presId="urn:microsoft.com/office/officeart/2018/2/layout/IconVerticalSolidList"/>
    <dgm:cxn modelId="{BC153FAF-FA51-4640-998F-704D06EEBD4A}" type="presParOf" srcId="{6A7B56E9-8FCB-49B4-8E6B-BD9C29CDE397}" destId="{60F7FBAE-2989-4221-AB2C-0BBFAEFC6281}" srcOrd="4" destOrd="0" presId="urn:microsoft.com/office/officeart/2018/2/layout/IconVerticalSolidList"/>
    <dgm:cxn modelId="{D7EFCD34-814C-494D-B19C-8528F1F2A222}" type="presParOf" srcId="{60F7FBAE-2989-4221-AB2C-0BBFAEFC6281}" destId="{918E8176-122D-4BD4-8701-7CEC854CABA4}" srcOrd="0" destOrd="0" presId="urn:microsoft.com/office/officeart/2018/2/layout/IconVerticalSolidList"/>
    <dgm:cxn modelId="{69C1D0F5-E6A6-4471-AA88-095091A06E20}" type="presParOf" srcId="{60F7FBAE-2989-4221-AB2C-0BBFAEFC6281}" destId="{103BB04E-64C2-4931-A4CF-5F0D84604203}" srcOrd="1" destOrd="0" presId="urn:microsoft.com/office/officeart/2018/2/layout/IconVerticalSolidList"/>
    <dgm:cxn modelId="{32FE2235-BA9E-46F1-8E2E-2C2858600818}" type="presParOf" srcId="{60F7FBAE-2989-4221-AB2C-0BBFAEFC6281}" destId="{324324D2-8DC4-40C1-9C0B-2C4F9E5074B4}" srcOrd="2" destOrd="0" presId="urn:microsoft.com/office/officeart/2018/2/layout/IconVerticalSolidList"/>
    <dgm:cxn modelId="{F0541F12-3013-4E6E-8057-ECEBFF9BC6FF}" type="presParOf" srcId="{60F7FBAE-2989-4221-AB2C-0BBFAEFC6281}" destId="{04751CAC-E47B-4196-8B6A-41ED5D1CEC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84748C-634B-4157-A000-4789D086CF5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2DC6A4-DA01-4DF0-B953-53E56D679B07}">
      <dgm:prSet custT="1"/>
      <dgm:spPr/>
      <dgm:t>
        <a:bodyPr/>
        <a:lstStyle/>
        <a:p>
          <a:pPr algn="l">
            <a:defRPr cap="all"/>
          </a:pPr>
          <a:r>
            <a:rPr lang="en-US" sz="1800" dirty="0"/>
            <a:t>To make a model that predicts the chance of having the mental disorders of the people working in the Tech Industry based on the user inputs provided.</a:t>
          </a:r>
        </a:p>
      </dgm:t>
    </dgm:pt>
    <dgm:pt modelId="{2A9C21DF-6F63-4D24-ACB0-B1AD7A13107D}" type="parTrans" cxnId="{9AE6B60C-7A4B-459C-8B8A-4C5EAB89928F}">
      <dgm:prSet/>
      <dgm:spPr/>
      <dgm:t>
        <a:bodyPr/>
        <a:lstStyle/>
        <a:p>
          <a:endParaRPr lang="en-US"/>
        </a:p>
      </dgm:t>
    </dgm:pt>
    <dgm:pt modelId="{B1070FA3-6847-4F49-9216-A37768FA26B8}" type="sibTrans" cxnId="{9AE6B60C-7A4B-459C-8B8A-4C5EAB89928F}">
      <dgm:prSet/>
      <dgm:spPr/>
      <dgm:t>
        <a:bodyPr/>
        <a:lstStyle/>
        <a:p>
          <a:endParaRPr lang="en-US"/>
        </a:p>
      </dgm:t>
    </dgm:pt>
    <dgm:pt modelId="{CCE69F9D-9248-4D9C-9ABF-49EA532E8BAA}">
      <dgm:prSet custT="1"/>
      <dgm:spPr/>
      <dgm:t>
        <a:bodyPr/>
        <a:lstStyle/>
        <a:p>
          <a:pPr algn="l">
            <a:defRPr cap="all"/>
          </a:pPr>
          <a:r>
            <a:rPr lang="en-US" sz="1800" dirty="0"/>
            <a:t>CRISP Methodology has been used for the analysis and to design the model.</a:t>
          </a:r>
        </a:p>
      </dgm:t>
    </dgm:pt>
    <dgm:pt modelId="{B4B260D8-CE7A-48BC-B72D-38DD930C5DFA}" type="parTrans" cxnId="{DE15C8D2-166D-41F5-88D9-7A082D8C6ADA}">
      <dgm:prSet/>
      <dgm:spPr/>
      <dgm:t>
        <a:bodyPr/>
        <a:lstStyle/>
        <a:p>
          <a:endParaRPr lang="en-US"/>
        </a:p>
      </dgm:t>
    </dgm:pt>
    <dgm:pt modelId="{3C3364F9-E00F-4CAE-A6C2-F5221F4E1186}" type="sibTrans" cxnId="{DE15C8D2-166D-41F5-88D9-7A082D8C6ADA}">
      <dgm:prSet/>
      <dgm:spPr/>
      <dgm:t>
        <a:bodyPr/>
        <a:lstStyle/>
        <a:p>
          <a:endParaRPr lang="en-US"/>
        </a:p>
      </dgm:t>
    </dgm:pt>
    <dgm:pt modelId="{1C237F96-BB62-4EC2-A486-DF921B096B49}" type="pres">
      <dgm:prSet presAssocID="{F084748C-634B-4157-A000-4789D086CF53}" presName="root" presStyleCnt="0">
        <dgm:presLayoutVars>
          <dgm:dir/>
          <dgm:resizeHandles val="exact"/>
        </dgm:presLayoutVars>
      </dgm:prSet>
      <dgm:spPr/>
    </dgm:pt>
    <dgm:pt modelId="{B5BAC326-09A1-4BDE-9A8D-25416086F2B6}" type="pres">
      <dgm:prSet presAssocID="{692DC6A4-DA01-4DF0-B953-53E56D679B07}" presName="compNode" presStyleCnt="0"/>
      <dgm:spPr/>
    </dgm:pt>
    <dgm:pt modelId="{13940FDF-3062-4C2A-AE87-1E859C7A1EF3}" type="pres">
      <dgm:prSet presAssocID="{692DC6A4-DA01-4DF0-B953-53E56D679B07}" presName="iconBgRect" presStyleLbl="bgShp" presStyleIdx="0" presStyleCnt="2" custLinFactNeighborX="-5552" custLinFactNeighborY="-14805"/>
      <dgm:spPr>
        <a:prstGeom prst="round2DiagRect">
          <a:avLst>
            <a:gd name="adj1" fmla="val 29727"/>
            <a:gd name="adj2" fmla="val 0"/>
          </a:avLst>
        </a:prstGeom>
      </dgm:spPr>
    </dgm:pt>
    <dgm:pt modelId="{3CEB82DA-E213-4231-A1E1-18D0A7F05FCF}" type="pres">
      <dgm:prSet presAssocID="{692DC6A4-DA01-4DF0-B953-53E56D679B07}" presName="iconRect" presStyleLbl="node1" presStyleIdx="0" presStyleCnt="2" custLinFactNeighborX="-6451" custLinFactNeighborY="-113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76ABC1-0824-4728-8B3A-33229F261B6D}" type="pres">
      <dgm:prSet presAssocID="{692DC6A4-DA01-4DF0-B953-53E56D679B07}" presName="spaceRect" presStyleCnt="0"/>
      <dgm:spPr/>
    </dgm:pt>
    <dgm:pt modelId="{A9F2564B-973E-4F3E-B9D8-E5F97B716D8A}" type="pres">
      <dgm:prSet presAssocID="{692DC6A4-DA01-4DF0-B953-53E56D679B07}" presName="textRect" presStyleLbl="revTx" presStyleIdx="0" presStyleCnt="2" custScaleX="138384" custScaleY="130329">
        <dgm:presLayoutVars>
          <dgm:chMax val="1"/>
          <dgm:chPref val="1"/>
        </dgm:presLayoutVars>
      </dgm:prSet>
      <dgm:spPr/>
    </dgm:pt>
    <dgm:pt modelId="{4D691589-69D9-40BF-9D2D-05582F285715}" type="pres">
      <dgm:prSet presAssocID="{B1070FA3-6847-4F49-9216-A37768FA26B8}" presName="sibTrans" presStyleCnt="0"/>
      <dgm:spPr/>
    </dgm:pt>
    <dgm:pt modelId="{401F39F3-AAC1-42D1-BFAF-825650A22FBB}" type="pres">
      <dgm:prSet presAssocID="{CCE69F9D-9248-4D9C-9ABF-49EA532E8BAA}" presName="compNode" presStyleCnt="0"/>
      <dgm:spPr/>
    </dgm:pt>
    <dgm:pt modelId="{5EDD345D-2B25-4AA3-947A-E2A9F2441CD8}" type="pres">
      <dgm:prSet presAssocID="{CCE69F9D-9248-4D9C-9ABF-49EA532E8BAA}" presName="iconBgRect" presStyleLbl="bgShp" presStyleIdx="1" presStyleCnt="2" custLinFactNeighborX="-3239" custLinFactNeighborY="-15268"/>
      <dgm:spPr>
        <a:prstGeom prst="round2DiagRect">
          <a:avLst>
            <a:gd name="adj1" fmla="val 29727"/>
            <a:gd name="adj2" fmla="val 0"/>
          </a:avLst>
        </a:prstGeom>
      </dgm:spPr>
    </dgm:pt>
    <dgm:pt modelId="{98B27191-2D41-4C4F-BBEC-069A8E30DC8A}" type="pres">
      <dgm:prSet presAssocID="{CCE69F9D-9248-4D9C-9ABF-49EA532E8BAA}" presName="iconRect" presStyleLbl="node1" presStyleIdx="1" presStyleCnt="2" custLinFactNeighborX="-1613" custLinFactNeighborY="-2534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01E42CE-7E04-4B8C-9740-E8FD1B10F372}" type="pres">
      <dgm:prSet presAssocID="{CCE69F9D-9248-4D9C-9ABF-49EA532E8BAA}" presName="spaceRect" presStyleCnt="0"/>
      <dgm:spPr/>
    </dgm:pt>
    <dgm:pt modelId="{E2F6130B-ACB5-4B9C-9B54-7EC9ED5C6D3D}" type="pres">
      <dgm:prSet presAssocID="{CCE69F9D-9248-4D9C-9ABF-49EA532E8BAA}" presName="textRect" presStyleLbl="revTx" presStyleIdx="1" presStyleCnt="2" custScaleX="108840" custScaleY="90812" custLinFactNeighborY="-29671">
        <dgm:presLayoutVars>
          <dgm:chMax val="1"/>
          <dgm:chPref val="1"/>
        </dgm:presLayoutVars>
      </dgm:prSet>
      <dgm:spPr/>
    </dgm:pt>
  </dgm:ptLst>
  <dgm:cxnLst>
    <dgm:cxn modelId="{9AE6B60C-7A4B-459C-8B8A-4C5EAB89928F}" srcId="{F084748C-634B-4157-A000-4789D086CF53}" destId="{692DC6A4-DA01-4DF0-B953-53E56D679B07}" srcOrd="0" destOrd="0" parTransId="{2A9C21DF-6F63-4D24-ACB0-B1AD7A13107D}" sibTransId="{B1070FA3-6847-4F49-9216-A37768FA26B8}"/>
    <dgm:cxn modelId="{8E68AD1B-DE29-4C4E-93CB-A8F75EF3A8A4}" type="presOf" srcId="{692DC6A4-DA01-4DF0-B953-53E56D679B07}" destId="{A9F2564B-973E-4F3E-B9D8-E5F97B716D8A}" srcOrd="0" destOrd="0" presId="urn:microsoft.com/office/officeart/2018/5/layout/IconLeafLabelList"/>
    <dgm:cxn modelId="{DE15C8D2-166D-41F5-88D9-7A082D8C6ADA}" srcId="{F084748C-634B-4157-A000-4789D086CF53}" destId="{CCE69F9D-9248-4D9C-9ABF-49EA532E8BAA}" srcOrd="1" destOrd="0" parTransId="{B4B260D8-CE7A-48BC-B72D-38DD930C5DFA}" sibTransId="{3C3364F9-E00F-4CAE-A6C2-F5221F4E1186}"/>
    <dgm:cxn modelId="{64F275F4-2D19-4587-921C-E593679A1588}" type="presOf" srcId="{CCE69F9D-9248-4D9C-9ABF-49EA532E8BAA}" destId="{E2F6130B-ACB5-4B9C-9B54-7EC9ED5C6D3D}" srcOrd="0" destOrd="0" presId="urn:microsoft.com/office/officeart/2018/5/layout/IconLeafLabelList"/>
    <dgm:cxn modelId="{B44B70FA-EF83-483A-8F26-2B82E4F62B9D}" type="presOf" srcId="{F084748C-634B-4157-A000-4789D086CF53}" destId="{1C237F96-BB62-4EC2-A486-DF921B096B49}" srcOrd="0" destOrd="0" presId="urn:microsoft.com/office/officeart/2018/5/layout/IconLeafLabelList"/>
    <dgm:cxn modelId="{3381DF24-3BBB-44BF-9171-0D0BD077CA57}" type="presParOf" srcId="{1C237F96-BB62-4EC2-A486-DF921B096B49}" destId="{B5BAC326-09A1-4BDE-9A8D-25416086F2B6}" srcOrd="0" destOrd="0" presId="urn:microsoft.com/office/officeart/2018/5/layout/IconLeafLabelList"/>
    <dgm:cxn modelId="{BBC105E5-DF0E-4345-81E9-B2BD7FB7D09D}" type="presParOf" srcId="{B5BAC326-09A1-4BDE-9A8D-25416086F2B6}" destId="{13940FDF-3062-4C2A-AE87-1E859C7A1EF3}" srcOrd="0" destOrd="0" presId="urn:microsoft.com/office/officeart/2018/5/layout/IconLeafLabelList"/>
    <dgm:cxn modelId="{F119BCF5-087F-4AB9-B5A3-F9717792A5F2}" type="presParOf" srcId="{B5BAC326-09A1-4BDE-9A8D-25416086F2B6}" destId="{3CEB82DA-E213-4231-A1E1-18D0A7F05FCF}" srcOrd="1" destOrd="0" presId="urn:microsoft.com/office/officeart/2018/5/layout/IconLeafLabelList"/>
    <dgm:cxn modelId="{DD70F9BF-0049-4860-8673-5E976816C59C}" type="presParOf" srcId="{B5BAC326-09A1-4BDE-9A8D-25416086F2B6}" destId="{5276ABC1-0824-4728-8B3A-33229F261B6D}" srcOrd="2" destOrd="0" presId="urn:microsoft.com/office/officeart/2018/5/layout/IconLeafLabelList"/>
    <dgm:cxn modelId="{778B6A07-A6D2-422E-B072-BAE6F469EAA7}" type="presParOf" srcId="{B5BAC326-09A1-4BDE-9A8D-25416086F2B6}" destId="{A9F2564B-973E-4F3E-B9D8-E5F97B716D8A}" srcOrd="3" destOrd="0" presId="urn:microsoft.com/office/officeart/2018/5/layout/IconLeafLabelList"/>
    <dgm:cxn modelId="{19A9A667-C7AC-45CE-A8C0-F9C72962D159}" type="presParOf" srcId="{1C237F96-BB62-4EC2-A486-DF921B096B49}" destId="{4D691589-69D9-40BF-9D2D-05582F285715}" srcOrd="1" destOrd="0" presId="urn:microsoft.com/office/officeart/2018/5/layout/IconLeafLabelList"/>
    <dgm:cxn modelId="{07C807A9-E3E8-40F3-A72D-F509CA7C9479}" type="presParOf" srcId="{1C237F96-BB62-4EC2-A486-DF921B096B49}" destId="{401F39F3-AAC1-42D1-BFAF-825650A22FBB}" srcOrd="2" destOrd="0" presId="urn:microsoft.com/office/officeart/2018/5/layout/IconLeafLabelList"/>
    <dgm:cxn modelId="{1D37A8F6-CA9C-4FF3-9F18-C3263F6640EA}" type="presParOf" srcId="{401F39F3-AAC1-42D1-BFAF-825650A22FBB}" destId="{5EDD345D-2B25-4AA3-947A-E2A9F2441CD8}" srcOrd="0" destOrd="0" presId="urn:microsoft.com/office/officeart/2018/5/layout/IconLeafLabelList"/>
    <dgm:cxn modelId="{CEE12217-FCAA-4EC3-ADE0-C8B90561B6D9}" type="presParOf" srcId="{401F39F3-AAC1-42D1-BFAF-825650A22FBB}" destId="{98B27191-2D41-4C4F-BBEC-069A8E30DC8A}" srcOrd="1" destOrd="0" presId="urn:microsoft.com/office/officeart/2018/5/layout/IconLeafLabelList"/>
    <dgm:cxn modelId="{1FC86422-E641-4CC1-83ED-DC834B1CE4CF}" type="presParOf" srcId="{401F39F3-AAC1-42D1-BFAF-825650A22FBB}" destId="{A01E42CE-7E04-4B8C-9740-E8FD1B10F372}" srcOrd="2" destOrd="0" presId="urn:microsoft.com/office/officeart/2018/5/layout/IconLeafLabelList"/>
    <dgm:cxn modelId="{E7AC0348-5F9D-4553-A301-2C52B8B76B86}" type="presParOf" srcId="{401F39F3-AAC1-42D1-BFAF-825650A22FBB}" destId="{E2F6130B-ACB5-4B9C-9B54-7EC9ED5C6D3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EE0E54-C4E5-4355-8ED9-8A701F6A104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299204-D813-444C-9777-79FE368515DC}">
      <dgm:prSet/>
      <dgm:spPr/>
      <dgm:t>
        <a:bodyPr/>
        <a:lstStyle/>
        <a:p>
          <a:r>
            <a:rPr lang="en-US" dirty="0"/>
            <a:t>Target Variable</a:t>
          </a:r>
        </a:p>
      </dgm:t>
    </dgm:pt>
    <dgm:pt modelId="{00D91AFD-9657-4F1B-8EB2-F1D4126ECE1F}" type="parTrans" cxnId="{809BC2A6-3DBE-4799-AE17-C67EF7C3432A}">
      <dgm:prSet/>
      <dgm:spPr/>
      <dgm:t>
        <a:bodyPr/>
        <a:lstStyle/>
        <a:p>
          <a:endParaRPr lang="en-US"/>
        </a:p>
      </dgm:t>
    </dgm:pt>
    <dgm:pt modelId="{093C552C-5B61-484A-882D-763AD040E04D}" type="sibTrans" cxnId="{809BC2A6-3DBE-4799-AE17-C67EF7C3432A}">
      <dgm:prSet/>
      <dgm:spPr/>
      <dgm:t>
        <a:bodyPr/>
        <a:lstStyle/>
        <a:p>
          <a:endParaRPr lang="en-US"/>
        </a:p>
      </dgm:t>
    </dgm:pt>
    <dgm:pt modelId="{3DB5621E-8CA7-4367-A2B5-3C4E14057B2A}">
      <dgm:prSet/>
      <dgm:spPr/>
      <dgm:t>
        <a:bodyPr/>
        <a:lstStyle/>
        <a:p>
          <a:r>
            <a:rPr lang="en-US"/>
            <a:t>Input Variables</a:t>
          </a:r>
        </a:p>
      </dgm:t>
    </dgm:pt>
    <dgm:pt modelId="{3FE846E6-5A62-46BD-806E-E66B71AD107F}" type="parTrans" cxnId="{09523C95-FF78-48A0-BDE6-4D134504E8AA}">
      <dgm:prSet/>
      <dgm:spPr/>
      <dgm:t>
        <a:bodyPr/>
        <a:lstStyle/>
        <a:p>
          <a:endParaRPr lang="en-US"/>
        </a:p>
      </dgm:t>
    </dgm:pt>
    <dgm:pt modelId="{1E305547-426C-4688-BC94-F2FC0DAEC366}" type="sibTrans" cxnId="{09523C95-FF78-48A0-BDE6-4D134504E8AA}">
      <dgm:prSet/>
      <dgm:spPr/>
      <dgm:t>
        <a:bodyPr/>
        <a:lstStyle/>
        <a:p>
          <a:endParaRPr lang="en-US"/>
        </a:p>
      </dgm:t>
    </dgm:pt>
    <dgm:pt modelId="{1E7BE86E-F83D-452A-AA27-361B7FA36776}">
      <dgm:prSet/>
      <dgm:spPr/>
      <dgm:t>
        <a:bodyPr/>
        <a:lstStyle/>
        <a:p>
          <a:r>
            <a:rPr lang="en-US" dirty="0" err="1"/>
            <a:t>tech_comp_flag</a:t>
          </a:r>
          <a:endParaRPr lang="en-US" dirty="0"/>
        </a:p>
      </dgm:t>
    </dgm:pt>
    <dgm:pt modelId="{387CDF9C-D7F6-466D-94BD-0AD914F646BF}" type="parTrans" cxnId="{D756F2A2-2954-479B-AB73-9B83838205D0}">
      <dgm:prSet/>
      <dgm:spPr/>
      <dgm:t>
        <a:bodyPr/>
        <a:lstStyle/>
        <a:p>
          <a:endParaRPr lang="en-US"/>
        </a:p>
      </dgm:t>
    </dgm:pt>
    <dgm:pt modelId="{DD3D862E-B65F-48B6-82C6-73E7FAA95EE5}" type="sibTrans" cxnId="{D756F2A2-2954-479B-AB73-9B83838205D0}">
      <dgm:prSet/>
      <dgm:spPr/>
      <dgm:t>
        <a:bodyPr/>
        <a:lstStyle/>
        <a:p>
          <a:endParaRPr lang="en-US"/>
        </a:p>
      </dgm:t>
    </dgm:pt>
    <dgm:pt modelId="{F0FCE585-08B7-4CE1-9AC7-023BF1216C42}">
      <dgm:prSet/>
      <dgm:spPr/>
      <dgm:t>
        <a:bodyPr/>
        <a:lstStyle/>
        <a:p>
          <a:r>
            <a:rPr lang="en-US" dirty="0" err="1"/>
            <a:t>mh_coverage_flag</a:t>
          </a:r>
          <a:endParaRPr lang="en-US" dirty="0"/>
        </a:p>
      </dgm:t>
    </dgm:pt>
    <dgm:pt modelId="{E0110771-83B1-40DB-BC8A-D10F17F06FDC}" type="parTrans" cxnId="{CEA72A72-6AEF-4149-9499-833F40A09A91}">
      <dgm:prSet/>
      <dgm:spPr/>
      <dgm:t>
        <a:bodyPr/>
        <a:lstStyle/>
        <a:p>
          <a:endParaRPr lang="en-US"/>
        </a:p>
      </dgm:t>
    </dgm:pt>
    <dgm:pt modelId="{278881F6-3DC2-4434-9496-2A2033D383BD}" type="sibTrans" cxnId="{CEA72A72-6AEF-4149-9499-833F40A09A91}">
      <dgm:prSet/>
      <dgm:spPr/>
      <dgm:t>
        <a:bodyPr/>
        <a:lstStyle/>
        <a:p>
          <a:endParaRPr lang="en-US"/>
        </a:p>
      </dgm:t>
    </dgm:pt>
    <dgm:pt modelId="{AA0BE516-86A3-4BA4-9159-C0E90409402F}">
      <dgm:prSet/>
      <dgm:spPr/>
      <dgm:t>
        <a:bodyPr/>
        <a:lstStyle/>
        <a:p>
          <a:r>
            <a:rPr lang="en-US" dirty="0" err="1"/>
            <a:t>mh_resources_provided</a:t>
          </a:r>
          <a:endParaRPr lang="en-US" dirty="0"/>
        </a:p>
      </dgm:t>
    </dgm:pt>
    <dgm:pt modelId="{0FE8ED1B-D9CA-4542-A5C8-EDD10FA2F530}" type="parTrans" cxnId="{76B63261-F2AC-4E7A-941E-9E38F1D459BC}">
      <dgm:prSet/>
      <dgm:spPr/>
      <dgm:t>
        <a:bodyPr/>
        <a:lstStyle/>
        <a:p>
          <a:endParaRPr lang="en-US"/>
        </a:p>
      </dgm:t>
    </dgm:pt>
    <dgm:pt modelId="{F8B88943-2E73-42BA-8571-7CE14E0EA185}" type="sibTrans" cxnId="{76B63261-F2AC-4E7A-941E-9E38F1D459BC}">
      <dgm:prSet/>
      <dgm:spPr/>
      <dgm:t>
        <a:bodyPr/>
        <a:lstStyle/>
        <a:p>
          <a:endParaRPr lang="en-US"/>
        </a:p>
      </dgm:t>
    </dgm:pt>
    <dgm:pt modelId="{B33E7114-1A94-4977-96FB-888F0EF94D5B}">
      <dgm:prSet/>
      <dgm:spPr/>
      <dgm:t>
        <a:bodyPr/>
        <a:lstStyle/>
        <a:p>
          <a:r>
            <a:rPr lang="en-US" dirty="0" err="1"/>
            <a:t>mh_medical_leave</a:t>
          </a:r>
          <a:endParaRPr lang="en-US" dirty="0"/>
        </a:p>
      </dgm:t>
    </dgm:pt>
    <dgm:pt modelId="{B78A32B3-4E7B-4650-9DAD-976D93A63062}" type="parTrans" cxnId="{74E90585-C232-40C2-B890-ACD934B19313}">
      <dgm:prSet/>
      <dgm:spPr/>
      <dgm:t>
        <a:bodyPr/>
        <a:lstStyle/>
        <a:p>
          <a:endParaRPr lang="en-US"/>
        </a:p>
      </dgm:t>
    </dgm:pt>
    <dgm:pt modelId="{F84BB915-30A0-42B7-BD6D-CAD26BFEB8FB}" type="sibTrans" cxnId="{74E90585-C232-40C2-B890-ACD934B19313}">
      <dgm:prSet/>
      <dgm:spPr/>
      <dgm:t>
        <a:bodyPr/>
        <a:lstStyle/>
        <a:p>
          <a:endParaRPr lang="en-US"/>
        </a:p>
      </dgm:t>
    </dgm:pt>
    <dgm:pt modelId="{29F6D34E-B7AE-4D28-BBDD-CA6F785D2185}">
      <dgm:prSet/>
      <dgm:spPr/>
      <dgm:t>
        <a:bodyPr/>
        <a:lstStyle/>
        <a:p>
          <a:r>
            <a:rPr lang="en-US" dirty="0"/>
            <a:t>Sex</a:t>
          </a:r>
        </a:p>
      </dgm:t>
    </dgm:pt>
    <dgm:pt modelId="{EE664FA3-C069-4785-AD56-50A5FB7BD1D4}" type="parTrans" cxnId="{CA5C3716-ACD0-48EB-8251-2A43511EC0BC}">
      <dgm:prSet/>
      <dgm:spPr/>
      <dgm:t>
        <a:bodyPr/>
        <a:lstStyle/>
        <a:p>
          <a:endParaRPr lang="en-US"/>
        </a:p>
      </dgm:t>
    </dgm:pt>
    <dgm:pt modelId="{1F7091D5-CC9E-47AD-9D21-16A20386D821}" type="sibTrans" cxnId="{CA5C3716-ACD0-48EB-8251-2A43511EC0BC}">
      <dgm:prSet/>
      <dgm:spPr/>
      <dgm:t>
        <a:bodyPr/>
        <a:lstStyle/>
        <a:p>
          <a:endParaRPr lang="en-US"/>
        </a:p>
      </dgm:t>
    </dgm:pt>
    <dgm:pt modelId="{75C9CDD4-C709-4825-B652-1349FE65C4BB}">
      <dgm:prSet/>
      <dgm:spPr/>
      <dgm:t>
        <a:bodyPr/>
        <a:lstStyle/>
        <a:p>
          <a:r>
            <a:rPr lang="en-US" dirty="0" err="1"/>
            <a:t>tech_flag</a:t>
          </a:r>
          <a:endParaRPr lang="en-US" dirty="0"/>
        </a:p>
      </dgm:t>
    </dgm:pt>
    <dgm:pt modelId="{7AEEDDD3-842E-4427-8A79-B593C565816C}" type="parTrans" cxnId="{7201E935-1F2D-4742-921A-0F6EA937C1F3}">
      <dgm:prSet/>
      <dgm:spPr/>
      <dgm:t>
        <a:bodyPr/>
        <a:lstStyle/>
        <a:p>
          <a:endParaRPr lang="en-US"/>
        </a:p>
      </dgm:t>
    </dgm:pt>
    <dgm:pt modelId="{2C27B8B2-0F7E-4E25-A6CD-E513BBDE5B3F}" type="sibTrans" cxnId="{7201E935-1F2D-4742-921A-0F6EA937C1F3}">
      <dgm:prSet/>
      <dgm:spPr/>
      <dgm:t>
        <a:bodyPr/>
        <a:lstStyle/>
        <a:p>
          <a:endParaRPr lang="en-US"/>
        </a:p>
      </dgm:t>
    </dgm:pt>
    <dgm:pt modelId="{497B2A71-C0D4-404B-889F-98006D66AAC8}">
      <dgm:prSet/>
      <dgm:spPr/>
      <dgm:t>
        <a:bodyPr/>
        <a:lstStyle/>
        <a:p>
          <a:r>
            <a:rPr lang="en-US" dirty="0" err="1"/>
            <a:t>mh_disorder_past</a:t>
          </a:r>
          <a:endParaRPr lang="en-US" dirty="0"/>
        </a:p>
      </dgm:t>
    </dgm:pt>
    <dgm:pt modelId="{9DE3AB5F-E0C3-48AC-AA79-4C0CC7369B71}" type="parTrans" cxnId="{0482F839-B949-4D4D-9DC3-1C1530E333BA}">
      <dgm:prSet/>
      <dgm:spPr/>
      <dgm:t>
        <a:bodyPr/>
        <a:lstStyle/>
        <a:p>
          <a:endParaRPr lang="en-US"/>
        </a:p>
      </dgm:t>
    </dgm:pt>
    <dgm:pt modelId="{83010016-4E69-4BFE-9321-1372A2F034CE}" type="sibTrans" cxnId="{0482F839-B949-4D4D-9DC3-1C1530E333BA}">
      <dgm:prSet/>
      <dgm:spPr/>
      <dgm:t>
        <a:bodyPr/>
        <a:lstStyle/>
        <a:p>
          <a:endParaRPr lang="en-US"/>
        </a:p>
      </dgm:t>
    </dgm:pt>
    <dgm:pt modelId="{14518ABC-50D0-4A64-9E4C-80D097EBDE58}">
      <dgm:prSet/>
      <dgm:spPr/>
      <dgm:t>
        <a:bodyPr/>
        <a:lstStyle/>
        <a:p>
          <a:r>
            <a:rPr lang="en-US" dirty="0" err="1"/>
            <a:t>mh_sought_proffes_treatm</a:t>
          </a:r>
          <a:endParaRPr lang="en-US" dirty="0"/>
        </a:p>
      </dgm:t>
    </dgm:pt>
    <dgm:pt modelId="{383B1439-54F5-48A6-B6B9-F242431C9B0C}" type="parTrans" cxnId="{12B51C06-18E3-4D17-B598-7BFEB4BE52B1}">
      <dgm:prSet/>
      <dgm:spPr/>
      <dgm:t>
        <a:bodyPr/>
        <a:lstStyle/>
        <a:p>
          <a:endParaRPr lang="en-US"/>
        </a:p>
      </dgm:t>
    </dgm:pt>
    <dgm:pt modelId="{DD5D9AC0-DF51-4FB6-B678-764162C286F6}" type="sibTrans" cxnId="{12B51C06-18E3-4D17-B598-7BFEB4BE52B1}">
      <dgm:prSet/>
      <dgm:spPr/>
      <dgm:t>
        <a:bodyPr/>
        <a:lstStyle/>
        <a:p>
          <a:endParaRPr lang="en-US"/>
        </a:p>
      </dgm:t>
    </dgm:pt>
    <dgm:pt modelId="{62CF9BD8-00D3-4449-919E-5B2D6EAFD53C}">
      <dgm:prSet/>
      <dgm:spPr/>
      <dgm:t>
        <a:bodyPr/>
        <a:lstStyle/>
        <a:p>
          <a:r>
            <a:rPr lang="en-US" dirty="0" err="1"/>
            <a:t>mh_eff_treat_impact_on_work</a:t>
          </a:r>
          <a:endParaRPr lang="en-US" dirty="0"/>
        </a:p>
      </dgm:t>
    </dgm:pt>
    <dgm:pt modelId="{5E7C4425-398A-4F90-8F45-DD299B10C2B7}" type="parTrans" cxnId="{A604E335-7B30-46C5-8253-E8E9C6DD5C37}">
      <dgm:prSet/>
      <dgm:spPr/>
      <dgm:t>
        <a:bodyPr/>
        <a:lstStyle/>
        <a:p>
          <a:endParaRPr lang="en-US"/>
        </a:p>
      </dgm:t>
    </dgm:pt>
    <dgm:pt modelId="{E50D579B-336A-4773-9DA6-8C31DA7D1D1C}" type="sibTrans" cxnId="{A604E335-7B30-46C5-8253-E8E9C6DD5C37}">
      <dgm:prSet/>
      <dgm:spPr/>
      <dgm:t>
        <a:bodyPr/>
        <a:lstStyle/>
        <a:p>
          <a:endParaRPr lang="en-US"/>
        </a:p>
      </dgm:t>
    </dgm:pt>
    <dgm:pt modelId="{A9EA0667-F7D2-4467-A8A6-A8D323BD9808}">
      <dgm:prSet/>
      <dgm:spPr/>
      <dgm:t>
        <a:bodyPr/>
        <a:lstStyle/>
        <a:p>
          <a:r>
            <a:rPr lang="en-US" dirty="0" err="1"/>
            <a:t>mh_disorder_current</a:t>
          </a:r>
          <a:r>
            <a:rPr lang="en-US" dirty="0"/>
            <a:t>.</a:t>
          </a:r>
        </a:p>
      </dgm:t>
    </dgm:pt>
    <dgm:pt modelId="{15FBCC96-50C4-417F-95F8-7FD51011C18A}" type="parTrans" cxnId="{6B79BFD2-002C-4ACD-BBC2-FAF462DFB5D3}">
      <dgm:prSet/>
      <dgm:spPr/>
      <dgm:t>
        <a:bodyPr/>
        <a:lstStyle/>
        <a:p>
          <a:endParaRPr lang="en-US"/>
        </a:p>
      </dgm:t>
    </dgm:pt>
    <dgm:pt modelId="{19F38BC8-9120-4061-8DC0-0F9BEE8E8A5F}" type="sibTrans" cxnId="{6B79BFD2-002C-4ACD-BBC2-FAF462DFB5D3}">
      <dgm:prSet/>
      <dgm:spPr/>
      <dgm:t>
        <a:bodyPr/>
        <a:lstStyle/>
        <a:p>
          <a:endParaRPr lang="en-US"/>
        </a:p>
      </dgm:t>
    </dgm:pt>
    <dgm:pt modelId="{50C77AE5-D916-415A-AC60-B09EA594C872}">
      <dgm:prSet/>
      <dgm:spPr/>
      <dgm:t>
        <a:bodyPr/>
        <a:lstStyle/>
        <a:p>
          <a:r>
            <a:rPr lang="en-US" dirty="0"/>
            <a:t>We have used Random Forest Classifier model.</a:t>
          </a:r>
        </a:p>
      </dgm:t>
    </dgm:pt>
    <dgm:pt modelId="{61F0AE0A-8283-48BA-A521-B53F63131030}" type="sibTrans" cxnId="{B65A12E1-6C19-4266-ADF8-4D8CA28AA67B}">
      <dgm:prSet/>
      <dgm:spPr/>
      <dgm:t>
        <a:bodyPr/>
        <a:lstStyle/>
        <a:p>
          <a:endParaRPr lang="en-US"/>
        </a:p>
      </dgm:t>
    </dgm:pt>
    <dgm:pt modelId="{33E2CDE4-6394-4921-9D7F-B7D2E5B006EE}" type="parTrans" cxnId="{B65A12E1-6C19-4266-ADF8-4D8CA28AA67B}">
      <dgm:prSet/>
      <dgm:spPr/>
      <dgm:t>
        <a:bodyPr/>
        <a:lstStyle/>
        <a:p>
          <a:endParaRPr lang="en-US"/>
        </a:p>
      </dgm:t>
    </dgm:pt>
    <dgm:pt modelId="{C356C147-826A-450B-AA5D-7FC5371374D7}" type="pres">
      <dgm:prSet presAssocID="{8EEE0E54-C4E5-4355-8ED9-8A701F6A1047}" presName="linear" presStyleCnt="0">
        <dgm:presLayoutVars>
          <dgm:dir/>
          <dgm:animLvl val="lvl"/>
          <dgm:resizeHandles val="exact"/>
        </dgm:presLayoutVars>
      </dgm:prSet>
      <dgm:spPr/>
    </dgm:pt>
    <dgm:pt modelId="{83397627-B1A6-48A4-AA55-1ED1687B7057}" type="pres">
      <dgm:prSet presAssocID="{50C77AE5-D916-415A-AC60-B09EA594C872}" presName="parentLin" presStyleCnt="0"/>
      <dgm:spPr/>
    </dgm:pt>
    <dgm:pt modelId="{BB73BF9F-47BA-42D7-8AEB-9940D84A2E6C}" type="pres">
      <dgm:prSet presAssocID="{50C77AE5-D916-415A-AC60-B09EA594C872}" presName="parentLeftMargin" presStyleLbl="node1" presStyleIdx="0" presStyleCnt="3"/>
      <dgm:spPr/>
    </dgm:pt>
    <dgm:pt modelId="{4FF63CA8-D8EA-4E8B-B9DB-5E20C402FF27}" type="pres">
      <dgm:prSet presAssocID="{50C77AE5-D916-415A-AC60-B09EA594C872}" presName="parentText" presStyleLbl="node1" presStyleIdx="0" presStyleCnt="3" custLinFactNeighborY="-8922">
        <dgm:presLayoutVars>
          <dgm:chMax val="0"/>
          <dgm:bulletEnabled val="1"/>
        </dgm:presLayoutVars>
      </dgm:prSet>
      <dgm:spPr/>
    </dgm:pt>
    <dgm:pt modelId="{F42E6AD7-481F-44E5-89F0-BB752DC01BDB}" type="pres">
      <dgm:prSet presAssocID="{50C77AE5-D916-415A-AC60-B09EA594C872}" presName="negativeSpace" presStyleCnt="0"/>
      <dgm:spPr/>
    </dgm:pt>
    <dgm:pt modelId="{10D1BC9A-B632-4D27-9569-E9E93402DB03}" type="pres">
      <dgm:prSet presAssocID="{50C77AE5-D916-415A-AC60-B09EA594C872}" presName="childText" presStyleLbl="conFgAcc1" presStyleIdx="0" presStyleCnt="3">
        <dgm:presLayoutVars>
          <dgm:bulletEnabled val="1"/>
        </dgm:presLayoutVars>
      </dgm:prSet>
      <dgm:spPr/>
    </dgm:pt>
    <dgm:pt modelId="{AD4862FB-A4BE-420C-A767-87D35623DE74}" type="pres">
      <dgm:prSet presAssocID="{61F0AE0A-8283-48BA-A521-B53F63131030}" presName="spaceBetweenRectangles" presStyleCnt="0"/>
      <dgm:spPr/>
    </dgm:pt>
    <dgm:pt modelId="{AB0706F0-2D57-4EA2-9E11-C849884BBA39}" type="pres">
      <dgm:prSet presAssocID="{36299204-D813-444C-9777-79FE368515DC}" presName="parentLin" presStyleCnt="0"/>
      <dgm:spPr/>
    </dgm:pt>
    <dgm:pt modelId="{B0DF9FE7-A61A-4453-BE43-519065D3124E}" type="pres">
      <dgm:prSet presAssocID="{36299204-D813-444C-9777-79FE368515DC}" presName="parentLeftMargin" presStyleLbl="node1" presStyleIdx="0" presStyleCnt="3"/>
      <dgm:spPr/>
    </dgm:pt>
    <dgm:pt modelId="{AF69BFBD-5ADB-4B29-8D56-B73F59C17B05}" type="pres">
      <dgm:prSet presAssocID="{36299204-D813-444C-9777-79FE368515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F0E79D-F7BC-4FE6-8DD4-12159C33174C}" type="pres">
      <dgm:prSet presAssocID="{36299204-D813-444C-9777-79FE368515DC}" presName="negativeSpace" presStyleCnt="0"/>
      <dgm:spPr/>
    </dgm:pt>
    <dgm:pt modelId="{93A214A7-9E5C-45F7-B743-FF2F46555303}" type="pres">
      <dgm:prSet presAssocID="{36299204-D813-444C-9777-79FE368515DC}" presName="childText" presStyleLbl="conFgAcc1" presStyleIdx="1" presStyleCnt="3">
        <dgm:presLayoutVars>
          <dgm:bulletEnabled val="1"/>
        </dgm:presLayoutVars>
      </dgm:prSet>
      <dgm:spPr/>
    </dgm:pt>
    <dgm:pt modelId="{43D0D367-2A1B-478B-97C4-19B0AC9572DE}" type="pres">
      <dgm:prSet presAssocID="{093C552C-5B61-484A-882D-763AD040E04D}" presName="spaceBetweenRectangles" presStyleCnt="0"/>
      <dgm:spPr/>
    </dgm:pt>
    <dgm:pt modelId="{C3A1331D-9EE2-468F-AB47-C27F63DA987B}" type="pres">
      <dgm:prSet presAssocID="{3DB5621E-8CA7-4367-A2B5-3C4E14057B2A}" presName="parentLin" presStyleCnt="0"/>
      <dgm:spPr/>
    </dgm:pt>
    <dgm:pt modelId="{16CCEBAF-6699-4588-A471-4B706B98299B}" type="pres">
      <dgm:prSet presAssocID="{3DB5621E-8CA7-4367-A2B5-3C4E14057B2A}" presName="parentLeftMargin" presStyleLbl="node1" presStyleIdx="1" presStyleCnt="3"/>
      <dgm:spPr/>
    </dgm:pt>
    <dgm:pt modelId="{1B7A7171-6221-478A-B5B4-33C1F0B6D53C}" type="pres">
      <dgm:prSet presAssocID="{3DB5621E-8CA7-4367-A2B5-3C4E14057B2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F75B2E-E6EE-4213-A23A-3BE7983FEA56}" type="pres">
      <dgm:prSet presAssocID="{3DB5621E-8CA7-4367-A2B5-3C4E14057B2A}" presName="negativeSpace" presStyleCnt="0"/>
      <dgm:spPr/>
    </dgm:pt>
    <dgm:pt modelId="{9FC60A03-E68A-453A-B7E1-88EF7FEE51FB}" type="pres">
      <dgm:prSet presAssocID="{3DB5621E-8CA7-4367-A2B5-3C4E14057B2A}" presName="childText" presStyleLbl="conFgAcc1" presStyleIdx="2" presStyleCnt="3" custLinFactNeighborX="-3294" custLinFactNeighborY="-51626">
        <dgm:presLayoutVars>
          <dgm:bulletEnabled val="1"/>
        </dgm:presLayoutVars>
      </dgm:prSet>
      <dgm:spPr/>
    </dgm:pt>
  </dgm:ptLst>
  <dgm:cxnLst>
    <dgm:cxn modelId="{361FA701-EF88-44FB-B822-9FC1CB400F9E}" type="presOf" srcId="{3DB5621E-8CA7-4367-A2B5-3C4E14057B2A}" destId="{1B7A7171-6221-478A-B5B4-33C1F0B6D53C}" srcOrd="1" destOrd="0" presId="urn:microsoft.com/office/officeart/2005/8/layout/list1"/>
    <dgm:cxn modelId="{12B51C06-18E3-4D17-B598-7BFEB4BE52B1}" srcId="{3DB5621E-8CA7-4367-A2B5-3C4E14057B2A}" destId="{14518ABC-50D0-4A64-9E4C-80D097EBDE58}" srcOrd="7" destOrd="0" parTransId="{383B1439-54F5-48A6-B6B9-F242431C9B0C}" sibTransId="{DD5D9AC0-DF51-4FB6-B678-764162C286F6}"/>
    <dgm:cxn modelId="{79ED3606-BEDF-4A3A-AE40-D7B81CED2B57}" type="presOf" srcId="{AA0BE516-86A3-4BA4-9159-C0E90409402F}" destId="{9FC60A03-E68A-453A-B7E1-88EF7FEE51FB}" srcOrd="0" destOrd="2" presId="urn:microsoft.com/office/officeart/2005/8/layout/list1"/>
    <dgm:cxn modelId="{1DB2FD13-0D15-4327-A18E-E4121528D54A}" type="presOf" srcId="{497B2A71-C0D4-404B-889F-98006D66AAC8}" destId="{9FC60A03-E68A-453A-B7E1-88EF7FEE51FB}" srcOrd="0" destOrd="6" presId="urn:microsoft.com/office/officeart/2005/8/layout/list1"/>
    <dgm:cxn modelId="{CA5C3716-ACD0-48EB-8251-2A43511EC0BC}" srcId="{3DB5621E-8CA7-4367-A2B5-3C4E14057B2A}" destId="{29F6D34E-B7AE-4D28-BBDD-CA6F785D2185}" srcOrd="4" destOrd="0" parTransId="{EE664FA3-C069-4785-AD56-50A5FB7BD1D4}" sibTransId="{1F7091D5-CC9E-47AD-9D21-16A20386D821}"/>
    <dgm:cxn modelId="{2ED40134-CBB7-4B21-B6A2-02A0E2F458B7}" type="presOf" srcId="{B33E7114-1A94-4977-96FB-888F0EF94D5B}" destId="{9FC60A03-E68A-453A-B7E1-88EF7FEE51FB}" srcOrd="0" destOrd="3" presId="urn:microsoft.com/office/officeart/2005/8/layout/list1"/>
    <dgm:cxn modelId="{D0A92334-42BB-465C-8C4B-FD4AE226C72D}" type="presOf" srcId="{14518ABC-50D0-4A64-9E4C-80D097EBDE58}" destId="{9FC60A03-E68A-453A-B7E1-88EF7FEE51FB}" srcOrd="0" destOrd="7" presId="urn:microsoft.com/office/officeart/2005/8/layout/list1"/>
    <dgm:cxn modelId="{A604E335-7B30-46C5-8253-E8E9C6DD5C37}" srcId="{3DB5621E-8CA7-4367-A2B5-3C4E14057B2A}" destId="{62CF9BD8-00D3-4449-919E-5B2D6EAFD53C}" srcOrd="8" destOrd="0" parTransId="{5E7C4425-398A-4F90-8F45-DD299B10C2B7}" sibTransId="{E50D579B-336A-4773-9DA6-8C31DA7D1D1C}"/>
    <dgm:cxn modelId="{7201E935-1F2D-4742-921A-0F6EA937C1F3}" srcId="{3DB5621E-8CA7-4367-A2B5-3C4E14057B2A}" destId="{75C9CDD4-C709-4825-B652-1349FE65C4BB}" srcOrd="5" destOrd="0" parTransId="{7AEEDDD3-842E-4427-8A79-B593C565816C}" sibTransId="{2C27B8B2-0F7E-4E25-A6CD-E513BBDE5B3F}"/>
    <dgm:cxn modelId="{0482F839-B949-4D4D-9DC3-1C1530E333BA}" srcId="{3DB5621E-8CA7-4367-A2B5-3C4E14057B2A}" destId="{497B2A71-C0D4-404B-889F-98006D66AAC8}" srcOrd="6" destOrd="0" parTransId="{9DE3AB5F-E0C3-48AC-AA79-4C0CC7369B71}" sibTransId="{83010016-4E69-4BFE-9321-1372A2F034CE}"/>
    <dgm:cxn modelId="{969CF65B-95D1-4BC9-922B-FC7E11D466BB}" type="presOf" srcId="{50C77AE5-D916-415A-AC60-B09EA594C872}" destId="{4FF63CA8-D8EA-4E8B-B9DB-5E20C402FF27}" srcOrd="1" destOrd="0" presId="urn:microsoft.com/office/officeart/2005/8/layout/list1"/>
    <dgm:cxn modelId="{76B63261-F2AC-4E7A-941E-9E38F1D459BC}" srcId="{3DB5621E-8CA7-4367-A2B5-3C4E14057B2A}" destId="{AA0BE516-86A3-4BA4-9159-C0E90409402F}" srcOrd="2" destOrd="0" parTransId="{0FE8ED1B-D9CA-4542-A5C8-EDD10FA2F530}" sibTransId="{F8B88943-2E73-42BA-8571-7CE14E0EA185}"/>
    <dgm:cxn modelId="{02C6C945-662A-4FB9-838D-A8F0EF03D6AA}" type="presOf" srcId="{3DB5621E-8CA7-4367-A2B5-3C4E14057B2A}" destId="{16CCEBAF-6699-4588-A471-4B706B98299B}" srcOrd="0" destOrd="0" presId="urn:microsoft.com/office/officeart/2005/8/layout/list1"/>
    <dgm:cxn modelId="{C6979346-DE43-4DB9-85B0-9E285C1A6091}" type="presOf" srcId="{29F6D34E-B7AE-4D28-BBDD-CA6F785D2185}" destId="{9FC60A03-E68A-453A-B7E1-88EF7FEE51FB}" srcOrd="0" destOrd="4" presId="urn:microsoft.com/office/officeart/2005/8/layout/list1"/>
    <dgm:cxn modelId="{CEA72A72-6AEF-4149-9499-833F40A09A91}" srcId="{3DB5621E-8CA7-4367-A2B5-3C4E14057B2A}" destId="{F0FCE585-08B7-4CE1-9AC7-023BF1216C42}" srcOrd="1" destOrd="0" parTransId="{E0110771-83B1-40DB-BC8A-D10F17F06FDC}" sibTransId="{278881F6-3DC2-4434-9496-2A2033D383BD}"/>
    <dgm:cxn modelId="{79C40375-736F-44C6-BCA9-E17F15897BAD}" type="presOf" srcId="{F0FCE585-08B7-4CE1-9AC7-023BF1216C42}" destId="{9FC60A03-E68A-453A-B7E1-88EF7FEE51FB}" srcOrd="0" destOrd="1" presId="urn:microsoft.com/office/officeart/2005/8/layout/list1"/>
    <dgm:cxn modelId="{69546282-5419-419C-9883-8546D275E402}" type="presOf" srcId="{36299204-D813-444C-9777-79FE368515DC}" destId="{B0DF9FE7-A61A-4453-BE43-519065D3124E}" srcOrd="0" destOrd="0" presId="urn:microsoft.com/office/officeart/2005/8/layout/list1"/>
    <dgm:cxn modelId="{74E90585-C232-40C2-B890-ACD934B19313}" srcId="{3DB5621E-8CA7-4367-A2B5-3C4E14057B2A}" destId="{B33E7114-1A94-4977-96FB-888F0EF94D5B}" srcOrd="3" destOrd="0" parTransId="{B78A32B3-4E7B-4650-9DAD-976D93A63062}" sibTransId="{F84BB915-30A0-42B7-BD6D-CAD26BFEB8FB}"/>
    <dgm:cxn modelId="{09523C95-FF78-48A0-BDE6-4D134504E8AA}" srcId="{8EEE0E54-C4E5-4355-8ED9-8A701F6A1047}" destId="{3DB5621E-8CA7-4367-A2B5-3C4E14057B2A}" srcOrd="2" destOrd="0" parTransId="{3FE846E6-5A62-46BD-806E-E66B71AD107F}" sibTransId="{1E305547-426C-4688-BC94-F2FC0DAEC366}"/>
    <dgm:cxn modelId="{01F9F995-BD16-4B89-A2FD-1AD13671BCAF}" type="presOf" srcId="{36299204-D813-444C-9777-79FE368515DC}" destId="{AF69BFBD-5ADB-4B29-8D56-B73F59C17B05}" srcOrd="1" destOrd="0" presId="urn:microsoft.com/office/officeart/2005/8/layout/list1"/>
    <dgm:cxn modelId="{D756F2A2-2954-479B-AB73-9B83838205D0}" srcId="{3DB5621E-8CA7-4367-A2B5-3C4E14057B2A}" destId="{1E7BE86E-F83D-452A-AA27-361B7FA36776}" srcOrd="0" destOrd="0" parTransId="{387CDF9C-D7F6-466D-94BD-0AD914F646BF}" sibTransId="{DD3D862E-B65F-48B6-82C6-73E7FAA95EE5}"/>
    <dgm:cxn modelId="{809BC2A6-3DBE-4799-AE17-C67EF7C3432A}" srcId="{8EEE0E54-C4E5-4355-8ED9-8A701F6A1047}" destId="{36299204-D813-444C-9777-79FE368515DC}" srcOrd="1" destOrd="0" parTransId="{00D91AFD-9657-4F1B-8EB2-F1D4126ECE1F}" sibTransId="{093C552C-5B61-484A-882D-763AD040E04D}"/>
    <dgm:cxn modelId="{6B1319BB-DC46-4EFE-984B-6CFF263FA994}" type="presOf" srcId="{62CF9BD8-00D3-4449-919E-5B2D6EAFD53C}" destId="{9FC60A03-E68A-453A-B7E1-88EF7FEE51FB}" srcOrd="0" destOrd="8" presId="urn:microsoft.com/office/officeart/2005/8/layout/list1"/>
    <dgm:cxn modelId="{0498CBC3-F104-4CA3-875B-22894299C264}" type="presOf" srcId="{A9EA0667-F7D2-4467-A8A6-A8D323BD9808}" destId="{93A214A7-9E5C-45F7-B743-FF2F46555303}" srcOrd="0" destOrd="0" presId="urn:microsoft.com/office/officeart/2005/8/layout/list1"/>
    <dgm:cxn modelId="{1F0C47D2-3B68-4694-98D5-7BE8477B6A13}" type="presOf" srcId="{75C9CDD4-C709-4825-B652-1349FE65C4BB}" destId="{9FC60A03-E68A-453A-B7E1-88EF7FEE51FB}" srcOrd="0" destOrd="5" presId="urn:microsoft.com/office/officeart/2005/8/layout/list1"/>
    <dgm:cxn modelId="{6B79BFD2-002C-4ACD-BBC2-FAF462DFB5D3}" srcId="{36299204-D813-444C-9777-79FE368515DC}" destId="{A9EA0667-F7D2-4467-A8A6-A8D323BD9808}" srcOrd="0" destOrd="0" parTransId="{15FBCC96-50C4-417F-95F8-7FD51011C18A}" sibTransId="{19F38BC8-9120-4061-8DC0-0F9BEE8E8A5F}"/>
    <dgm:cxn modelId="{582BA4D6-AB7B-486C-95DA-D20C6F53C24E}" type="presOf" srcId="{50C77AE5-D916-415A-AC60-B09EA594C872}" destId="{BB73BF9F-47BA-42D7-8AEB-9940D84A2E6C}" srcOrd="0" destOrd="0" presId="urn:microsoft.com/office/officeart/2005/8/layout/list1"/>
    <dgm:cxn modelId="{B65A12E1-6C19-4266-ADF8-4D8CA28AA67B}" srcId="{8EEE0E54-C4E5-4355-8ED9-8A701F6A1047}" destId="{50C77AE5-D916-415A-AC60-B09EA594C872}" srcOrd="0" destOrd="0" parTransId="{33E2CDE4-6394-4921-9D7F-B7D2E5B006EE}" sibTransId="{61F0AE0A-8283-48BA-A521-B53F63131030}"/>
    <dgm:cxn modelId="{1A000DF0-FF98-41E5-92AB-931123B560EF}" type="presOf" srcId="{8EEE0E54-C4E5-4355-8ED9-8A701F6A1047}" destId="{C356C147-826A-450B-AA5D-7FC5371374D7}" srcOrd="0" destOrd="0" presId="urn:microsoft.com/office/officeart/2005/8/layout/list1"/>
    <dgm:cxn modelId="{B30951F5-CB97-4433-B4E4-AC661701185D}" type="presOf" srcId="{1E7BE86E-F83D-452A-AA27-361B7FA36776}" destId="{9FC60A03-E68A-453A-B7E1-88EF7FEE51FB}" srcOrd="0" destOrd="0" presId="urn:microsoft.com/office/officeart/2005/8/layout/list1"/>
    <dgm:cxn modelId="{B4177F76-F37F-4522-A6A0-09CF5B415EE4}" type="presParOf" srcId="{C356C147-826A-450B-AA5D-7FC5371374D7}" destId="{83397627-B1A6-48A4-AA55-1ED1687B7057}" srcOrd="0" destOrd="0" presId="urn:microsoft.com/office/officeart/2005/8/layout/list1"/>
    <dgm:cxn modelId="{2AE5C092-324A-4F8A-A8A2-B88EC6C76C23}" type="presParOf" srcId="{83397627-B1A6-48A4-AA55-1ED1687B7057}" destId="{BB73BF9F-47BA-42D7-8AEB-9940D84A2E6C}" srcOrd="0" destOrd="0" presId="urn:microsoft.com/office/officeart/2005/8/layout/list1"/>
    <dgm:cxn modelId="{2F8DE4CC-8636-49F2-A1E2-A98E8BF87A04}" type="presParOf" srcId="{83397627-B1A6-48A4-AA55-1ED1687B7057}" destId="{4FF63CA8-D8EA-4E8B-B9DB-5E20C402FF27}" srcOrd="1" destOrd="0" presId="urn:microsoft.com/office/officeart/2005/8/layout/list1"/>
    <dgm:cxn modelId="{B49FBDD0-E04D-45B3-9250-82F24B1B72E7}" type="presParOf" srcId="{C356C147-826A-450B-AA5D-7FC5371374D7}" destId="{F42E6AD7-481F-44E5-89F0-BB752DC01BDB}" srcOrd="1" destOrd="0" presId="urn:microsoft.com/office/officeart/2005/8/layout/list1"/>
    <dgm:cxn modelId="{4A149B91-AEC5-4900-B1B9-44818CADE090}" type="presParOf" srcId="{C356C147-826A-450B-AA5D-7FC5371374D7}" destId="{10D1BC9A-B632-4D27-9569-E9E93402DB03}" srcOrd="2" destOrd="0" presId="urn:microsoft.com/office/officeart/2005/8/layout/list1"/>
    <dgm:cxn modelId="{7CE30080-8069-4DEA-8227-8A60EC711DC4}" type="presParOf" srcId="{C356C147-826A-450B-AA5D-7FC5371374D7}" destId="{AD4862FB-A4BE-420C-A767-87D35623DE74}" srcOrd="3" destOrd="0" presId="urn:microsoft.com/office/officeart/2005/8/layout/list1"/>
    <dgm:cxn modelId="{02FCFF06-A5F2-4FAF-ACC4-5150EF097B3E}" type="presParOf" srcId="{C356C147-826A-450B-AA5D-7FC5371374D7}" destId="{AB0706F0-2D57-4EA2-9E11-C849884BBA39}" srcOrd="4" destOrd="0" presId="urn:microsoft.com/office/officeart/2005/8/layout/list1"/>
    <dgm:cxn modelId="{0908C1C4-5ABC-4ADC-843D-806DCB474E9D}" type="presParOf" srcId="{AB0706F0-2D57-4EA2-9E11-C849884BBA39}" destId="{B0DF9FE7-A61A-4453-BE43-519065D3124E}" srcOrd="0" destOrd="0" presId="urn:microsoft.com/office/officeart/2005/8/layout/list1"/>
    <dgm:cxn modelId="{A9BC9F4D-96B4-46F5-B886-50692C9B783C}" type="presParOf" srcId="{AB0706F0-2D57-4EA2-9E11-C849884BBA39}" destId="{AF69BFBD-5ADB-4B29-8D56-B73F59C17B05}" srcOrd="1" destOrd="0" presId="urn:microsoft.com/office/officeart/2005/8/layout/list1"/>
    <dgm:cxn modelId="{5E6D8D9E-8DB7-485A-8B1F-EFA8E0001892}" type="presParOf" srcId="{C356C147-826A-450B-AA5D-7FC5371374D7}" destId="{F3F0E79D-F7BC-4FE6-8DD4-12159C33174C}" srcOrd="5" destOrd="0" presId="urn:microsoft.com/office/officeart/2005/8/layout/list1"/>
    <dgm:cxn modelId="{9B8A5893-E568-4903-882C-6E263BDF31E1}" type="presParOf" srcId="{C356C147-826A-450B-AA5D-7FC5371374D7}" destId="{93A214A7-9E5C-45F7-B743-FF2F46555303}" srcOrd="6" destOrd="0" presId="urn:microsoft.com/office/officeart/2005/8/layout/list1"/>
    <dgm:cxn modelId="{C0553979-1392-4A22-855A-AF3B730FC138}" type="presParOf" srcId="{C356C147-826A-450B-AA5D-7FC5371374D7}" destId="{43D0D367-2A1B-478B-97C4-19B0AC9572DE}" srcOrd="7" destOrd="0" presId="urn:microsoft.com/office/officeart/2005/8/layout/list1"/>
    <dgm:cxn modelId="{DA88E165-BB1B-43DB-B4B4-F783AB39F8E2}" type="presParOf" srcId="{C356C147-826A-450B-AA5D-7FC5371374D7}" destId="{C3A1331D-9EE2-468F-AB47-C27F63DA987B}" srcOrd="8" destOrd="0" presId="urn:microsoft.com/office/officeart/2005/8/layout/list1"/>
    <dgm:cxn modelId="{EDAC9D0E-9895-4965-8248-A482C3F0C2A4}" type="presParOf" srcId="{C3A1331D-9EE2-468F-AB47-C27F63DA987B}" destId="{16CCEBAF-6699-4588-A471-4B706B98299B}" srcOrd="0" destOrd="0" presId="urn:microsoft.com/office/officeart/2005/8/layout/list1"/>
    <dgm:cxn modelId="{A3D99E73-7516-404D-A894-9BFADDDC475C}" type="presParOf" srcId="{C3A1331D-9EE2-468F-AB47-C27F63DA987B}" destId="{1B7A7171-6221-478A-B5B4-33C1F0B6D53C}" srcOrd="1" destOrd="0" presId="urn:microsoft.com/office/officeart/2005/8/layout/list1"/>
    <dgm:cxn modelId="{C6BB8B6B-F342-4459-92B8-192CC876E303}" type="presParOf" srcId="{C356C147-826A-450B-AA5D-7FC5371374D7}" destId="{99F75B2E-E6EE-4213-A23A-3BE7983FEA56}" srcOrd="9" destOrd="0" presId="urn:microsoft.com/office/officeart/2005/8/layout/list1"/>
    <dgm:cxn modelId="{F3C292FE-7E0B-497B-B13E-D07F34E2B9A3}" type="presParOf" srcId="{C356C147-826A-450B-AA5D-7FC5371374D7}" destId="{9FC60A03-E68A-453A-B7E1-88EF7FEE51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2A588F-21C0-46AC-8C84-BB029CCC7A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7CD426D-E37C-404D-A6E9-F3649E8E8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the evaluation purpose, we have used accuracy score and random state as 42 from the Random Forest Classifier.</a:t>
          </a:r>
        </a:p>
      </dgm:t>
    </dgm:pt>
    <dgm:pt modelId="{E1C70C7B-409B-441E-8EC8-4433EAC4079F}" type="parTrans" cxnId="{3879006E-01BD-48B9-B614-844D85EDBAE8}">
      <dgm:prSet/>
      <dgm:spPr/>
      <dgm:t>
        <a:bodyPr/>
        <a:lstStyle/>
        <a:p>
          <a:endParaRPr lang="en-US"/>
        </a:p>
      </dgm:t>
    </dgm:pt>
    <dgm:pt modelId="{81DDCC0B-2AAD-450F-9FDA-0E517C561057}" type="sibTrans" cxnId="{3879006E-01BD-48B9-B614-844D85EDBA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EEDDAB-3501-4EA7-BEC5-1E75CA431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has been divided into testing data sets and training data sets in which 70% of the data has been used to train the data and rest of the data set to test the model.</a:t>
          </a:r>
        </a:p>
      </dgm:t>
    </dgm:pt>
    <dgm:pt modelId="{6A987F8C-F9AD-4F29-9A39-7BA94D77EBAA}" type="parTrans" cxnId="{81DBCE1A-0EA2-4A7B-99C3-3BE6399B750D}">
      <dgm:prSet/>
      <dgm:spPr/>
      <dgm:t>
        <a:bodyPr/>
        <a:lstStyle/>
        <a:p>
          <a:endParaRPr lang="en-US"/>
        </a:p>
      </dgm:t>
    </dgm:pt>
    <dgm:pt modelId="{15F56196-B27C-4E13-8535-337C027712EC}" type="sibTrans" cxnId="{81DBCE1A-0EA2-4A7B-99C3-3BE6399B75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89EB0E-C447-4CD7-8CAE-F4EB34DA1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have achieved an accuracy of 74.394% and we can improve the accuracy rate by collecting the new surveys to enhance the model.</a:t>
          </a:r>
        </a:p>
      </dgm:t>
    </dgm:pt>
    <dgm:pt modelId="{B2757BC3-8D17-403E-BC16-F2E1B52D7FF9}" type="parTrans" cxnId="{7ED0510E-13BD-4434-80D1-D577D9E26071}">
      <dgm:prSet/>
      <dgm:spPr/>
      <dgm:t>
        <a:bodyPr/>
        <a:lstStyle/>
        <a:p>
          <a:endParaRPr lang="en-US"/>
        </a:p>
      </dgm:t>
    </dgm:pt>
    <dgm:pt modelId="{B3F3834E-6878-4B95-A4E2-FC8AFA357EAB}" type="sibTrans" cxnId="{7ED0510E-13BD-4434-80D1-D577D9E26071}">
      <dgm:prSet/>
      <dgm:spPr/>
      <dgm:t>
        <a:bodyPr/>
        <a:lstStyle/>
        <a:p>
          <a:endParaRPr lang="en-US"/>
        </a:p>
      </dgm:t>
    </dgm:pt>
    <dgm:pt modelId="{8C907EE7-5861-4C9E-93AE-56F150A566AE}" type="pres">
      <dgm:prSet presAssocID="{E42A588F-21C0-46AC-8C84-BB029CCC7A51}" presName="root" presStyleCnt="0">
        <dgm:presLayoutVars>
          <dgm:dir/>
          <dgm:resizeHandles val="exact"/>
        </dgm:presLayoutVars>
      </dgm:prSet>
      <dgm:spPr/>
    </dgm:pt>
    <dgm:pt modelId="{78E41676-821D-4A4F-B4AF-7DA09B5B2D83}" type="pres">
      <dgm:prSet presAssocID="{D7CD426D-E37C-404D-A6E9-F3649E8E8AE8}" presName="compNode" presStyleCnt="0"/>
      <dgm:spPr/>
    </dgm:pt>
    <dgm:pt modelId="{DB3C25C0-E9C3-44B8-AC43-C47EC466FF14}" type="pres">
      <dgm:prSet presAssocID="{D7CD426D-E37C-404D-A6E9-F3649E8E8AE8}" presName="bgRect" presStyleLbl="bgShp" presStyleIdx="0" presStyleCnt="3"/>
      <dgm:spPr/>
    </dgm:pt>
    <dgm:pt modelId="{4D876D65-168F-4957-ABC1-BE8597092D1C}" type="pres">
      <dgm:prSet presAssocID="{D7CD426D-E37C-404D-A6E9-F3649E8E8A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BA937E-7B8C-4465-A41B-BE4DF5DEE305}" type="pres">
      <dgm:prSet presAssocID="{D7CD426D-E37C-404D-A6E9-F3649E8E8AE8}" presName="spaceRect" presStyleCnt="0"/>
      <dgm:spPr/>
    </dgm:pt>
    <dgm:pt modelId="{D08B4F8C-3221-46CA-A12A-307C383F4B08}" type="pres">
      <dgm:prSet presAssocID="{D7CD426D-E37C-404D-A6E9-F3649E8E8AE8}" presName="parTx" presStyleLbl="revTx" presStyleIdx="0" presStyleCnt="3">
        <dgm:presLayoutVars>
          <dgm:chMax val="0"/>
          <dgm:chPref val="0"/>
        </dgm:presLayoutVars>
      </dgm:prSet>
      <dgm:spPr/>
    </dgm:pt>
    <dgm:pt modelId="{FD42CE36-DC14-400D-AE01-4B7B5120ECFD}" type="pres">
      <dgm:prSet presAssocID="{81DDCC0B-2AAD-450F-9FDA-0E517C561057}" presName="sibTrans" presStyleCnt="0"/>
      <dgm:spPr/>
    </dgm:pt>
    <dgm:pt modelId="{99DC03A3-696A-41A2-B535-C56D3AB289FF}" type="pres">
      <dgm:prSet presAssocID="{72EEDDAB-3501-4EA7-BEC5-1E75CA4310EF}" presName="compNode" presStyleCnt="0"/>
      <dgm:spPr/>
    </dgm:pt>
    <dgm:pt modelId="{62CF41C0-D71B-4D16-881E-4A2AD901D5C5}" type="pres">
      <dgm:prSet presAssocID="{72EEDDAB-3501-4EA7-BEC5-1E75CA4310EF}" presName="bgRect" presStyleLbl="bgShp" presStyleIdx="1" presStyleCnt="3"/>
      <dgm:spPr/>
    </dgm:pt>
    <dgm:pt modelId="{7AB1B1A7-7096-455E-AA53-9F5E833D68DE}" type="pres">
      <dgm:prSet presAssocID="{72EEDDAB-3501-4EA7-BEC5-1E75CA4310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DF80DA-3425-4F90-B675-2B6F04D40A79}" type="pres">
      <dgm:prSet presAssocID="{72EEDDAB-3501-4EA7-BEC5-1E75CA4310EF}" presName="spaceRect" presStyleCnt="0"/>
      <dgm:spPr/>
    </dgm:pt>
    <dgm:pt modelId="{D1DB45B1-AF04-4E2D-BDE2-9520589DBB37}" type="pres">
      <dgm:prSet presAssocID="{72EEDDAB-3501-4EA7-BEC5-1E75CA4310EF}" presName="parTx" presStyleLbl="revTx" presStyleIdx="1" presStyleCnt="3">
        <dgm:presLayoutVars>
          <dgm:chMax val="0"/>
          <dgm:chPref val="0"/>
        </dgm:presLayoutVars>
      </dgm:prSet>
      <dgm:spPr/>
    </dgm:pt>
    <dgm:pt modelId="{D8556D03-B834-4C94-9600-34D6F533793A}" type="pres">
      <dgm:prSet presAssocID="{15F56196-B27C-4E13-8535-337C027712EC}" presName="sibTrans" presStyleCnt="0"/>
      <dgm:spPr/>
    </dgm:pt>
    <dgm:pt modelId="{1DF8449F-8A76-447E-820E-5BE47C1E9C9F}" type="pres">
      <dgm:prSet presAssocID="{AA89EB0E-C447-4CD7-8CAE-F4EB34DA141E}" presName="compNode" presStyleCnt="0"/>
      <dgm:spPr/>
    </dgm:pt>
    <dgm:pt modelId="{9F6387AF-DE0E-46AD-A789-45358CEB4666}" type="pres">
      <dgm:prSet presAssocID="{AA89EB0E-C447-4CD7-8CAE-F4EB34DA141E}" presName="bgRect" presStyleLbl="bgShp" presStyleIdx="2" presStyleCnt="3"/>
      <dgm:spPr/>
    </dgm:pt>
    <dgm:pt modelId="{CB5A515A-DDA8-4AC4-8AA0-DCD0A71460C8}" type="pres">
      <dgm:prSet presAssocID="{AA89EB0E-C447-4CD7-8CAE-F4EB34DA1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92E0F9D-F48D-4D98-BACA-B47CF3ED68A4}" type="pres">
      <dgm:prSet presAssocID="{AA89EB0E-C447-4CD7-8CAE-F4EB34DA141E}" presName="spaceRect" presStyleCnt="0"/>
      <dgm:spPr/>
    </dgm:pt>
    <dgm:pt modelId="{AC754BE3-1EA2-4B29-B468-B35B786BED06}" type="pres">
      <dgm:prSet presAssocID="{AA89EB0E-C447-4CD7-8CAE-F4EB34DA14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D0510E-13BD-4434-80D1-D577D9E26071}" srcId="{E42A588F-21C0-46AC-8C84-BB029CCC7A51}" destId="{AA89EB0E-C447-4CD7-8CAE-F4EB34DA141E}" srcOrd="2" destOrd="0" parTransId="{B2757BC3-8D17-403E-BC16-F2E1B52D7FF9}" sibTransId="{B3F3834E-6878-4B95-A4E2-FC8AFA357EAB}"/>
    <dgm:cxn modelId="{81DBCE1A-0EA2-4A7B-99C3-3BE6399B750D}" srcId="{E42A588F-21C0-46AC-8C84-BB029CCC7A51}" destId="{72EEDDAB-3501-4EA7-BEC5-1E75CA4310EF}" srcOrd="1" destOrd="0" parTransId="{6A987F8C-F9AD-4F29-9A39-7BA94D77EBAA}" sibTransId="{15F56196-B27C-4E13-8535-337C027712EC}"/>
    <dgm:cxn modelId="{39F7EF24-0C1A-4D3C-98F6-4D18B973288A}" type="presOf" srcId="{D7CD426D-E37C-404D-A6E9-F3649E8E8AE8}" destId="{D08B4F8C-3221-46CA-A12A-307C383F4B08}" srcOrd="0" destOrd="0" presId="urn:microsoft.com/office/officeart/2018/2/layout/IconVerticalSolidList"/>
    <dgm:cxn modelId="{590B7E48-F310-46C8-B6A3-B9C9989A1ED8}" type="presOf" srcId="{72EEDDAB-3501-4EA7-BEC5-1E75CA4310EF}" destId="{D1DB45B1-AF04-4E2D-BDE2-9520589DBB37}" srcOrd="0" destOrd="0" presId="urn:microsoft.com/office/officeart/2018/2/layout/IconVerticalSolidList"/>
    <dgm:cxn modelId="{5710A64D-6E65-4FBB-9125-B0936CDC745A}" type="presOf" srcId="{AA89EB0E-C447-4CD7-8CAE-F4EB34DA141E}" destId="{AC754BE3-1EA2-4B29-B468-B35B786BED06}" srcOrd="0" destOrd="0" presId="urn:microsoft.com/office/officeart/2018/2/layout/IconVerticalSolidList"/>
    <dgm:cxn modelId="{3879006E-01BD-48B9-B614-844D85EDBAE8}" srcId="{E42A588F-21C0-46AC-8C84-BB029CCC7A51}" destId="{D7CD426D-E37C-404D-A6E9-F3649E8E8AE8}" srcOrd="0" destOrd="0" parTransId="{E1C70C7B-409B-441E-8EC8-4433EAC4079F}" sibTransId="{81DDCC0B-2AAD-450F-9FDA-0E517C561057}"/>
    <dgm:cxn modelId="{22CEBDA3-35B8-42F9-A5AA-E1DF24AB242C}" type="presOf" srcId="{E42A588F-21C0-46AC-8C84-BB029CCC7A51}" destId="{8C907EE7-5861-4C9E-93AE-56F150A566AE}" srcOrd="0" destOrd="0" presId="urn:microsoft.com/office/officeart/2018/2/layout/IconVerticalSolidList"/>
    <dgm:cxn modelId="{540886CE-C58A-4C7C-87DD-1D48B8B12A67}" type="presParOf" srcId="{8C907EE7-5861-4C9E-93AE-56F150A566AE}" destId="{78E41676-821D-4A4F-B4AF-7DA09B5B2D83}" srcOrd="0" destOrd="0" presId="urn:microsoft.com/office/officeart/2018/2/layout/IconVerticalSolidList"/>
    <dgm:cxn modelId="{E0910E55-5F35-44AD-9E94-BC258E2775EC}" type="presParOf" srcId="{78E41676-821D-4A4F-B4AF-7DA09B5B2D83}" destId="{DB3C25C0-E9C3-44B8-AC43-C47EC466FF14}" srcOrd="0" destOrd="0" presId="urn:microsoft.com/office/officeart/2018/2/layout/IconVerticalSolidList"/>
    <dgm:cxn modelId="{56E6FBEA-48DF-4982-B075-AA3B32E34E6E}" type="presParOf" srcId="{78E41676-821D-4A4F-B4AF-7DA09B5B2D83}" destId="{4D876D65-168F-4957-ABC1-BE8597092D1C}" srcOrd="1" destOrd="0" presId="urn:microsoft.com/office/officeart/2018/2/layout/IconVerticalSolidList"/>
    <dgm:cxn modelId="{2258425D-2772-4E28-8661-2A1802279DCB}" type="presParOf" srcId="{78E41676-821D-4A4F-B4AF-7DA09B5B2D83}" destId="{6EBA937E-7B8C-4465-A41B-BE4DF5DEE305}" srcOrd="2" destOrd="0" presId="urn:microsoft.com/office/officeart/2018/2/layout/IconVerticalSolidList"/>
    <dgm:cxn modelId="{1E31A086-4896-4784-B73C-1BEB17596204}" type="presParOf" srcId="{78E41676-821D-4A4F-B4AF-7DA09B5B2D83}" destId="{D08B4F8C-3221-46CA-A12A-307C383F4B08}" srcOrd="3" destOrd="0" presId="urn:microsoft.com/office/officeart/2018/2/layout/IconVerticalSolidList"/>
    <dgm:cxn modelId="{1BBD706F-6F81-4298-892F-0610DCC1537F}" type="presParOf" srcId="{8C907EE7-5861-4C9E-93AE-56F150A566AE}" destId="{FD42CE36-DC14-400D-AE01-4B7B5120ECFD}" srcOrd="1" destOrd="0" presId="urn:microsoft.com/office/officeart/2018/2/layout/IconVerticalSolidList"/>
    <dgm:cxn modelId="{04D19CC1-92FF-4073-B3DA-C5C320A44042}" type="presParOf" srcId="{8C907EE7-5861-4C9E-93AE-56F150A566AE}" destId="{99DC03A3-696A-41A2-B535-C56D3AB289FF}" srcOrd="2" destOrd="0" presId="urn:microsoft.com/office/officeart/2018/2/layout/IconVerticalSolidList"/>
    <dgm:cxn modelId="{FAB6AA73-9697-4730-9770-2C114AA7D4E6}" type="presParOf" srcId="{99DC03A3-696A-41A2-B535-C56D3AB289FF}" destId="{62CF41C0-D71B-4D16-881E-4A2AD901D5C5}" srcOrd="0" destOrd="0" presId="urn:microsoft.com/office/officeart/2018/2/layout/IconVerticalSolidList"/>
    <dgm:cxn modelId="{5C36BCEA-0E6E-4C08-ACD8-B6C967482A90}" type="presParOf" srcId="{99DC03A3-696A-41A2-B535-C56D3AB289FF}" destId="{7AB1B1A7-7096-455E-AA53-9F5E833D68DE}" srcOrd="1" destOrd="0" presId="urn:microsoft.com/office/officeart/2018/2/layout/IconVerticalSolidList"/>
    <dgm:cxn modelId="{1BC685BE-4320-4796-9848-8EF886C40654}" type="presParOf" srcId="{99DC03A3-696A-41A2-B535-C56D3AB289FF}" destId="{4BDF80DA-3425-4F90-B675-2B6F04D40A79}" srcOrd="2" destOrd="0" presId="urn:microsoft.com/office/officeart/2018/2/layout/IconVerticalSolidList"/>
    <dgm:cxn modelId="{FAC21E14-31A0-4476-96DF-91D3351C0D69}" type="presParOf" srcId="{99DC03A3-696A-41A2-B535-C56D3AB289FF}" destId="{D1DB45B1-AF04-4E2D-BDE2-9520589DBB37}" srcOrd="3" destOrd="0" presId="urn:microsoft.com/office/officeart/2018/2/layout/IconVerticalSolidList"/>
    <dgm:cxn modelId="{A1135757-8F11-489A-BF72-E22AEBEFECE8}" type="presParOf" srcId="{8C907EE7-5861-4C9E-93AE-56F150A566AE}" destId="{D8556D03-B834-4C94-9600-34D6F533793A}" srcOrd="3" destOrd="0" presId="urn:microsoft.com/office/officeart/2018/2/layout/IconVerticalSolidList"/>
    <dgm:cxn modelId="{8BD7C286-DB54-4BC3-956D-41DAA0DA8929}" type="presParOf" srcId="{8C907EE7-5861-4C9E-93AE-56F150A566AE}" destId="{1DF8449F-8A76-447E-820E-5BE47C1E9C9F}" srcOrd="4" destOrd="0" presId="urn:microsoft.com/office/officeart/2018/2/layout/IconVerticalSolidList"/>
    <dgm:cxn modelId="{F877E2C7-7CAE-4CB1-B900-891A754A56CD}" type="presParOf" srcId="{1DF8449F-8A76-447E-820E-5BE47C1E9C9F}" destId="{9F6387AF-DE0E-46AD-A789-45358CEB4666}" srcOrd="0" destOrd="0" presId="urn:microsoft.com/office/officeart/2018/2/layout/IconVerticalSolidList"/>
    <dgm:cxn modelId="{5BA0A489-E3B1-478F-AB2A-FCECF08C0E4F}" type="presParOf" srcId="{1DF8449F-8A76-447E-820E-5BE47C1E9C9F}" destId="{CB5A515A-DDA8-4AC4-8AA0-DCD0A71460C8}" srcOrd="1" destOrd="0" presId="urn:microsoft.com/office/officeart/2018/2/layout/IconVerticalSolidList"/>
    <dgm:cxn modelId="{294824FA-A595-49C7-BC64-B6D95F94BC49}" type="presParOf" srcId="{1DF8449F-8A76-447E-820E-5BE47C1E9C9F}" destId="{A92E0F9D-F48D-4D98-BACA-B47CF3ED68A4}" srcOrd="2" destOrd="0" presId="urn:microsoft.com/office/officeart/2018/2/layout/IconVerticalSolidList"/>
    <dgm:cxn modelId="{97D524F3-B7FC-4EF0-AADA-6E437B26383D}" type="presParOf" srcId="{1DF8449F-8A76-447E-820E-5BE47C1E9C9F}" destId="{AC754BE3-1EA2-4B29-B468-B35B786BED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3F880-893C-4CB0-A278-D85E997244D9}">
      <dsp:nvSpPr>
        <dsp:cNvPr id="0" name=""/>
        <dsp:cNvSpPr/>
      </dsp:nvSpPr>
      <dsp:spPr>
        <a:xfrm>
          <a:off x="0" y="719"/>
          <a:ext cx="7242048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37337-34B9-476C-9D5C-85EF67314AD4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9922F-57CE-4915-A190-0731E289586F}">
      <dsp:nvSpPr>
        <dsp:cNvPr id="0" name=""/>
        <dsp:cNvSpPr/>
      </dsp:nvSpPr>
      <dsp:spPr>
        <a:xfrm>
          <a:off x="1945450" y="719"/>
          <a:ext cx="5296597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</a:t>
          </a:r>
        </a:p>
      </dsp:txBody>
      <dsp:txXfrm>
        <a:off x="1945450" y="719"/>
        <a:ext cx="5296597" cy="1684372"/>
      </dsp:txXfrm>
    </dsp:sp>
    <dsp:sp modelId="{A3F365CB-8424-44D3-A87C-8A6106DB3AA2}">
      <dsp:nvSpPr>
        <dsp:cNvPr id="0" name=""/>
        <dsp:cNvSpPr/>
      </dsp:nvSpPr>
      <dsp:spPr>
        <a:xfrm>
          <a:off x="0" y="2106185"/>
          <a:ext cx="7242048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DD372-97D1-44D2-B50C-D8609E1AFF5B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0D436-3DA7-41E7-BB66-5F2A65ECF9AA}">
      <dsp:nvSpPr>
        <dsp:cNvPr id="0" name=""/>
        <dsp:cNvSpPr/>
      </dsp:nvSpPr>
      <dsp:spPr>
        <a:xfrm>
          <a:off x="1945450" y="2106185"/>
          <a:ext cx="5296597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CRISP-DM Methodology</a:t>
          </a:r>
        </a:p>
      </dsp:txBody>
      <dsp:txXfrm>
        <a:off x="1945450" y="2106185"/>
        <a:ext cx="5296597" cy="1684372"/>
      </dsp:txXfrm>
    </dsp:sp>
    <dsp:sp modelId="{918E8176-122D-4BD4-8701-7CEC854CABA4}">
      <dsp:nvSpPr>
        <dsp:cNvPr id="0" name=""/>
        <dsp:cNvSpPr/>
      </dsp:nvSpPr>
      <dsp:spPr>
        <a:xfrm>
          <a:off x="0" y="4211650"/>
          <a:ext cx="7242048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BB04E-64C2-4931-A4CF-5F0D84604203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51CAC-E47B-4196-8B6A-41ED5D1CECF0}">
      <dsp:nvSpPr>
        <dsp:cNvPr id="0" name=""/>
        <dsp:cNvSpPr/>
      </dsp:nvSpPr>
      <dsp:spPr>
        <a:xfrm>
          <a:off x="1945450" y="4211650"/>
          <a:ext cx="5296597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1945450" y="4211650"/>
        <a:ext cx="5296597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40FDF-3062-4C2A-AE87-1E859C7A1EF3}">
      <dsp:nvSpPr>
        <dsp:cNvPr id="0" name=""/>
        <dsp:cNvSpPr/>
      </dsp:nvSpPr>
      <dsp:spPr>
        <a:xfrm>
          <a:off x="1763758" y="0"/>
          <a:ext cx="2196000" cy="21843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B82DA-E213-4231-A1E1-18D0A7F05FCF}">
      <dsp:nvSpPr>
        <dsp:cNvPr id="0" name=""/>
        <dsp:cNvSpPr/>
      </dsp:nvSpPr>
      <dsp:spPr>
        <a:xfrm>
          <a:off x="2272397" y="457136"/>
          <a:ext cx="1260000" cy="1253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2564B-973E-4F3E-B9D8-E5F97B716D8A}">
      <dsp:nvSpPr>
        <dsp:cNvPr id="0" name=""/>
        <dsp:cNvSpPr/>
      </dsp:nvSpPr>
      <dsp:spPr>
        <a:xfrm>
          <a:off x="492768" y="2838654"/>
          <a:ext cx="4981823" cy="1378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To make a model that predicts the chance of having the mental disorders of the people working in the Tech Industry based on the user inputs provided.</a:t>
          </a:r>
        </a:p>
      </dsp:txBody>
      <dsp:txXfrm>
        <a:off x="492768" y="2838654"/>
        <a:ext cx="4981823" cy="1378374"/>
      </dsp:txXfrm>
    </dsp:sp>
    <dsp:sp modelId="{5EDD345D-2B25-4AA3-947A-E2A9F2441CD8}">
      <dsp:nvSpPr>
        <dsp:cNvPr id="0" name=""/>
        <dsp:cNvSpPr/>
      </dsp:nvSpPr>
      <dsp:spPr>
        <a:xfrm>
          <a:off x="6894583" y="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27191-2D41-4C4F-BBEC-069A8E30DC8A}">
      <dsp:nvSpPr>
        <dsp:cNvPr id="0" name=""/>
        <dsp:cNvSpPr/>
      </dsp:nvSpPr>
      <dsp:spPr>
        <a:xfrm>
          <a:off x="7413388" y="37978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6130B-ACB5-4B9C-9B54-7EC9ED5C6D3D}">
      <dsp:nvSpPr>
        <dsp:cNvPr id="0" name=""/>
        <dsp:cNvSpPr/>
      </dsp:nvSpPr>
      <dsp:spPr>
        <a:xfrm>
          <a:off x="6104592" y="2845939"/>
          <a:ext cx="3918240" cy="96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CRISP Methodology has been used for the analysis and to design the model.</a:t>
          </a:r>
        </a:p>
      </dsp:txBody>
      <dsp:txXfrm>
        <a:off x="6104592" y="2845939"/>
        <a:ext cx="3918240" cy="960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1BC9A-B632-4D27-9569-E9E93402DB03}">
      <dsp:nvSpPr>
        <dsp:cNvPr id="0" name=""/>
        <dsp:cNvSpPr/>
      </dsp:nvSpPr>
      <dsp:spPr>
        <a:xfrm>
          <a:off x="0" y="309924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63CA8-D8EA-4E8B-B9DB-5E20C402FF27}">
      <dsp:nvSpPr>
        <dsp:cNvPr id="0" name=""/>
        <dsp:cNvSpPr/>
      </dsp:nvSpPr>
      <dsp:spPr>
        <a:xfrm>
          <a:off x="525780" y="66411"/>
          <a:ext cx="736092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have used Random Forest Classifier model.</a:t>
          </a:r>
        </a:p>
      </dsp:txBody>
      <dsp:txXfrm>
        <a:off x="545955" y="86586"/>
        <a:ext cx="7320570" cy="372930"/>
      </dsp:txXfrm>
    </dsp:sp>
    <dsp:sp modelId="{93A214A7-9E5C-45F7-B743-FF2F46555303}">
      <dsp:nvSpPr>
        <dsp:cNvPr id="0" name=""/>
        <dsp:cNvSpPr/>
      </dsp:nvSpPr>
      <dsp:spPr>
        <a:xfrm>
          <a:off x="0" y="944964"/>
          <a:ext cx="10515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mh_disorder_current</a:t>
          </a:r>
          <a:r>
            <a:rPr lang="en-US" sz="1400" kern="1200" dirty="0"/>
            <a:t>.</a:t>
          </a:r>
        </a:p>
      </dsp:txBody>
      <dsp:txXfrm>
        <a:off x="0" y="944964"/>
        <a:ext cx="10515600" cy="595350"/>
      </dsp:txXfrm>
    </dsp:sp>
    <dsp:sp modelId="{AF69BFBD-5ADB-4B29-8D56-B73F59C17B05}">
      <dsp:nvSpPr>
        <dsp:cNvPr id="0" name=""/>
        <dsp:cNvSpPr/>
      </dsp:nvSpPr>
      <dsp:spPr>
        <a:xfrm>
          <a:off x="525780" y="738324"/>
          <a:ext cx="7360920" cy="413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Variable</a:t>
          </a:r>
        </a:p>
      </dsp:txBody>
      <dsp:txXfrm>
        <a:off x="545955" y="758499"/>
        <a:ext cx="7320570" cy="372930"/>
      </dsp:txXfrm>
    </dsp:sp>
    <dsp:sp modelId="{9FC60A03-E68A-453A-B7E1-88EF7FEE51FB}">
      <dsp:nvSpPr>
        <dsp:cNvPr id="0" name=""/>
        <dsp:cNvSpPr/>
      </dsp:nvSpPr>
      <dsp:spPr>
        <a:xfrm>
          <a:off x="0" y="1715874"/>
          <a:ext cx="10515600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tech_comp_flag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mh_coverage_flag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mh_resources_provided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mh_medical_leave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tech_flag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mh_disorder_past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mh_sought_proffes_treatm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mh_eff_treat_impact_on_work</a:t>
          </a:r>
          <a:endParaRPr lang="en-US" sz="1400" kern="1200" dirty="0"/>
        </a:p>
      </dsp:txBody>
      <dsp:txXfrm>
        <a:off x="0" y="1715874"/>
        <a:ext cx="10515600" cy="2425500"/>
      </dsp:txXfrm>
    </dsp:sp>
    <dsp:sp modelId="{1B7A7171-6221-478A-B5B4-33C1F0B6D53C}">
      <dsp:nvSpPr>
        <dsp:cNvPr id="0" name=""/>
        <dsp:cNvSpPr/>
      </dsp:nvSpPr>
      <dsp:spPr>
        <a:xfrm>
          <a:off x="525780" y="1615914"/>
          <a:ext cx="7360920" cy="413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 Variables</a:t>
          </a:r>
        </a:p>
      </dsp:txBody>
      <dsp:txXfrm>
        <a:off x="545955" y="1636089"/>
        <a:ext cx="732057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C25C0-E9C3-44B8-AC43-C47EC466FF14}">
      <dsp:nvSpPr>
        <dsp:cNvPr id="0" name=""/>
        <dsp:cNvSpPr/>
      </dsp:nvSpPr>
      <dsp:spPr>
        <a:xfrm>
          <a:off x="0" y="671"/>
          <a:ext cx="6630174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76D65-168F-4957-ABC1-BE8597092D1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B4F8C-3221-46CA-A12A-307C383F4B08}">
      <dsp:nvSpPr>
        <dsp:cNvPr id="0" name=""/>
        <dsp:cNvSpPr/>
      </dsp:nvSpPr>
      <dsp:spPr>
        <a:xfrm>
          <a:off x="1816103" y="671"/>
          <a:ext cx="4814070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the evaluation purpose, we have used accuracy score and random state as 42 from the Random Forest Classifier.</a:t>
          </a:r>
        </a:p>
      </dsp:txBody>
      <dsp:txXfrm>
        <a:off x="1816103" y="671"/>
        <a:ext cx="4814070" cy="1572384"/>
      </dsp:txXfrm>
    </dsp:sp>
    <dsp:sp modelId="{62CF41C0-D71B-4D16-881E-4A2AD901D5C5}">
      <dsp:nvSpPr>
        <dsp:cNvPr id="0" name=""/>
        <dsp:cNvSpPr/>
      </dsp:nvSpPr>
      <dsp:spPr>
        <a:xfrm>
          <a:off x="0" y="1966151"/>
          <a:ext cx="6630174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1B1A7-7096-455E-AA53-9F5E833D68D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B45B1-AF04-4E2D-BDE2-9520589DBB37}">
      <dsp:nvSpPr>
        <dsp:cNvPr id="0" name=""/>
        <dsp:cNvSpPr/>
      </dsp:nvSpPr>
      <dsp:spPr>
        <a:xfrm>
          <a:off x="1816103" y="1966151"/>
          <a:ext cx="4814070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has been divided into testing data sets and training data sets in which 70% of the data has been used to train the data and rest of the data set to test the model.</a:t>
          </a:r>
        </a:p>
      </dsp:txBody>
      <dsp:txXfrm>
        <a:off x="1816103" y="1966151"/>
        <a:ext cx="4814070" cy="1572384"/>
      </dsp:txXfrm>
    </dsp:sp>
    <dsp:sp modelId="{9F6387AF-DE0E-46AD-A789-45358CEB4666}">
      <dsp:nvSpPr>
        <dsp:cNvPr id="0" name=""/>
        <dsp:cNvSpPr/>
      </dsp:nvSpPr>
      <dsp:spPr>
        <a:xfrm>
          <a:off x="0" y="3931632"/>
          <a:ext cx="6630174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A515A-DDA8-4AC4-8AA0-DCD0A71460C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4BE3-1EA2-4B29-B468-B35B786BED06}">
      <dsp:nvSpPr>
        <dsp:cNvPr id="0" name=""/>
        <dsp:cNvSpPr/>
      </dsp:nvSpPr>
      <dsp:spPr>
        <a:xfrm>
          <a:off x="1816103" y="3931632"/>
          <a:ext cx="4814070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have achieved an accuracy of 74.394% and we can improve the accuracy rate by collecting the new surveys to enhance the model.</a:t>
          </a:r>
        </a:p>
      </dsp:txBody>
      <dsp:txXfrm>
        <a:off x="1816103" y="3931632"/>
        <a:ext cx="4814070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B847-CAEA-9470-7A7D-B628FF91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5D95C-D91C-7296-4D06-0010586FD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A2E4-486E-C0AE-7F7C-DA547C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6210-CDDB-43FD-24FD-C3D7092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B44F-EACE-85D1-F3BE-9B8B2DF5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4799-31C8-4F51-3C33-08DF19C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510D-B720-9868-A575-08DB01D7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9762-B007-DD9A-D9CE-BDF576C4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937-702F-AB39-DBC8-6527DD6E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3F90-530F-7B75-472C-0EF01F1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796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1CA70-CF31-CDAC-34DB-C4C974AA8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2251-083D-4DB2-1C90-E3945344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CA7D-8905-ABA5-6FF5-E666E493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905A-7429-8988-C39A-53EDDECE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3B65-2B8C-0E9A-3AF1-E6A0E828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635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4232-5259-CCB7-3556-658B6CF9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C776-21F2-64D6-A005-E7A02337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23EC-1E37-4672-B91C-04F73FB4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E2B0-95F9-95DE-C3B6-A205F083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22B4-18C4-8A01-8345-99BDFBE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7C7F-50CB-FA2B-00FD-EFAF0A72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E75E-D3BA-B4F0-D798-B3B2C979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E0BB-5FDB-CFE1-892B-ADA9C3C6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E571-27CF-C90A-33FF-61680ABA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C92C-AE72-CDC7-16ED-D22686BF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FCB8-1DDA-EF4C-1DF0-E12BC09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FD4-60B9-18EC-7D9C-0E1B94C45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6054A-5631-3642-4D42-06D1F5E7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E8C3-9BC6-5A84-755E-C44FEC46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0435-31BB-5193-877A-E8485175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0622-4EC3-CCF9-492E-B7366556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6032-3803-0A46-4D6A-ED95AEAC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4433-2F26-BA1B-817B-0826595E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7B5ED-3A7C-B7D6-3081-72252C9BF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B03C8-F901-9D5C-E428-A15DDBB3D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FC559-8B25-C2B8-AB0F-FA2FE7D4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0E6DA-12A8-6B2A-DD1E-DCCD0E2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1128A-CA9B-3A86-EEC3-CC84789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653CB-BED3-E9C3-0917-3205FAB7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9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0090-8754-8C66-D5BC-196737CD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63558-4A19-5F26-B945-FB08E11C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F659C-963D-3710-99B0-6BE758DD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8D268-126A-A176-87F2-4CED7EBB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4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222B2-26E8-9F37-A8CB-A6182BE9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3CA03-1C2D-0501-05C3-8E7E2B70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4542-4D08-FE81-9E84-92173B74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A663-4DD5-5B3A-6460-1A19D8B1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699-FE35-5BA8-F351-76822E7C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90832-4FED-3D67-C267-05143164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7B60-9063-8688-AFB8-4B6C5E36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AC633-7062-16C6-BE45-D12F13BA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CC3D-D4D6-7E90-8A6E-7FD5ED22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F08D-BA56-4019-CE79-72080276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E194E-A196-1F51-7399-69A5ECACC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2220B-7F4E-BA10-6972-C39BE886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799B3-8ACA-CCF0-B3F7-A99C8218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8653-0E4A-C405-1AAE-2CCF84F4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DB22-204A-6D76-2672-2D9E8F8F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CB7A2-CAD8-DC49-F8BA-804E1051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73A5-39C4-BA41-D7E6-CC33EDBC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C9C2-A63C-6695-EB63-B6442FB93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D8FE-9219-DD1D-5BE4-07D6947C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C2E6-F1E9-D078-D915-FF85A6CB5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7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A476A-B4A8-2F40-3DB8-0DE0B68C5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8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47CA7-4E62-589D-1542-8EC643E5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480" y="1099670"/>
            <a:ext cx="5466080" cy="40412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latin typeface="Broadway" panose="04040905080B02020502" pitchFamily="82" charset="0"/>
              </a:rPr>
              <a:t>Mental Health in Tech Industry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A picture containing person, person, indoor, window">
            <a:extLst>
              <a:ext uri="{FF2B5EF4-FFF2-40B4-BE49-F238E27FC236}">
                <a16:creationId xmlns:a16="http://schemas.microsoft.com/office/drawing/2014/main" id="{7C9CE338-068D-9304-ED67-6D3AC5AB5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90" r="445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8714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1B68-D697-084E-F21D-C1CFFC51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DC58B-2667-C26A-D216-61500DDA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38880"/>
            <a:ext cx="6780700" cy="3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C7D1-B99B-E3B7-C59A-8E3E7B6F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09" y="1093470"/>
            <a:ext cx="5110480" cy="919480"/>
          </a:xfrm>
        </p:spPr>
        <p:txBody>
          <a:bodyPr anchor="b">
            <a:no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6CD8-9C43-3B4E-9FDE-CEB6C75A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960" y="2291080"/>
            <a:ext cx="6903211" cy="484505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Deployed the model in the web using Flask and the model can be access through 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u="sng" dirty="0">
                <a:solidFill>
                  <a:schemeClr val="accent1"/>
                </a:solidFill>
              </a:rPr>
              <a:t>http://127.0.0.1:5000/disorderPredict</a:t>
            </a:r>
          </a:p>
          <a:p>
            <a:r>
              <a:rPr lang="en-US" sz="2100" dirty="0"/>
              <a:t>Status of the tech company, medical health coverage, work position , gender, medical leave access, any sources provided, any past disorders, sought treatment, impact on work are collected from the user to predict the mental disorders of their specific category.</a:t>
            </a:r>
          </a:p>
        </p:txBody>
      </p:sp>
    </p:spTree>
    <p:extLst>
      <p:ext uri="{BB962C8B-B14F-4D97-AF65-F5344CB8AC3E}">
        <p14:creationId xmlns:p14="http://schemas.microsoft.com/office/powerpoint/2010/main" val="356326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17227-737A-FBE4-9ED4-EF4D5F32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250B0-A5EE-9264-381B-2D0721A8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5" y="799244"/>
            <a:ext cx="7188199" cy="262975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2181D6-1440-D24A-5564-D86DBCAA0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2344" y="3429001"/>
            <a:ext cx="7484455" cy="2390516"/>
          </a:xfrm>
        </p:spPr>
      </p:pic>
    </p:spTree>
    <p:extLst>
      <p:ext uri="{BB962C8B-B14F-4D97-AF65-F5344CB8AC3E}">
        <p14:creationId xmlns:p14="http://schemas.microsoft.com/office/powerpoint/2010/main" val="197052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7158CD6-0051-A32B-ED0D-1976E0A63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03" r="9091" b="134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13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2DE7-6626-92FD-938E-4499C910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A219-8593-E4DB-C22C-C06ACAE53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prediction model was developed to predict the chances of having the disorders of a person working in the Tech Industry based on their inputs. Using the data set, the proposed model can predict the chances of having disorders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yes or No or Maybe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51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380599"/>
            <a:ext cx="5731966" cy="3901740"/>
          </a:xfrm>
        </p:spPr>
        <p:txBody>
          <a:bodyPr anchor="ctr">
            <a:normAutofit/>
          </a:bodyPr>
          <a:lstStyle/>
          <a:p>
            <a:r>
              <a:rPr lang="en-US" sz="6600" b="1" dirty="0">
                <a:latin typeface="Algerian" panose="04020705040A02060702" pitchFamily="82" charset="0"/>
              </a:rPr>
              <a:t>THANK YOU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35200"/>
            <a:ext cx="4114800" cy="215306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</a:rPr>
              <a:t>Team Unstoppable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Sangeetha </a:t>
            </a:r>
            <a:r>
              <a:rPr lang="en-US" sz="2000" dirty="0" err="1">
                <a:solidFill>
                  <a:schemeClr val="bg1"/>
                </a:solidFill>
              </a:rPr>
              <a:t>Mydam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Sireesha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Chimbili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Santhoshi Reddy Raghuram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Naveen Kumar </a:t>
            </a:r>
            <a:r>
              <a:rPr lang="en-US" sz="2000" dirty="0" err="1">
                <a:solidFill>
                  <a:schemeClr val="bg1"/>
                </a:solidFill>
              </a:rPr>
              <a:t>Nettem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Venkata Sri Harsha Linga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7A74C-F8D1-1D6F-B64C-00993AD8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sz="8800" b="1" spc="3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Contents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C369D073-A7BF-A718-1FFD-C1D52C0C3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671919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1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C8974-9582-B934-5E94-AA3016721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336263-D699-7798-EF0D-D38B1053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Overview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1734395-1D5C-5BF0-0FC9-9BA199BD0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642222"/>
              </p:ext>
            </p:extLst>
          </p:nvPr>
        </p:nvGraphicFramePr>
        <p:xfrm>
          <a:off x="838200" y="18154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3218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00D5-8702-9490-4192-02ADBBB8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6000" b="1" i="0" u="none" strike="noStrike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PROBLEM STATEMENT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35CB-5DA9-E449-231F-80CA31F0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dirty="0"/>
              <a:t>The goal is to develop a model to predict the chances of having the disorders of a person working in the Tech Industry based on their inputs by using Logistic Regression and Random Forest Classifier.</a:t>
            </a:r>
          </a:p>
        </p:txBody>
      </p:sp>
      <p:pic>
        <p:nvPicPr>
          <p:cNvPr id="5" name="Picture 4" descr="One big red drawing pin in front of many smaller black drawing pins">
            <a:extLst>
              <a:ext uri="{FF2B5EF4-FFF2-40B4-BE49-F238E27FC236}">
                <a16:creationId xmlns:a16="http://schemas.microsoft.com/office/drawing/2014/main" id="{42BDCB30-EAF2-01C0-8417-14ECDE66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9" r="142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D6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9456F-3C3B-DA72-F13E-7CB05CC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4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Introduction to CRISP Methodology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E806E9-9B31-4026-4A61-E207E73B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445794"/>
            <a:ext cx="7855132" cy="59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B29E-67C2-67FA-60DA-0D418D63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6" y="349885"/>
            <a:ext cx="11349036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Data Understanding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0C17D-A44D-FC66-1EC1-3BA34CD1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44" y="1742123"/>
            <a:ext cx="5588317" cy="82391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</a:t>
            </a:r>
            <a:r>
              <a:rPr lang="en-US" sz="3200" b="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95F9AB-6130-E882-EF29-A3C087EA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989" y="2566035"/>
            <a:ext cx="5596572" cy="528949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Mental Health Data has been taken from the Kaggle.</a:t>
            </a:r>
          </a:p>
          <a:p>
            <a:r>
              <a:rPr lang="en-US" dirty="0">
                <a:solidFill>
                  <a:schemeClr val="bg1"/>
                </a:solidFill>
              </a:rPr>
              <a:t>The data is from Open Source Mental illness (OSMI) using survey data from years  2016.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15A06-D4C9-E06F-9D26-F0AC27C0F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2507" y="1742123"/>
            <a:ext cx="5676265" cy="82391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Fields in the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544F2E-CC20-B557-08E2-C33F7550B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4"/>
            <a:ext cx="5676264" cy="535045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Tech company status- “</a:t>
            </a:r>
            <a:r>
              <a:rPr lang="en-US" sz="2400" dirty="0" err="1">
                <a:solidFill>
                  <a:schemeClr val="bg1"/>
                </a:solidFill>
              </a:rPr>
              <a:t>tech_comp_flag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Medical health coverage-”</a:t>
            </a:r>
            <a:r>
              <a:rPr lang="en-US" sz="2400" dirty="0" err="1">
                <a:solidFill>
                  <a:schemeClr val="bg1"/>
                </a:solidFill>
              </a:rPr>
              <a:t>mh_coverage_flag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Any resources Provided-”</a:t>
            </a:r>
            <a:r>
              <a:rPr lang="en-US" sz="2400" dirty="0" err="1">
                <a:solidFill>
                  <a:schemeClr val="bg1"/>
                </a:solidFill>
              </a:rPr>
              <a:t>mh_resources_provided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Medical leave access-”</a:t>
            </a:r>
            <a:r>
              <a:rPr lang="en-US" sz="2400" dirty="0" err="1">
                <a:solidFill>
                  <a:schemeClr val="bg1"/>
                </a:solidFill>
              </a:rPr>
              <a:t>mh_medical_leave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Gender-”sex”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 position-”</a:t>
            </a:r>
            <a:r>
              <a:rPr lang="en-US" sz="2400" dirty="0" err="1">
                <a:solidFill>
                  <a:schemeClr val="bg1"/>
                </a:solidFill>
              </a:rPr>
              <a:t>tech_flag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Any past Disorders-”</a:t>
            </a:r>
            <a:r>
              <a:rPr lang="en-US" sz="2400" dirty="0" err="1">
                <a:solidFill>
                  <a:schemeClr val="bg1"/>
                </a:solidFill>
              </a:rPr>
              <a:t>mh_disorder_past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Sought treatment-”</a:t>
            </a:r>
            <a:r>
              <a:rPr lang="en-US" sz="2400" dirty="0" err="1">
                <a:solidFill>
                  <a:schemeClr val="bg1"/>
                </a:solidFill>
              </a:rPr>
              <a:t>mh_sought_proffes_treatm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Impact on work-”</a:t>
            </a:r>
            <a:r>
              <a:rPr lang="en-US" sz="2400" dirty="0" err="1">
                <a:solidFill>
                  <a:schemeClr val="bg1"/>
                </a:solidFill>
              </a:rPr>
              <a:t>mh_eff_treat_impact_on_work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0F849-C262-4536-B6B6-8FD4092E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Data Preparation</a:t>
            </a: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57718A56-16C1-0B85-ED1C-95759FCF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Replaced Null values with the most frequent values or average of the values.</a:t>
            </a:r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Transformed data in a consistent way by removing the features having less number of responses.</a:t>
            </a:r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Worked on identifying Outliers of the features.</a:t>
            </a:r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Encoded the data of Categorical values to Numerical Values Using One hot encoder, Label Encoder.</a:t>
            </a:r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Heat map of correlations to identify the most important features.</a:t>
            </a:r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Data Visualization to </a:t>
            </a:r>
            <a:r>
              <a:rPr lang="en-US" sz="1300" dirty="0" err="1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impact of the people having past disorders and the impact of the mental health on their work life.</a:t>
            </a:r>
          </a:p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Introduced a feature called  “</a:t>
            </a:r>
            <a:r>
              <a:rPr lang="en-US" sz="1300" dirty="0" err="1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tech_flag</a:t>
            </a:r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 to categorize if the employee is tech/non-tech using the work position of the employee</a:t>
            </a:r>
            <a:r>
              <a:rPr lang="en-US" sz="1300" dirty="0">
                <a:solidFill>
                  <a:srgbClr val="FE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300" dirty="0">
                <a:solidFill>
                  <a:srgbClr val="FE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plit the data to training and testing with 70% of the training data and 30% of the data to testing data.</a:t>
            </a:r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Scaled the data using standard scalar to improve the accuracy of the model.</a:t>
            </a:r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 dirty="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5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E9988-B788-8853-1CAA-7BFFAB4A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1" b="14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205DC-B1F8-9D7E-5561-3BFCCCDA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C5D166-D4E7-6403-84E6-E58C87444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042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142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0E4F0-C872-699A-F688-BFF76566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Aldhabi" panose="01000000000000000000" pitchFamily="2" charset="-78"/>
                <a:cs typeface="Aldhabi" panose="01000000000000000000" pitchFamily="2" charset="-78"/>
              </a:rPr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A6094E-F222-C770-1AC3-4543FADC7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368987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8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6F596946475147A1521C3091C678CB" ma:contentTypeVersion="4" ma:contentTypeDescription="Create a new document." ma:contentTypeScope="" ma:versionID="2c63e6d0e3921e1b34168b2724166027">
  <xsd:schema xmlns:xsd="http://www.w3.org/2001/XMLSchema" xmlns:xs="http://www.w3.org/2001/XMLSchema" xmlns:p="http://schemas.microsoft.com/office/2006/metadata/properties" xmlns:ns3="413efad4-f758-4da5-bbba-ff174a869e80" targetNamespace="http://schemas.microsoft.com/office/2006/metadata/properties" ma:root="true" ma:fieldsID="ab4ccde75e4595731b92ceae428a88dc" ns3:_="">
    <xsd:import namespace="413efad4-f758-4da5-bbba-ff174a869e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efad4-f758-4da5-bbba-ff174a869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infopath/2007/PartnerControls"/>
    <ds:schemaRef ds:uri="413efad4-f758-4da5-bbba-ff174a869e80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3E590F-8848-40C5-AC2F-795FCA5BC1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efad4-f758-4da5-bbba-ff174a869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670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Aldhabi</vt:lpstr>
      <vt:lpstr>Algerian</vt:lpstr>
      <vt:lpstr>Arial</vt:lpstr>
      <vt:lpstr>Broadway</vt:lpstr>
      <vt:lpstr>Calibri</vt:lpstr>
      <vt:lpstr>Calibri Light</vt:lpstr>
      <vt:lpstr>Times New Roman</vt:lpstr>
      <vt:lpstr>Wingdings</vt:lpstr>
      <vt:lpstr>Office Theme</vt:lpstr>
      <vt:lpstr>Mental Health in Tech Industry</vt:lpstr>
      <vt:lpstr>Contents</vt:lpstr>
      <vt:lpstr>Overview</vt:lpstr>
      <vt:lpstr>PROBLEM STATEMENT</vt:lpstr>
      <vt:lpstr>Introduction to CRISP Methodology</vt:lpstr>
      <vt:lpstr>Data Understanding</vt:lpstr>
      <vt:lpstr>Data Preparation</vt:lpstr>
      <vt:lpstr>Modeling</vt:lpstr>
      <vt:lpstr>Evaluation</vt:lpstr>
      <vt:lpstr>System Architecture</vt:lpstr>
      <vt:lpstr>Deployment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 Industry</dc:title>
  <dc:creator>Raghuram, Santhoshi</dc:creator>
  <cp:lastModifiedBy>Nettem, Naveen Kumar</cp:lastModifiedBy>
  <cp:revision>4</cp:revision>
  <dcterms:created xsi:type="dcterms:W3CDTF">2022-10-16T17:09:19Z</dcterms:created>
  <dcterms:modified xsi:type="dcterms:W3CDTF">2022-12-07T22:14:38Z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0x010100926F596946475147A1521C3091C678CB</vt:lpwstr>
  </property>
</Properties>
</file>