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E7696B5-F9FB-4F5C-B3FB-39BE4BA069AA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/>
              <a:t>Polhemus G4</a:t>
            </a:r>
            <a:endParaRPr/>
          </a:p>
          <a:p>
            <a:pPr algn="ctr"/>
            <a:r>
              <a:rPr b="1" lang="en-US" sz="4400" u="sng"/>
              <a:t>Smart Chair</a:t>
            </a:r>
            <a:endParaRPr/>
          </a:p>
          <a:p>
            <a:pPr algn="ctr"/>
            <a:r>
              <a:rPr i="1" lang="en-US" sz="2200"/>
              <a:t>The Chair of Tomorrow!</a:t>
            </a:r>
            <a:endParaRPr/>
          </a:p>
          <a:p>
            <a:pPr algn="ctr"/>
            <a:endParaRPr/>
          </a:p>
          <a:p>
            <a:pPr algn="ctr"/>
            <a:r>
              <a:rPr i="1" lang="en-US" sz="2800"/>
              <a:t>User Stories</a:t>
            </a:r>
            <a:endParaRPr/>
          </a:p>
          <a:p>
            <a:pPr algn="ctr"/>
            <a:endParaRPr/>
          </a:p>
          <a:p>
            <a:pPr algn="ctr"/>
            <a:r>
              <a:rPr i="1" lang="en-US" sz="2800"/>
              <a:t>Chris Gonzales</a:t>
            </a:r>
            <a:endParaRPr/>
          </a:p>
          <a:p>
            <a:pPr algn="ctr"/>
            <a:r>
              <a:rPr i="1" lang="en-US" sz="2800"/>
              <a:t>Joshua Tester</a:t>
            </a:r>
            <a:endParaRPr/>
          </a:p>
          <a:p>
            <a:pPr algn="ctr"/>
            <a:r>
              <a:rPr i="1" lang="en-US" sz="2800"/>
              <a:t>Robert Bailey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 I/O [1 Units]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The program MUST be able to read 2 sets of data from the Polhemus G4, one is the stationary and the other is when a user is sitting on the Smart Chair.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After calculations, it should also be able to output a new set of data that could potentially determine who the user is based on how they sit.</a:t>
            </a:r>
            <a:endParaRPr/>
          </a:p>
        </p:txBody>
      </p:sp>
      <p:sp>
        <p:nvSpPr>
          <p:cNvPr id="40" name="TextShape 3"/>
          <p:cNvSpPr txBox="1"/>
          <p:nvPr/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 – Yes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 – Kind of. We can make small changes to how the output looks but the input is set in stone.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 – Yes. Project can't be done with out the input. The output is not 100% necessary but I believe it's a good addition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 – Yes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 – It's small and specific enough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 – Yes. It can be independently developed and tested even with dummy data.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 Management [2 Unit]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The program should be able to take the raw data outputted by the Polhemus G4 and remove unnecessary values. So it will be possible (or easier) to work with. 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 –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 – Yes. The way a data is arranged can be changed to fit the customer or the programmers need.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 – Yes. It will be difficult/Impossible otherwise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 –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 – I believe it's small and specific enough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 – Yes. With a couple of dummy data this should be do-able.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600"/>
              <a:t>Constant Stationary Average [2 Units]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The program will take the data (angle and displacement) for the stationary chair and average it to get a constant value to compare to the data for when someone is sitting on the chair.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We do this because we cannot ensure that there will be the same amount of data for the stationary position and the used position.</a:t>
            </a: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 – Yes. Testing wise.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 – Not so much. We can change some algorithms but the function HAS to remain the same.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 – Yes. It will be used as one of the factors to determine who's using the chair.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 –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 – Yes. It's a small program.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 – Yes. Again with some dummy data.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/>
              <a:t>Distance Formula and Weight [4 Units]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Will take the constant average stationary values and compare those to when a user is sitting the chair and use a distance formula to see the displacement.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 General “from point A to point B” calculation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Could help us determine the user's weight.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 – Yes.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 – Yes very. This part we haven't really tried to work with as much as we'd like to so it's open for changes.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 – It will also be one of the factors to determine who the user is.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 –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 – It's a small part of the code. I think we can split it some more but it will be dependent to each other.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 – Yes. Again with some dummy data.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Acceleration [2 Units]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Take the constant data, the chair is in use data, and how long the data collecting happens.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It will calculate the acceleration of the sensors going down based on how many frames it got on a certain time period.</a:t>
            </a:r>
            <a:endParaRPr/>
          </a:p>
        </p:txBody>
      </p:sp>
      <p:sp>
        <p:nvSpPr>
          <p:cNvPr id="52" name="TextShape 3"/>
          <p:cNvSpPr txBox="1"/>
          <p:nvPr/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 –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 – Yes. We haven't worked on this one yet so it's possible to change it entirely.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 – not so sure. It could be useful information to us but it can also be just worthless junk.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 – The calculation itself is pretty simple.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 – Yes. Pretty small.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 – Yes. With even more dummy data.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Change in Angle [2 Units]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Simple calculation to find if the angles change.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Will be most prevalent on the sensor in the back of the chair to see how much the person leans back.</a:t>
            </a:r>
            <a:endParaRPr/>
          </a:p>
        </p:txBody>
      </p:sp>
      <p:sp>
        <p:nvSpPr>
          <p:cNvPr id="55" name="TextShape 3"/>
          <p:cNvSpPr txBox="1"/>
          <p:nvPr/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 –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 – For the most part. We already have an Idea on how to do this but customer input is always welcomed.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 – Yes. One of the key factors to determine the user's identity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 – Yes.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 – Very small amount of coding required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 – Yes.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Other Algorithms [6 Units]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We will continue to develop algorithms or discard algorithms depending on it's usefulness to 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 know it's not exactly a product specification. But it's something we need to constantly think about.</a:t>
            </a:r>
            <a:endParaRPr/>
          </a:p>
        </p:txBody>
      </p:sp>
      <p:sp>
        <p:nvSpPr>
          <p:cNvPr id="58" name="TextShape 3"/>
          <p:cNvSpPr txBox="1"/>
          <p:nvPr/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 – Yes.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 –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 – Pretty valuable. Because we need to add as much algorithms as we need to get the most accurate results as possible.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 – Hard to estimate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 – Not a small task. Each algorithms could be small but to continuously develop them is going to take a lot of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 – Each additional algorithm should be testable with some dummy data.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User Interface [6 Units]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 simple easy-to-use User Interface</a:t>
            </a:r>
            <a:endParaRPr/>
          </a:p>
        </p:txBody>
      </p:sp>
      <p:sp>
        <p:nvSpPr>
          <p:cNvPr id="61" name="TextShape 3"/>
          <p:cNvSpPr txBox="1"/>
          <p:nvPr/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 – Yes?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 –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 – Yes.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 – hard to estimate because our program will constantly be needing more/less algorithms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 – No easy task because like I said, our program will constantly evolve and it will have to change the UI quite a bit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 – Yes.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