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embeddedFontLst>
    <p:embeddedFont>
      <p:font typeface="Lato"/>
      <p:regular r:id="rId58"/>
      <p:bold r:id="rId59"/>
      <p:italic r:id="rId60"/>
      <p:boldItalic r:id="rId61"/>
    </p:embeddedFont>
    <p:embeddedFont>
      <p:font typeface="Lato Light"/>
      <p:regular r:id="rId62"/>
      <p:bold r:id="rId63"/>
      <p:italic r:id="rId64"/>
      <p:boldItalic r:id="rId65"/>
    </p:embeddedFont>
    <p:embeddedFont>
      <p:font typeface="Lato Black"/>
      <p:bold r:id="rId66"/>
      <p:boldItalic r:id="rId67"/>
    </p:embeddedFont>
    <p:embeddedFont>
      <p:font typeface="Open Sans Light"/>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8320A8-8FDA-48D8-BFB7-25860FA54925}">
  <a:tblStyle styleId="{D78320A8-8FDA-48D8-BFB7-25860FA549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Light-boldItalic.fntdata"/><Relationship Id="rId70" Type="http://schemas.openxmlformats.org/officeDocument/2006/relationships/font" Target="fonts/OpenSansLight-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Light-regular.fntdata"/><Relationship Id="rId61" Type="http://schemas.openxmlformats.org/officeDocument/2006/relationships/font" Target="fonts/Lato-boldItalic.fntdata"/><Relationship Id="rId20" Type="http://schemas.openxmlformats.org/officeDocument/2006/relationships/slide" Target="slides/slide15.xml"/><Relationship Id="rId64" Type="http://schemas.openxmlformats.org/officeDocument/2006/relationships/font" Target="fonts/LatoLight-italic.fntdata"/><Relationship Id="rId63" Type="http://schemas.openxmlformats.org/officeDocument/2006/relationships/font" Target="fonts/LatoLight-bold.fntdata"/><Relationship Id="rId22" Type="http://schemas.openxmlformats.org/officeDocument/2006/relationships/slide" Target="slides/slide17.xml"/><Relationship Id="rId66" Type="http://schemas.openxmlformats.org/officeDocument/2006/relationships/font" Target="fonts/LatoBlack-bold.fntdata"/><Relationship Id="rId21" Type="http://schemas.openxmlformats.org/officeDocument/2006/relationships/slide" Target="slides/slide16.xml"/><Relationship Id="rId65" Type="http://schemas.openxmlformats.org/officeDocument/2006/relationships/font" Target="fonts/LatoLight-boldItalic.fntdata"/><Relationship Id="rId24" Type="http://schemas.openxmlformats.org/officeDocument/2006/relationships/slide" Target="slides/slide19.xml"/><Relationship Id="rId68" Type="http://schemas.openxmlformats.org/officeDocument/2006/relationships/font" Target="fonts/OpenSansLight-regular.fntdata"/><Relationship Id="rId23" Type="http://schemas.openxmlformats.org/officeDocument/2006/relationships/slide" Target="slides/slide18.xml"/><Relationship Id="rId67" Type="http://schemas.openxmlformats.org/officeDocument/2006/relationships/font" Target="fonts/LatoBlack-boldItalic.fntdata"/><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Light-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Shape 31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Shape 31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02" name="Shape 4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12" name="Shape 4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21" name="Shape 4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30" name="Shape 4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40" name="Shape 4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50" name="Shape 4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60" name="Shape 4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69" name="Shape 4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78" name="Shape 4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87" name="Shape 4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25" name="Shape 3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Shape 497"/>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8" name="Shape 498"/>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04" name="Shape 5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13" name="Shape 5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23" name="Shape 5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33" name="Shape 5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43" name="Shape 5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53" name="Shape 5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63" name="Shape 5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72" name="Shape 5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Shape 58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81" name="Shape 5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35" name="Shape 3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90" name="Shape 5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99" name="Shape 5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08" name="Shape 6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19" name="Shape 6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Shape 62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29" name="Shape 62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35" name="Shape 6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44" name="Shape 6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53" name="Shape 6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62" name="Shape 6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70" name="Shape 6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45" name="Shape 3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Shape 67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80" name="Shape 68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88" name="Shape 6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96" name="Shape 6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04" name="Shape 7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12" name="Shape 7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Shape 720"/>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21" name="Shape 7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Shape 72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30" name="Shape 7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Shape 73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40" name="Shape 7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48" name="Shape 7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Shape 75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56" name="Shape 7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55" name="Shape 3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Shape 763"/>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64" name="Shape 7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72" name="Shape 7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80" name="Shape 78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65" name="Shape 3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75" name="Shape 3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85" name="Shape 3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Shape 39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6" name="Shape 39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 name="Shape 16"/>
        <p:cNvGrpSpPr/>
        <p:nvPr/>
      </p:nvGrpSpPr>
      <p:grpSpPr>
        <a:xfrm>
          <a:off x="0" y="0"/>
          <a:ext cx="0" cy="0"/>
          <a:chOff x="0" y="0"/>
          <a:chExt cx="0" cy="0"/>
        </a:xfrm>
      </p:grpSpPr>
      <p:sp>
        <p:nvSpPr>
          <p:cNvPr id="17" name="Shape 17"/>
          <p:cNvSpPr txBox="1"/>
          <p:nvPr>
            <p:ph type="title"/>
          </p:nvPr>
        </p:nvSpPr>
        <p:spPr>
          <a:xfrm>
            <a:off x="1191600" y="274650"/>
            <a:ext cx="8616800" cy="1143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p:nvPr/>
        </p:nvSpPr>
        <p:spPr>
          <a:xfrm>
            <a:off x="9808489" y="6755101"/>
            <a:ext cx="1191599" cy="102899"/>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19" name="Shape 19"/>
          <p:cNvSpPr/>
          <p:nvPr/>
        </p:nvSpPr>
        <p:spPr>
          <a:xfrm>
            <a:off x="11000415" y="6755101"/>
            <a:ext cx="1191599" cy="102899"/>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0" name="Shape 20"/>
          <p:cNvSpPr/>
          <p:nvPr/>
        </p:nvSpPr>
        <p:spPr>
          <a:xfrm>
            <a:off x="1" y="6755101"/>
            <a:ext cx="1191599" cy="102899"/>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1" name="Shape 21"/>
          <p:cNvSpPr/>
          <p:nvPr/>
        </p:nvSpPr>
        <p:spPr>
          <a:xfrm>
            <a:off x="1191612" y="6755101"/>
            <a:ext cx="8616800" cy="102899"/>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us no footer">
  <p:cSld name="Contact us no footer">
    <p:spTree>
      <p:nvGrpSpPr>
        <p:cNvPr id="42" name="Shape 42"/>
        <p:cNvGrpSpPr/>
        <p:nvPr/>
      </p:nvGrpSpPr>
      <p:grpSpPr>
        <a:xfrm>
          <a:off x="0" y="0"/>
          <a:ext cx="0" cy="0"/>
          <a:chOff x="0" y="0"/>
          <a:chExt cx="0" cy="0"/>
        </a:xfrm>
      </p:grpSpPr>
      <p:sp>
        <p:nvSpPr>
          <p:cNvPr id="43" name="Shape 43"/>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vision 2">
  <p:cSld name="Our vision 2">
    <p:spTree>
      <p:nvGrpSpPr>
        <p:cNvPr id="44" name="Shape 44"/>
        <p:cNvGrpSpPr/>
        <p:nvPr/>
      </p:nvGrpSpPr>
      <p:grpSpPr>
        <a:xfrm>
          <a:off x="0" y="0"/>
          <a:ext cx="0" cy="0"/>
          <a:chOff x="0" y="0"/>
          <a:chExt cx="0" cy="0"/>
        </a:xfrm>
      </p:grpSpPr>
      <p:sp>
        <p:nvSpPr>
          <p:cNvPr id="45" name="Shape 45"/>
          <p:cNvSpPr/>
          <p:nvPr>
            <p:ph idx="2" type="pic"/>
          </p:nvPr>
        </p:nvSpPr>
        <p:spPr>
          <a:xfrm>
            <a:off x="1" y="0"/>
            <a:ext cx="4338954"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efault Slide">
  <p:cSld name="5_Default Slide">
    <p:spTree>
      <p:nvGrpSpPr>
        <p:cNvPr id="46" name="Shape 46"/>
        <p:cNvGrpSpPr/>
        <p:nvPr/>
      </p:nvGrpSpPr>
      <p:grpSpPr>
        <a:xfrm>
          <a:off x="0" y="0"/>
          <a:ext cx="0" cy="0"/>
          <a:chOff x="0" y="0"/>
          <a:chExt cx="0" cy="0"/>
        </a:xfrm>
      </p:grpSpPr>
      <p:sp>
        <p:nvSpPr>
          <p:cNvPr id="47" name="Shape 47"/>
          <p:cNvSpPr/>
          <p:nvPr>
            <p:ph idx="2" type="pic"/>
          </p:nvPr>
        </p:nvSpPr>
        <p:spPr>
          <a:xfrm>
            <a:off x="1536845" y="724587"/>
            <a:ext cx="3539252" cy="520810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stimonials_E">
  <p:cSld name="Testimonials_E">
    <p:spTree>
      <p:nvGrpSpPr>
        <p:cNvPr id="48" name="Shape 48"/>
        <p:cNvGrpSpPr/>
        <p:nvPr/>
      </p:nvGrpSpPr>
      <p:grpSpPr>
        <a:xfrm>
          <a:off x="0" y="0"/>
          <a:ext cx="0" cy="0"/>
          <a:chOff x="0" y="0"/>
          <a:chExt cx="0" cy="0"/>
        </a:xfrm>
      </p:grpSpPr>
      <p:sp>
        <p:nvSpPr>
          <p:cNvPr id="49" name="Shape 49"/>
          <p:cNvSpPr/>
          <p:nvPr>
            <p:ph idx="2" type="pic"/>
          </p:nvPr>
        </p:nvSpPr>
        <p:spPr>
          <a:xfrm>
            <a:off x="9029606"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0" name="Shape 50"/>
          <p:cNvSpPr/>
          <p:nvPr>
            <p:ph idx="3" type="pic"/>
          </p:nvPr>
        </p:nvSpPr>
        <p:spPr>
          <a:xfrm>
            <a:off x="5678000" y="4318869"/>
            <a:ext cx="858317" cy="857546"/>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1" name="Shape 51"/>
          <p:cNvSpPr/>
          <p:nvPr>
            <p:ph idx="4" type="pic"/>
          </p:nvPr>
        </p:nvSpPr>
        <p:spPr>
          <a:xfrm>
            <a:off x="2426365"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ople_are_saying">
  <p:cSld name="People_are_saying">
    <p:spTree>
      <p:nvGrpSpPr>
        <p:cNvPr id="52" name="Shape 52"/>
        <p:cNvGrpSpPr/>
        <p:nvPr/>
      </p:nvGrpSpPr>
      <p:grpSpPr>
        <a:xfrm>
          <a:off x="0" y="0"/>
          <a:ext cx="0" cy="0"/>
          <a:chOff x="0" y="0"/>
          <a:chExt cx="0" cy="0"/>
        </a:xfrm>
      </p:grpSpPr>
      <p:sp>
        <p:nvSpPr>
          <p:cNvPr id="53" name="Shape 53"/>
          <p:cNvSpPr/>
          <p:nvPr>
            <p:ph idx="2" type="pic"/>
          </p:nvPr>
        </p:nvSpPr>
        <p:spPr>
          <a:xfrm>
            <a:off x="5703980"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4" name="Shape 54"/>
          <p:cNvSpPr/>
          <p:nvPr>
            <p:ph idx="3" type="pic"/>
          </p:nvPr>
        </p:nvSpPr>
        <p:spPr>
          <a:xfrm>
            <a:off x="9191038"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5" name="Shape 55"/>
          <p:cNvSpPr/>
          <p:nvPr>
            <p:ph idx="4" type="pic"/>
          </p:nvPr>
        </p:nvSpPr>
        <p:spPr>
          <a:xfrm>
            <a:off x="2194055"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ppy Customers">
  <p:cSld name="Happy Customers">
    <p:spTree>
      <p:nvGrpSpPr>
        <p:cNvPr id="56" name="Shape 56"/>
        <p:cNvGrpSpPr/>
        <p:nvPr/>
      </p:nvGrpSpPr>
      <p:grpSpPr>
        <a:xfrm>
          <a:off x="0" y="0"/>
          <a:ext cx="0" cy="0"/>
          <a:chOff x="0" y="0"/>
          <a:chExt cx="0" cy="0"/>
        </a:xfrm>
      </p:grpSpPr>
      <p:sp>
        <p:nvSpPr>
          <p:cNvPr id="57" name="Shape 57"/>
          <p:cNvSpPr/>
          <p:nvPr>
            <p:ph idx="2" type="pic"/>
          </p:nvPr>
        </p:nvSpPr>
        <p:spPr>
          <a:xfrm>
            <a:off x="410578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8" name="Shape 58"/>
          <p:cNvSpPr/>
          <p:nvPr>
            <p:ph idx="3" type="pic"/>
          </p:nvPr>
        </p:nvSpPr>
        <p:spPr>
          <a:xfrm>
            <a:off x="6621042"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9" name="Shape 59"/>
          <p:cNvSpPr/>
          <p:nvPr>
            <p:ph idx="4" type="pic"/>
          </p:nvPr>
        </p:nvSpPr>
        <p:spPr>
          <a:xfrm>
            <a:off x="913629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0" name="Shape 60"/>
          <p:cNvSpPr/>
          <p:nvPr>
            <p:ph idx="5" type="pic"/>
          </p:nvPr>
        </p:nvSpPr>
        <p:spPr>
          <a:xfrm>
            <a:off x="1579099"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Welcome_message_helium">
  <p:cSld name="2_Welcome_message_helium">
    <p:spTree>
      <p:nvGrpSpPr>
        <p:cNvPr id="61" name="Shape 61"/>
        <p:cNvGrpSpPr/>
        <p:nvPr/>
      </p:nvGrpSpPr>
      <p:grpSpPr>
        <a:xfrm>
          <a:off x="0" y="0"/>
          <a:ext cx="0" cy="0"/>
          <a:chOff x="0" y="0"/>
          <a:chExt cx="0" cy="0"/>
        </a:xfrm>
      </p:grpSpPr>
      <p:sp>
        <p:nvSpPr>
          <p:cNvPr id="62" name="Shape 62"/>
          <p:cNvSpPr/>
          <p:nvPr>
            <p:ph idx="2" type="pic"/>
          </p:nvPr>
        </p:nvSpPr>
        <p:spPr>
          <a:xfrm>
            <a:off x="936748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3" name="Shape 63"/>
          <p:cNvSpPr/>
          <p:nvPr>
            <p:ph idx="3" type="pic"/>
          </p:nvPr>
        </p:nvSpPr>
        <p:spPr>
          <a:xfrm>
            <a:off x="6703597"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4" name="Shape 64"/>
          <p:cNvSpPr/>
          <p:nvPr>
            <p:ph idx="4" type="pic"/>
          </p:nvPr>
        </p:nvSpPr>
        <p:spPr>
          <a:xfrm>
            <a:off x="4005415"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5" name="Shape 65"/>
          <p:cNvSpPr/>
          <p:nvPr>
            <p:ph idx="5"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adership skils">
  <p:cSld name="Leadership skils">
    <p:spTree>
      <p:nvGrpSpPr>
        <p:cNvPr id="66" name="Shape 66"/>
        <p:cNvGrpSpPr/>
        <p:nvPr/>
      </p:nvGrpSpPr>
      <p:grpSpPr>
        <a:xfrm>
          <a:off x="0" y="0"/>
          <a:ext cx="0" cy="0"/>
          <a:chOff x="0" y="0"/>
          <a:chExt cx="0" cy="0"/>
        </a:xfrm>
      </p:grpSpPr>
      <p:sp>
        <p:nvSpPr>
          <p:cNvPr id="67" name="Shape 67"/>
          <p:cNvSpPr/>
          <p:nvPr>
            <p:ph idx="2"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_of_3">
  <p:cSld name="1_Team_of_3">
    <p:spTree>
      <p:nvGrpSpPr>
        <p:cNvPr id="68" name="Shape 68"/>
        <p:cNvGrpSpPr/>
        <p:nvPr/>
      </p:nvGrpSpPr>
      <p:grpSpPr>
        <a:xfrm>
          <a:off x="0" y="0"/>
          <a:ext cx="0" cy="0"/>
          <a:chOff x="0" y="0"/>
          <a:chExt cx="0" cy="0"/>
        </a:xfrm>
      </p:grpSpPr>
      <p:sp>
        <p:nvSpPr>
          <p:cNvPr id="69" name="Shape 69"/>
          <p:cNvSpPr/>
          <p:nvPr>
            <p:ph idx="2" type="pic"/>
          </p:nvPr>
        </p:nvSpPr>
        <p:spPr>
          <a:xfrm>
            <a:off x="9106900"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0" name="Shape 70"/>
          <p:cNvSpPr/>
          <p:nvPr>
            <p:ph idx="3" type="pic"/>
          </p:nvPr>
        </p:nvSpPr>
        <p:spPr>
          <a:xfrm>
            <a:off x="1212752"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1" name="Shape 71"/>
          <p:cNvSpPr/>
          <p:nvPr>
            <p:ph idx="4" type="pic"/>
          </p:nvPr>
        </p:nvSpPr>
        <p:spPr>
          <a:xfrm>
            <a:off x="3844135"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2" name="Shape 72"/>
          <p:cNvSpPr/>
          <p:nvPr>
            <p:ph idx="5" type="pic"/>
          </p:nvPr>
        </p:nvSpPr>
        <p:spPr>
          <a:xfrm>
            <a:off x="6475517"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Footer">
  <p:cSld name="No Footer">
    <p:spTree>
      <p:nvGrpSpPr>
        <p:cNvPr id="22" name="Shape 22"/>
        <p:cNvGrpSpPr/>
        <p:nvPr/>
      </p:nvGrpSpPr>
      <p:grpSpPr>
        <a:xfrm>
          <a:off x="0" y="0"/>
          <a:ext cx="0" cy="0"/>
          <a:chOff x="0" y="0"/>
          <a:chExt cx="0" cy="0"/>
        </a:xfrm>
      </p:grpSpPr>
      <p:sp>
        <p:nvSpPr>
          <p:cNvPr id="23" name="Shape 23"/>
          <p:cNvSpPr/>
          <p:nvPr/>
        </p:nvSpPr>
        <p:spPr>
          <a:xfrm>
            <a:off x="4338955" y="6266986"/>
            <a:ext cx="3535858" cy="50180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_of_3_2">
  <p:cSld name="Team_of_3_2">
    <p:spTree>
      <p:nvGrpSpPr>
        <p:cNvPr id="73" name="Shape 73"/>
        <p:cNvGrpSpPr/>
        <p:nvPr/>
      </p:nvGrpSpPr>
      <p:grpSpPr>
        <a:xfrm>
          <a:off x="0" y="0"/>
          <a:ext cx="0" cy="0"/>
          <a:chOff x="0" y="0"/>
          <a:chExt cx="0" cy="0"/>
        </a:xfrm>
      </p:grpSpPr>
      <p:sp>
        <p:nvSpPr>
          <p:cNvPr id="74" name="Shape 74"/>
          <p:cNvSpPr/>
          <p:nvPr>
            <p:ph idx="2" type="pic"/>
          </p:nvPr>
        </p:nvSpPr>
        <p:spPr>
          <a:xfrm>
            <a:off x="8061384"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5" name="Shape 75"/>
          <p:cNvSpPr/>
          <p:nvPr>
            <p:ph idx="3" type="pic"/>
          </p:nvPr>
        </p:nvSpPr>
        <p:spPr>
          <a:xfrm>
            <a:off x="222777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6" name="Shape 76"/>
          <p:cNvSpPr/>
          <p:nvPr>
            <p:ph idx="4" type="pic"/>
          </p:nvPr>
        </p:nvSpPr>
        <p:spPr>
          <a:xfrm>
            <a:off x="514916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act Us-Boost">
  <p:cSld name="1_Contact Us-Boost">
    <p:spTree>
      <p:nvGrpSpPr>
        <p:cNvPr id="77" name="Shape 77"/>
        <p:cNvGrpSpPr/>
        <p:nvPr/>
      </p:nvGrpSpPr>
      <p:grpSpPr>
        <a:xfrm>
          <a:off x="0" y="0"/>
          <a:ext cx="0" cy="0"/>
          <a:chOff x="0" y="0"/>
          <a:chExt cx="0" cy="0"/>
        </a:xfrm>
      </p:grpSpPr>
      <p:sp>
        <p:nvSpPr>
          <p:cNvPr id="78" name="Shape 78"/>
          <p:cNvSpPr/>
          <p:nvPr>
            <p:ph idx="2" type="pic"/>
          </p:nvPr>
        </p:nvSpPr>
        <p:spPr>
          <a:xfrm>
            <a:off x="716146" y="76943"/>
            <a:ext cx="5863994" cy="671433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lium_Break">
  <p:cSld name="Helium_Break">
    <p:spTree>
      <p:nvGrpSpPr>
        <p:cNvPr id="79" name="Shape 79"/>
        <p:cNvGrpSpPr/>
        <p:nvPr/>
      </p:nvGrpSpPr>
      <p:grpSpPr>
        <a:xfrm>
          <a:off x="0" y="0"/>
          <a:ext cx="0" cy="0"/>
          <a:chOff x="0" y="0"/>
          <a:chExt cx="0" cy="0"/>
        </a:xfrm>
      </p:grpSpPr>
      <p:sp>
        <p:nvSpPr>
          <p:cNvPr id="80" name="Shape 80"/>
          <p:cNvSpPr/>
          <p:nvPr>
            <p:ph idx="2" type="pic"/>
          </p:nvPr>
        </p:nvSpPr>
        <p:spPr>
          <a:xfrm>
            <a:off x="6735517" y="22303"/>
            <a:ext cx="5545843" cy="67456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1" name="Shape 81"/>
          <p:cNvSpPr/>
          <p:nvPr/>
        </p:nvSpPr>
        <p:spPr>
          <a:xfrm>
            <a:off x="3870481" y="6266986"/>
            <a:ext cx="4082410" cy="50098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Master-Placeholder">
  <p:cSld name="3_Master-Placeholder">
    <p:spTree>
      <p:nvGrpSpPr>
        <p:cNvPr id="83" name="Shape 83"/>
        <p:cNvGrpSpPr/>
        <p:nvPr/>
      </p:nvGrpSpPr>
      <p:grpSpPr>
        <a:xfrm>
          <a:off x="0" y="0"/>
          <a:ext cx="0" cy="0"/>
          <a:chOff x="0" y="0"/>
          <a:chExt cx="0" cy="0"/>
        </a:xfrm>
      </p:grpSpPr>
      <p:sp>
        <p:nvSpPr>
          <p:cNvPr id="84" name="Shape 84"/>
          <p:cNvSpPr/>
          <p:nvPr>
            <p:ph idx="2" type="pic"/>
          </p:nvPr>
        </p:nvSpPr>
        <p:spPr>
          <a:xfrm>
            <a:off x="6883833"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eet our Team">
  <p:cSld name="2_Meet our Team">
    <p:spTree>
      <p:nvGrpSpPr>
        <p:cNvPr id="85" name="Shape 85"/>
        <p:cNvGrpSpPr/>
        <p:nvPr/>
      </p:nvGrpSpPr>
      <p:grpSpPr>
        <a:xfrm>
          <a:off x="0" y="0"/>
          <a:ext cx="0" cy="0"/>
          <a:chOff x="0" y="0"/>
          <a:chExt cx="0" cy="0"/>
        </a:xfrm>
      </p:grpSpPr>
      <p:sp>
        <p:nvSpPr>
          <p:cNvPr id="86" name="Shape 86"/>
          <p:cNvSpPr/>
          <p:nvPr>
            <p:ph idx="2" type="pic"/>
          </p:nvPr>
        </p:nvSpPr>
        <p:spPr>
          <a:xfrm>
            <a:off x="1905067"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7" name="Shape 87"/>
          <p:cNvSpPr/>
          <p:nvPr>
            <p:ph idx="3" type="pic"/>
          </p:nvPr>
        </p:nvSpPr>
        <p:spPr>
          <a:xfrm>
            <a:off x="190506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8" name="Shape 88"/>
          <p:cNvSpPr/>
          <p:nvPr>
            <p:ph idx="4" type="pic"/>
          </p:nvPr>
        </p:nvSpPr>
        <p:spPr>
          <a:xfrm>
            <a:off x="4274896"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9" name="Shape 89"/>
          <p:cNvSpPr/>
          <p:nvPr>
            <p:ph idx="5" type="pic"/>
          </p:nvPr>
        </p:nvSpPr>
        <p:spPr>
          <a:xfrm>
            <a:off x="4274896"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0" name="Shape 90"/>
          <p:cNvSpPr/>
          <p:nvPr>
            <p:ph idx="6" type="pic"/>
          </p:nvPr>
        </p:nvSpPr>
        <p:spPr>
          <a:xfrm>
            <a:off x="6672109"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1" name="Shape 91"/>
          <p:cNvSpPr/>
          <p:nvPr>
            <p:ph idx="7" type="pic"/>
          </p:nvPr>
        </p:nvSpPr>
        <p:spPr>
          <a:xfrm>
            <a:off x="6672108"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2" name="Shape 92"/>
          <p:cNvSpPr/>
          <p:nvPr>
            <p:ph idx="8" type="pic"/>
          </p:nvPr>
        </p:nvSpPr>
        <p:spPr>
          <a:xfrm>
            <a:off x="9041938"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3" name="Shape 93"/>
          <p:cNvSpPr/>
          <p:nvPr>
            <p:ph idx="9" type="pic"/>
          </p:nvPr>
        </p:nvSpPr>
        <p:spPr>
          <a:xfrm>
            <a:off x="904193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Background with image">
  <p:cSld name="Big Background with image">
    <p:spTree>
      <p:nvGrpSpPr>
        <p:cNvPr id="94" name="Shape 94"/>
        <p:cNvGrpSpPr/>
        <p:nvPr/>
      </p:nvGrpSpPr>
      <p:grpSpPr>
        <a:xfrm>
          <a:off x="0" y="0"/>
          <a:ext cx="0" cy="0"/>
          <a:chOff x="0" y="0"/>
          <a:chExt cx="0" cy="0"/>
        </a:xfrm>
      </p:grpSpPr>
      <p:sp>
        <p:nvSpPr>
          <p:cNvPr id="95" name="Shape 95"/>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Placeholder">
  <p:cSld name="Master-Placeholder">
    <p:spTree>
      <p:nvGrpSpPr>
        <p:cNvPr id="96" name="Shape 96"/>
        <p:cNvGrpSpPr/>
        <p:nvPr/>
      </p:nvGrpSpPr>
      <p:grpSpPr>
        <a:xfrm>
          <a:off x="0" y="0"/>
          <a:ext cx="0" cy="0"/>
          <a:chOff x="0" y="0"/>
          <a:chExt cx="0" cy="0"/>
        </a:xfrm>
      </p:grpSpPr>
      <p:sp>
        <p:nvSpPr>
          <p:cNvPr id="97" name="Shape 97"/>
          <p:cNvSpPr/>
          <p:nvPr>
            <p:ph idx="2" type="pic"/>
          </p:nvPr>
        </p:nvSpPr>
        <p:spPr>
          <a:xfrm>
            <a:off x="1"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aster-Placeholder">
  <p:cSld name="1_Master-Placeholder">
    <p:spTree>
      <p:nvGrpSpPr>
        <p:cNvPr id="98" name="Shape 98"/>
        <p:cNvGrpSpPr/>
        <p:nvPr/>
      </p:nvGrpSpPr>
      <p:grpSpPr>
        <a:xfrm>
          <a:off x="0" y="0"/>
          <a:ext cx="0" cy="0"/>
          <a:chOff x="0" y="0"/>
          <a:chExt cx="0" cy="0"/>
        </a:xfrm>
      </p:grpSpPr>
      <p:sp>
        <p:nvSpPr>
          <p:cNvPr id="99" name="Shape 99"/>
          <p:cNvSpPr/>
          <p:nvPr>
            <p:ph idx="2" type="pic"/>
          </p:nvPr>
        </p:nvSpPr>
        <p:spPr>
          <a:xfrm>
            <a:off x="0" y="0"/>
            <a:ext cx="12192000" cy="3477986"/>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aster-Placeholder">
  <p:cSld name="2_Master-Placeholder">
    <p:spTree>
      <p:nvGrpSpPr>
        <p:cNvPr id="100" name="Shape 100"/>
        <p:cNvGrpSpPr/>
        <p:nvPr/>
      </p:nvGrpSpPr>
      <p:grpSpPr>
        <a:xfrm>
          <a:off x="0" y="0"/>
          <a:ext cx="0" cy="0"/>
          <a:chOff x="0" y="0"/>
          <a:chExt cx="0" cy="0"/>
        </a:xfrm>
      </p:grpSpPr>
      <p:sp>
        <p:nvSpPr>
          <p:cNvPr id="101" name="Shape 101"/>
          <p:cNvSpPr/>
          <p:nvPr>
            <p:ph idx="2" type="pic"/>
          </p:nvPr>
        </p:nvSpPr>
        <p:spPr>
          <a:xfrm>
            <a:off x="5242837" y="0"/>
            <a:ext cx="6949163" cy="6858000"/>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
  <p:cSld name="Master Slide 1">
    <p:spTree>
      <p:nvGrpSpPr>
        <p:cNvPr id="24" name="Shape 24"/>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1">
  <p:cSld name="Quote 1">
    <p:spTree>
      <p:nvGrpSpPr>
        <p:cNvPr id="102" name="Shape 102"/>
        <p:cNvGrpSpPr/>
        <p:nvPr/>
      </p:nvGrpSpPr>
      <p:grpSpPr>
        <a:xfrm>
          <a:off x="0" y="0"/>
          <a:ext cx="0" cy="0"/>
          <a:chOff x="0" y="0"/>
          <a:chExt cx="0" cy="0"/>
        </a:xfrm>
      </p:grpSpPr>
      <p:sp>
        <p:nvSpPr>
          <p:cNvPr id="103" name="Shape 103"/>
          <p:cNvSpPr/>
          <p:nvPr>
            <p:ph idx="2" type="pic"/>
          </p:nvPr>
        </p:nvSpPr>
        <p:spPr>
          <a:xfrm>
            <a:off x="0" y="0"/>
            <a:ext cx="785304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sion">
  <p:cSld name="Mission">
    <p:spTree>
      <p:nvGrpSpPr>
        <p:cNvPr id="104" name="Shape 104"/>
        <p:cNvGrpSpPr/>
        <p:nvPr/>
      </p:nvGrpSpPr>
      <p:grpSpPr>
        <a:xfrm>
          <a:off x="0" y="0"/>
          <a:ext cx="0" cy="0"/>
          <a:chOff x="0" y="0"/>
          <a:chExt cx="0" cy="0"/>
        </a:xfrm>
      </p:grpSpPr>
      <p:sp>
        <p:nvSpPr>
          <p:cNvPr id="105" name="Shape 105"/>
          <p:cNvSpPr/>
          <p:nvPr>
            <p:ph idx="2" type="pic"/>
          </p:nvPr>
        </p:nvSpPr>
        <p:spPr>
          <a:xfrm>
            <a:off x="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6" name="Shape 106"/>
          <p:cNvSpPr/>
          <p:nvPr>
            <p:ph idx="3" type="pic"/>
          </p:nvPr>
        </p:nvSpPr>
        <p:spPr>
          <a:xfrm>
            <a:off x="609600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us">
  <p:cSld name="about us">
    <p:spTree>
      <p:nvGrpSpPr>
        <p:cNvPr id="107" name="Shape 107"/>
        <p:cNvGrpSpPr/>
        <p:nvPr/>
      </p:nvGrpSpPr>
      <p:grpSpPr>
        <a:xfrm>
          <a:off x="0" y="0"/>
          <a:ext cx="0" cy="0"/>
          <a:chOff x="0" y="0"/>
          <a:chExt cx="0" cy="0"/>
        </a:xfrm>
      </p:grpSpPr>
      <p:sp>
        <p:nvSpPr>
          <p:cNvPr id="108" name="Shape 108"/>
          <p:cNvSpPr/>
          <p:nvPr>
            <p:ph idx="2" type="pic"/>
          </p:nvPr>
        </p:nvSpPr>
        <p:spPr>
          <a:xfrm>
            <a:off x="7897263"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9" name="Shape 109"/>
          <p:cNvSpPr/>
          <p:nvPr>
            <p:ph idx="3" type="pic"/>
          </p:nvPr>
        </p:nvSpPr>
        <p:spPr>
          <a:xfrm>
            <a:off x="10130834"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0" name="Shape 110"/>
          <p:cNvSpPr/>
          <p:nvPr>
            <p:ph idx="4" type="pic"/>
          </p:nvPr>
        </p:nvSpPr>
        <p:spPr>
          <a:xfrm>
            <a:off x="5661229"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2">
  <p:cSld name="Projects 2">
    <p:spTree>
      <p:nvGrpSpPr>
        <p:cNvPr id="111" name="Shape 111"/>
        <p:cNvGrpSpPr/>
        <p:nvPr/>
      </p:nvGrpSpPr>
      <p:grpSpPr>
        <a:xfrm>
          <a:off x="0" y="0"/>
          <a:ext cx="0" cy="0"/>
          <a:chOff x="0" y="0"/>
          <a:chExt cx="0" cy="0"/>
        </a:xfrm>
      </p:grpSpPr>
      <p:sp>
        <p:nvSpPr>
          <p:cNvPr id="112" name="Shape 112"/>
          <p:cNvSpPr/>
          <p:nvPr>
            <p:ph idx="2" type="pic"/>
          </p:nvPr>
        </p:nvSpPr>
        <p:spPr>
          <a:xfrm>
            <a:off x="791130"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3" name="Shape 113"/>
          <p:cNvSpPr/>
          <p:nvPr>
            <p:ph idx="3" type="pic"/>
          </p:nvPr>
        </p:nvSpPr>
        <p:spPr>
          <a:xfrm>
            <a:off x="2078753"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eet the team">
  <p:cSld name="1_Meet the team">
    <p:spTree>
      <p:nvGrpSpPr>
        <p:cNvPr id="114" name="Shape 114"/>
        <p:cNvGrpSpPr/>
        <p:nvPr/>
      </p:nvGrpSpPr>
      <p:grpSpPr>
        <a:xfrm>
          <a:off x="0" y="0"/>
          <a:ext cx="0" cy="0"/>
          <a:chOff x="0" y="0"/>
          <a:chExt cx="0" cy="0"/>
        </a:xfrm>
      </p:grpSpPr>
      <p:sp>
        <p:nvSpPr>
          <p:cNvPr id="115" name="Shape 115"/>
          <p:cNvSpPr/>
          <p:nvPr>
            <p:ph idx="2" type="pic"/>
          </p:nvPr>
        </p:nvSpPr>
        <p:spPr>
          <a:xfrm>
            <a:off x="964212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6" name="Shape 116"/>
          <p:cNvSpPr/>
          <p:nvPr>
            <p:ph idx="3" type="pic"/>
          </p:nvPr>
        </p:nvSpPr>
        <p:spPr>
          <a:xfrm>
            <a:off x="54445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7" name="Shape 117"/>
          <p:cNvSpPr/>
          <p:nvPr>
            <p:ph idx="4" type="pic"/>
          </p:nvPr>
        </p:nvSpPr>
        <p:spPr>
          <a:xfrm>
            <a:off x="33192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8" name="Shape 118"/>
          <p:cNvSpPr/>
          <p:nvPr>
            <p:ph idx="5" type="pic"/>
          </p:nvPr>
        </p:nvSpPr>
        <p:spPr>
          <a:xfrm>
            <a:off x="12277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9" name="Shape 119"/>
          <p:cNvSpPr/>
          <p:nvPr>
            <p:ph idx="6" type="pic"/>
          </p:nvPr>
        </p:nvSpPr>
        <p:spPr>
          <a:xfrm>
            <a:off x="75360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0" name="Shape 120"/>
          <p:cNvSpPr/>
          <p:nvPr>
            <p:ph idx="7" type="pic"/>
          </p:nvPr>
        </p:nvSpPr>
        <p:spPr>
          <a:xfrm>
            <a:off x="964212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1" name="Shape 121"/>
          <p:cNvSpPr/>
          <p:nvPr>
            <p:ph idx="8" type="pic"/>
          </p:nvPr>
        </p:nvSpPr>
        <p:spPr>
          <a:xfrm>
            <a:off x="54445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2" name="Shape 122"/>
          <p:cNvSpPr/>
          <p:nvPr>
            <p:ph idx="9" type="pic"/>
          </p:nvPr>
        </p:nvSpPr>
        <p:spPr>
          <a:xfrm>
            <a:off x="33192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3" name="Shape 123"/>
          <p:cNvSpPr/>
          <p:nvPr>
            <p:ph idx="13" type="pic"/>
          </p:nvPr>
        </p:nvSpPr>
        <p:spPr>
          <a:xfrm>
            <a:off x="12277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4" name="Shape 124"/>
          <p:cNvSpPr/>
          <p:nvPr>
            <p:ph idx="14" type="pic"/>
          </p:nvPr>
        </p:nvSpPr>
        <p:spPr>
          <a:xfrm>
            <a:off x="75360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Meet the team 3">
  <p:cSld name="4_Meet the team 3">
    <p:spTree>
      <p:nvGrpSpPr>
        <p:cNvPr id="125" name="Shape 125"/>
        <p:cNvGrpSpPr/>
        <p:nvPr/>
      </p:nvGrpSpPr>
      <p:grpSpPr>
        <a:xfrm>
          <a:off x="0" y="0"/>
          <a:ext cx="0" cy="0"/>
          <a:chOff x="0" y="0"/>
          <a:chExt cx="0" cy="0"/>
        </a:xfrm>
      </p:grpSpPr>
      <p:sp>
        <p:nvSpPr>
          <p:cNvPr id="126" name="Shape 126"/>
          <p:cNvSpPr/>
          <p:nvPr>
            <p:ph idx="2" type="pic"/>
          </p:nvPr>
        </p:nvSpPr>
        <p:spPr>
          <a:xfrm>
            <a:off x="914401" y="3572765"/>
            <a:ext cx="464627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7" name="Shape 127"/>
          <p:cNvSpPr/>
          <p:nvPr>
            <p:ph idx="3" type="pic"/>
          </p:nvPr>
        </p:nvSpPr>
        <p:spPr>
          <a:xfrm>
            <a:off x="3611495" y="1672933"/>
            <a:ext cx="4794838"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8" name="Shape 128"/>
          <p:cNvSpPr/>
          <p:nvPr>
            <p:ph idx="4" type="pic"/>
          </p:nvPr>
        </p:nvSpPr>
        <p:spPr>
          <a:xfrm>
            <a:off x="5609346" y="3572765"/>
            <a:ext cx="2796988"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9" name="Shape 129"/>
          <p:cNvSpPr/>
          <p:nvPr>
            <p:ph idx="5" type="pic"/>
          </p:nvPr>
        </p:nvSpPr>
        <p:spPr>
          <a:xfrm>
            <a:off x="8455000" y="3572765"/>
            <a:ext cx="282259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0" name="Shape 130"/>
          <p:cNvSpPr/>
          <p:nvPr>
            <p:ph idx="6" type="pic"/>
          </p:nvPr>
        </p:nvSpPr>
        <p:spPr>
          <a:xfrm>
            <a:off x="8455000" y="1672933"/>
            <a:ext cx="2822599"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1" name="Shape 131"/>
          <p:cNvSpPr/>
          <p:nvPr>
            <p:ph idx="7" type="pic"/>
          </p:nvPr>
        </p:nvSpPr>
        <p:spPr>
          <a:xfrm>
            <a:off x="914401" y="1672933"/>
            <a:ext cx="2635624"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Martik">
  <p:cSld name="Picture of 3 - Martik">
    <p:spTree>
      <p:nvGrpSpPr>
        <p:cNvPr id="132" name="Shape 132"/>
        <p:cNvGrpSpPr/>
        <p:nvPr/>
      </p:nvGrpSpPr>
      <p:grpSpPr>
        <a:xfrm>
          <a:off x="0" y="0"/>
          <a:ext cx="0" cy="0"/>
          <a:chOff x="0" y="0"/>
          <a:chExt cx="0" cy="0"/>
        </a:xfrm>
      </p:grpSpPr>
      <p:sp>
        <p:nvSpPr>
          <p:cNvPr id="133" name="Shape 133"/>
          <p:cNvSpPr/>
          <p:nvPr>
            <p:ph idx="2" type="pic"/>
          </p:nvPr>
        </p:nvSpPr>
        <p:spPr>
          <a:xfrm>
            <a:off x="8081079" y="1907833"/>
            <a:ext cx="3168479"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4" name="Shape 134"/>
          <p:cNvSpPr/>
          <p:nvPr>
            <p:ph idx="3" type="pic"/>
          </p:nvPr>
        </p:nvSpPr>
        <p:spPr>
          <a:xfrm>
            <a:off x="953596" y="1907833"/>
            <a:ext cx="3173430"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5" name="Shape 135"/>
          <p:cNvSpPr/>
          <p:nvPr>
            <p:ph idx="4" type="pic"/>
          </p:nvPr>
        </p:nvSpPr>
        <p:spPr>
          <a:xfrm>
            <a:off x="4389066" y="1907833"/>
            <a:ext cx="3429973"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roject">
  <p:cSld name="Right Project">
    <p:spTree>
      <p:nvGrpSpPr>
        <p:cNvPr id="136" name="Shape 136"/>
        <p:cNvGrpSpPr/>
        <p:nvPr/>
      </p:nvGrpSpPr>
      <p:grpSpPr>
        <a:xfrm>
          <a:off x="0" y="0"/>
          <a:ext cx="0" cy="0"/>
          <a:chOff x="0" y="0"/>
          <a:chExt cx="0" cy="0"/>
        </a:xfrm>
      </p:grpSpPr>
      <p:sp>
        <p:nvSpPr>
          <p:cNvPr id="137" name="Shape 137"/>
          <p:cNvSpPr/>
          <p:nvPr>
            <p:ph idx="2" type="pic"/>
          </p:nvPr>
        </p:nvSpPr>
        <p:spPr>
          <a:xfrm>
            <a:off x="8119666" y="30959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8" name="Shape 138"/>
          <p:cNvSpPr/>
          <p:nvPr>
            <p:ph idx="3" type="pic"/>
          </p:nvPr>
        </p:nvSpPr>
        <p:spPr>
          <a:xfrm>
            <a:off x="6832135" y="19656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9" name="Shape 139"/>
          <p:cNvSpPr/>
          <p:nvPr>
            <p:ph idx="4" type="pic"/>
          </p:nvPr>
        </p:nvSpPr>
        <p:spPr>
          <a:xfrm>
            <a:off x="8763570" y="1080281"/>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v2 - Martik">
  <p:cSld name="Picture of 3 - v2 - Martik">
    <p:spTree>
      <p:nvGrpSpPr>
        <p:cNvPr id="140" name="Shape 140"/>
        <p:cNvGrpSpPr/>
        <p:nvPr/>
      </p:nvGrpSpPr>
      <p:grpSpPr>
        <a:xfrm>
          <a:off x="0" y="0"/>
          <a:ext cx="0" cy="0"/>
          <a:chOff x="0" y="0"/>
          <a:chExt cx="0" cy="0"/>
        </a:xfrm>
      </p:grpSpPr>
      <p:sp>
        <p:nvSpPr>
          <p:cNvPr id="141" name="Shape 141"/>
          <p:cNvSpPr/>
          <p:nvPr>
            <p:ph idx="2" type="pic"/>
          </p:nvPr>
        </p:nvSpPr>
        <p:spPr>
          <a:xfrm>
            <a:off x="4592079"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2" name="Shape 142"/>
          <p:cNvSpPr/>
          <p:nvPr>
            <p:ph idx="3" type="pic"/>
          </p:nvPr>
        </p:nvSpPr>
        <p:spPr>
          <a:xfrm>
            <a:off x="7876980"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3" name="Shape 143"/>
          <p:cNvSpPr/>
          <p:nvPr>
            <p:ph idx="4" type="pic"/>
          </p:nvPr>
        </p:nvSpPr>
        <p:spPr>
          <a:xfrm>
            <a:off x="1273716"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General Slide">
  <p:cSld name="10_General Slide">
    <p:spTree>
      <p:nvGrpSpPr>
        <p:cNvPr id="144" name="Shape 144"/>
        <p:cNvGrpSpPr/>
        <p:nvPr/>
      </p:nvGrpSpPr>
      <p:grpSpPr>
        <a:xfrm>
          <a:off x="0" y="0"/>
          <a:ext cx="0" cy="0"/>
          <a:chOff x="0" y="0"/>
          <a:chExt cx="0" cy="0"/>
        </a:xfrm>
      </p:grpSpPr>
      <p:sp>
        <p:nvSpPr>
          <p:cNvPr id="145" name="Shape 145"/>
          <p:cNvSpPr/>
          <p:nvPr>
            <p:ph idx="2" type="pic"/>
          </p:nvPr>
        </p:nvSpPr>
        <p:spPr>
          <a:xfrm>
            <a:off x="879460" y="1922585"/>
            <a:ext cx="6906691" cy="38932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etitors">
  <p:cSld name="Competitors">
    <p:spTree>
      <p:nvGrpSpPr>
        <p:cNvPr id="25" name="Shape 25"/>
        <p:cNvGrpSpPr/>
        <p:nvPr/>
      </p:nvGrpSpPr>
      <p:grpSpPr>
        <a:xfrm>
          <a:off x="0" y="0"/>
          <a:ext cx="0" cy="0"/>
          <a:chOff x="0" y="0"/>
          <a:chExt cx="0" cy="0"/>
        </a:xfrm>
      </p:grpSpPr>
      <p:sp>
        <p:nvSpPr>
          <p:cNvPr id="26" name="Shape 26"/>
          <p:cNvSpPr/>
          <p:nvPr>
            <p:ph idx="2" type="pic"/>
          </p:nvPr>
        </p:nvSpPr>
        <p:spPr>
          <a:xfrm>
            <a:off x="8076156"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 name="Shape 27"/>
          <p:cNvSpPr/>
          <p:nvPr>
            <p:ph idx="3" type="pic"/>
          </p:nvPr>
        </p:nvSpPr>
        <p:spPr>
          <a:xfrm>
            <a:off x="1205188"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 name="Shape 28"/>
          <p:cNvSpPr/>
          <p:nvPr>
            <p:ph idx="4" type="pic"/>
          </p:nvPr>
        </p:nvSpPr>
        <p:spPr>
          <a:xfrm>
            <a:off x="4640672"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4">
  <p:cSld name="Projects of 4">
    <p:spTree>
      <p:nvGrpSpPr>
        <p:cNvPr id="146" name="Shape 146"/>
        <p:cNvGrpSpPr/>
        <p:nvPr/>
      </p:nvGrpSpPr>
      <p:grpSpPr>
        <a:xfrm>
          <a:off x="0" y="0"/>
          <a:ext cx="0" cy="0"/>
          <a:chOff x="0" y="0"/>
          <a:chExt cx="0" cy="0"/>
        </a:xfrm>
      </p:grpSpPr>
      <p:sp>
        <p:nvSpPr>
          <p:cNvPr id="147" name="Shape 147"/>
          <p:cNvSpPr/>
          <p:nvPr>
            <p:ph idx="2" type="pic"/>
          </p:nvPr>
        </p:nvSpPr>
        <p:spPr>
          <a:xfrm>
            <a:off x="9722980" y="3562909"/>
            <a:ext cx="2469020"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8" name="Shape 148"/>
          <p:cNvSpPr/>
          <p:nvPr>
            <p:ph idx="3" type="pic"/>
          </p:nvPr>
        </p:nvSpPr>
        <p:spPr>
          <a:xfrm>
            <a:off x="2431593"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9" name="Shape 149"/>
          <p:cNvSpPr/>
          <p:nvPr>
            <p:ph idx="4" type="pic"/>
          </p:nvPr>
        </p:nvSpPr>
        <p:spPr>
          <a:xfrm>
            <a:off x="0"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0" name="Shape 150"/>
          <p:cNvSpPr/>
          <p:nvPr>
            <p:ph idx="5" type="pic"/>
          </p:nvPr>
        </p:nvSpPr>
        <p:spPr>
          <a:xfrm>
            <a:off x="7293089"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1" name="Shape 151"/>
          <p:cNvSpPr/>
          <p:nvPr>
            <p:ph idx="6" type="pic"/>
          </p:nvPr>
        </p:nvSpPr>
        <p:spPr>
          <a:xfrm>
            <a:off x="4863197"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sion">
  <p:cSld name="Vision">
    <p:spTree>
      <p:nvGrpSpPr>
        <p:cNvPr id="152" name="Shape 152"/>
        <p:cNvGrpSpPr/>
        <p:nvPr/>
      </p:nvGrpSpPr>
      <p:grpSpPr>
        <a:xfrm>
          <a:off x="0" y="0"/>
          <a:ext cx="0" cy="0"/>
          <a:chOff x="0" y="0"/>
          <a:chExt cx="0" cy="0"/>
        </a:xfrm>
      </p:grpSpPr>
      <p:sp>
        <p:nvSpPr>
          <p:cNvPr id="153" name="Shape 153"/>
          <p:cNvSpPr/>
          <p:nvPr>
            <p:ph idx="2" type="pic"/>
          </p:nvPr>
        </p:nvSpPr>
        <p:spPr>
          <a:xfrm>
            <a:off x="0" y="2405488"/>
            <a:ext cx="4964128" cy="44525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4" name="Shape 154"/>
          <p:cNvSpPr/>
          <p:nvPr>
            <p:ph idx="3" type="pic"/>
          </p:nvPr>
        </p:nvSpPr>
        <p:spPr>
          <a:xfrm>
            <a:off x="978271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5" name="Shape 155"/>
          <p:cNvSpPr/>
          <p:nvPr>
            <p:ph idx="4" type="pic"/>
          </p:nvPr>
        </p:nvSpPr>
        <p:spPr>
          <a:xfrm>
            <a:off x="4964129"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6" name="Shape 156"/>
          <p:cNvSpPr/>
          <p:nvPr>
            <p:ph idx="5" type="pic"/>
          </p:nvPr>
        </p:nvSpPr>
        <p:spPr>
          <a:xfrm>
            <a:off x="737342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7" name="Shape 157"/>
          <p:cNvSpPr/>
          <p:nvPr>
            <p:ph idx="6" type="pic"/>
          </p:nvPr>
        </p:nvSpPr>
        <p:spPr>
          <a:xfrm>
            <a:off x="4964128" y="-6350"/>
            <a:ext cx="7227872" cy="484597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3">
  <p:cSld name="Projects of 3">
    <p:spTree>
      <p:nvGrpSpPr>
        <p:cNvPr id="158" name="Shape 158"/>
        <p:cNvGrpSpPr/>
        <p:nvPr/>
      </p:nvGrpSpPr>
      <p:grpSpPr>
        <a:xfrm>
          <a:off x="0" y="0"/>
          <a:ext cx="0" cy="0"/>
          <a:chOff x="0" y="0"/>
          <a:chExt cx="0" cy="0"/>
        </a:xfrm>
      </p:grpSpPr>
      <p:sp>
        <p:nvSpPr>
          <p:cNvPr id="159" name="Shape 159"/>
          <p:cNvSpPr/>
          <p:nvPr>
            <p:ph idx="2" type="pic"/>
          </p:nvPr>
        </p:nvSpPr>
        <p:spPr>
          <a:xfrm>
            <a:off x="811695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0" name="Shape 160"/>
          <p:cNvSpPr/>
          <p:nvPr>
            <p:ph idx="3" type="pic"/>
          </p:nvPr>
        </p:nvSpPr>
        <p:spPr>
          <a:xfrm>
            <a:off x="-491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1" name="Shape 161"/>
          <p:cNvSpPr/>
          <p:nvPr>
            <p:ph idx="4" type="pic"/>
          </p:nvPr>
        </p:nvSpPr>
        <p:spPr>
          <a:xfrm>
            <a:off x="4067685" y="0"/>
            <a:ext cx="4049265" cy="343457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2" name="Shape 162"/>
          <p:cNvSpPr/>
          <p:nvPr>
            <p:ph idx="5" type="pic"/>
          </p:nvPr>
        </p:nvSpPr>
        <p:spPr>
          <a:xfrm>
            <a:off x="811695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3" name="Shape 163"/>
          <p:cNvSpPr/>
          <p:nvPr>
            <p:ph idx="6" type="pic"/>
          </p:nvPr>
        </p:nvSpPr>
        <p:spPr>
          <a:xfrm>
            <a:off x="-491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4" name="Shape 164"/>
          <p:cNvSpPr/>
          <p:nvPr>
            <p:ph idx="7" type="pic"/>
          </p:nvPr>
        </p:nvSpPr>
        <p:spPr>
          <a:xfrm>
            <a:off x="4067686" y="3434575"/>
            <a:ext cx="4049264"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Left 2">
  <p:cSld name="Masonry Left 2">
    <p:spTree>
      <p:nvGrpSpPr>
        <p:cNvPr id="165" name="Shape 165"/>
        <p:cNvGrpSpPr/>
        <p:nvPr/>
      </p:nvGrpSpPr>
      <p:grpSpPr>
        <a:xfrm>
          <a:off x="0" y="0"/>
          <a:ext cx="0" cy="0"/>
          <a:chOff x="0" y="0"/>
          <a:chExt cx="0" cy="0"/>
        </a:xfrm>
      </p:grpSpPr>
      <p:sp>
        <p:nvSpPr>
          <p:cNvPr id="166" name="Shape 166"/>
          <p:cNvSpPr/>
          <p:nvPr>
            <p:ph idx="2" type="pic"/>
          </p:nvPr>
        </p:nvSpPr>
        <p:spPr>
          <a:xfrm>
            <a:off x="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7" name="Shape 167"/>
          <p:cNvSpPr/>
          <p:nvPr>
            <p:ph idx="3" type="pic"/>
          </p:nvPr>
        </p:nvSpPr>
        <p:spPr>
          <a:xfrm>
            <a:off x="3307468"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8" name="Shape 168"/>
          <p:cNvSpPr/>
          <p:nvPr>
            <p:ph idx="4" type="pic"/>
          </p:nvPr>
        </p:nvSpPr>
        <p:spPr>
          <a:xfrm>
            <a:off x="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9" name="Shape 169"/>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Right 2">
  <p:cSld name="Masonry Right 2">
    <p:spTree>
      <p:nvGrpSpPr>
        <p:cNvPr id="170" name="Shape 170"/>
        <p:cNvGrpSpPr/>
        <p:nvPr/>
      </p:nvGrpSpPr>
      <p:grpSpPr>
        <a:xfrm>
          <a:off x="0" y="0"/>
          <a:ext cx="0" cy="0"/>
          <a:chOff x="0" y="0"/>
          <a:chExt cx="0" cy="0"/>
        </a:xfrm>
      </p:grpSpPr>
      <p:sp>
        <p:nvSpPr>
          <p:cNvPr id="171" name="Shape 171"/>
          <p:cNvSpPr/>
          <p:nvPr>
            <p:ph idx="2" type="pic"/>
          </p:nvPr>
        </p:nvSpPr>
        <p:spPr>
          <a:xfrm>
            <a:off x="903484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2" name="Shape 172"/>
          <p:cNvSpPr/>
          <p:nvPr>
            <p:ph idx="3" type="pic"/>
          </p:nvPr>
        </p:nvSpPr>
        <p:spPr>
          <a:xfrm>
            <a:off x="6095999"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3" name="Shape 173"/>
          <p:cNvSpPr/>
          <p:nvPr>
            <p:ph idx="4" type="pic"/>
          </p:nvPr>
        </p:nvSpPr>
        <p:spPr>
          <a:xfrm>
            <a:off x="903484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4" name="Shape 174"/>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icture">
  <p:cSld name="Right Picture">
    <p:spTree>
      <p:nvGrpSpPr>
        <p:cNvPr id="175" name="Shape 175"/>
        <p:cNvGrpSpPr/>
        <p:nvPr/>
      </p:nvGrpSpPr>
      <p:grpSpPr>
        <a:xfrm>
          <a:off x="0" y="0"/>
          <a:ext cx="0" cy="0"/>
          <a:chOff x="0" y="0"/>
          <a:chExt cx="0" cy="0"/>
        </a:xfrm>
      </p:grpSpPr>
      <p:sp>
        <p:nvSpPr>
          <p:cNvPr id="176" name="Shape 176"/>
          <p:cNvSpPr/>
          <p:nvPr/>
        </p:nvSpPr>
        <p:spPr>
          <a:xfrm>
            <a:off x="5643988" y="289932"/>
            <a:ext cx="948100" cy="3456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177" name="Shape 177"/>
          <p:cNvSpPr/>
          <p:nvPr>
            <p:ph idx="2" type="pic"/>
          </p:nvPr>
        </p:nvSpPr>
        <p:spPr>
          <a:xfrm>
            <a:off x="6090695" y="0"/>
            <a:ext cx="610130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8" name="Shape 178"/>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4">
  <p:cSld name="Project 4">
    <p:spTree>
      <p:nvGrpSpPr>
        <p:cNvPr id="179" name="Shape 179"/>
        <p:cNvGrpSpPr/>
        <p:nvPr/>
      </p:nvGrpSpPr>
      <p:grpSpPr>
        <a:xfrm>
          <a:off x="0" y="0"/>
          <a:ext cx="0" cy="0"/>
          <a:chOff x="0" y="0"/>
          <a:chExt cx="0" cy="0"/>
        </a:xfrm>
      </p:grpSpPr>
      <p:sp>
        <p:nvSpPr>
          <p:cNvPr id="180" name="Shape 180"/>
          <p:cNvSpPr/>
          <p:nvPr>
            <p:ph idx="2" type="pic"/>
          </p:nvPr>
        </p:nvSpPr>
        <p:spPr>
          <a:xfrm>
            <a:off x="4155183"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1" name="Shape 181"/>
          <p:cNvSpPr/>
          <p:nvPr>
            <p:ph idx="3" type="pic"/>
          </p:nvPr>
        </p:nvSpPr>
        <p:spPr>
          <a:xfrm>
            <a:off x="0"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2" name="Shape 182"/>
          <p:cNvSpPr/>
          <p:nvPr>
            <p:ph idx="4" type="pic"/>
          </p:nvPr>
        </p:nvSpPr>
        <p:spPr>
          <a:xfrm>
            <a:off x="8310365"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Review">
  <p:cSld name="App Review">
    <p:spTree>
      <p:nvGrpSpPr>
        <p:cNvPr id="183" name="Shape 183"/>
        <p:cNvGrpSpPr/>
        <p:nvPr/>
      </p:nvGrpSpPr>
      <p:grpSpPr>
        <a:xfrm>
          <a:off x="0" y="0"/>
          <a:ext cx="0" cy="0"/>
          <a:chOff x="0" y="0"/>
          <a:chExt cx="0" cy="0"/>
        </a:xfrm>
      </p:grpSpPr>
      <p:sp>
        <p:nvSpPr>
          <p:cNvPr id="184" name="Shape 184"/>
          <p:cNvSpPr/>
          <p:nvPr>
            <p:ph idx="2" type="pic"/>
          </p:nvPr>
        </p:nvSpPr>
        <p:spPr>
          <a:xfrm>
            <a:off x="2288864" y="1707043"/>
            <a:ext cx="1927396" cy="341136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Review">
  <p:cSld name="Laptop Review">
    <p:spTree>
      <p:nvGrpSpPr>
        <p:cNvPr id="185" name="Shape 185"/>
        <p:cNvGrpSpPr/>
        <p:nvPr/>
      </p:nvGrpSpPr>
      <p:grpSpPr>
        <a:xfrm>
          <a:off x="0" y="0"/>
          <a:ext cx="0" cy="0"/>
          <a:chOff x="0" y="0"/>
          <a:chExt cx="0" cy="0"/>
        </a:xfrm>
      </p:grpSpPr>
      <p:sp>
        <p:nvSpPr>
          <p:cNvPr id="186" name="Shape 186"/>
          <p:cNvSpPr/>
          <p:nvPr>
            <p:ph idx="2" type="pic"/>
          </p:nvPr>
        </p:nvSpPr>
        <p:spPr>
          <a:xfrm>
            <a:off x="7346032" y="1573577"/>
            <a:ext cx="5958778" cy="37632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ebook vs Twitter Desktop">
  <p:cSld name="Facebook vs Twitter Desktop">
    <p:spTree>
      <p:nvGrpSpPr>
        <p:cNvPr id="187" name="Shape 187"/>
        <p:cNvGrpSpPr/>
        <p:nvPr/>
      </p:nvGrpSpPr>
      <p:grpSpPr>
        <a:xfrm>
          <a:off x="0" y="0"/>
          <a:ext cx="0" cy="0"/>
          <a:chOff x="0" y="0"/>
          <a:chExt cx="0" cy="0"/>
        </a:xfrm>
      </p:grpSpPr>
      <p:sp>
        <p:nvSpPr>
          <p:cNvPr id="188" name="Shape 188"/>
          <p:cNvSpPr/>
          <p:nvPr>
            <p:ph idx="2" type="pic"/>
          </p:nvPr>
        </p:nvSpPr>
        <p:spPr>
          <a:xfrm>
            <a:off x="6787380" y="2499506"/>
            <a:ext cx="4134990" cy="231005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mpetitors">
  <p:cSld name="1_Competitors">
    <p:spTree>
      <p:nvGrpSpPr>
        <p:cNvPr id="29" name="Shape 29"/>
        <p:cNvGrpSpPr/>
        <p:nvPr/>
      </p:nvGrpSpPr>
      <p:grpSpPr>
        <a:xfrm>
          <a:off x="0" y="0"/>
          <a:ext cx="0" cy="0"/>
          <a:chOff x="0" y="0"/>
          <a:chExt cx="0" cy="0"/>
        </a:xfrm>
      </p:grpSpPr>
      <p:sp>
        <p:nvSpPr>
          <p:cNvPr id="30" name="Shape 30"/>
          <p:cNvSpPr/>
          <p:nvPr>
            <p:ph idx="2" type="pic"/>
          </p:nvPr>
        </p:nvSpPr>
        <p:spPr>
          <a:xfrm>
            <a:off x="7647709" y="1705605"/>
            <a:ext cx="3718344" cy="400844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 App Compares">
  <p:cSld name="iPad App Compares">
    <p:spTree>
      <p:nvGrpSpPr>
        <p:cNvPr id="189" name="Shape 189"/>
        <p:cNvGrpSpPr/>
        <p:nvPr/>
      </p:nvGrpSpPr>
      <p:grpSpPr>
        <a:xfrm>
          <a:off x="0" y="0"/>
          <a:ext cx="0" cy="0"/>
          <a:chOff x="0" y="0"/>
          <a:chExt cx="0" cy="0"/>
        </a:xfrm>
      </p:grpSpPr>
      <p:sp>
        <p:nvSpPr>
          <p:cNvPr id="190" name="Shape 190"/>
          <p:cNvSpPr/>
          <p:nvPr>
            <p:ph idx="2" type="pic"/>
          </p:nvPr>
        </p:nvSpPr>
        <p:spPr>
          <a:xfrm>
            <a:off x="4756950" y="2166310"/>
            <a:ext cx="2739366" cy="344836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3">
  <p:cSld name="Laptop3">
    <p:spTree>
      <p:nvGrpSpPr>
        <p:cNvPr id="191" name="Shape 191"/>
        <p:cNvGrpSpPr/>
        <p:nvPr/>
      </p:nvGrpSpPr>
      <p:grpSpPr>
        <a:xfrm>
          <a:off x="0" y="0"/>
          <a:ext cx="0" cy="0"/>
          <a:chOff x="0" y="0"/>
          <a:chExt cx="0" cy="0"/>
        </a:xfrm>
      </p:grpSpPr>
      <p:sp>
        <p:nvSpPr>
          <p:cNvPr id="192" name="Shape 192"/>
          <p:cNvSpPr/>
          <p:nvPr>
            <p:ph idx="2" type="pic"/>
          </p:nvPr>
        </p:nvSpPr>
        <p:spPr>
          <a:xfrm>
            <a:off x="6500690" y="2373903"/>
            <a:ext cx="4137674" cy="26106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193" name="Shape 193"/>
        <p:cNvGrpSpPr/>
        <p:nvPr/>
      </p:nvGrpSpPr>
      <p:grpSpPr>
        <a:xfrm>
          <a:off x="0" y="0"/>
          <a:ext cx="0" cy="0"/>
          <a:chOff x="0" y="0"/>
          <a:chExt cx="0" cy="0"/>
        </a:xfrm>
      </p:grpSpPr>
      <p:sp>
        <p:nvSpPr>
          <p:cNvPr id="194" name="Shape 194"/>
          <p:cNvSpPr/>
          <p:nvPr>
            <p:ph idx="2" type="pic"/>
          </p:nvPr>
        </p:nvSpPr>
        <p:spPr>
          <a:xfrm>
            <a:off x="0" y="1"/>
            <a:ext cx="12192000"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rojects 2">
  <p:cSld name="2_Projects 2">
    <p:spTree>
      <p:nvGrpSpPr>
        <p:cNvPr id="195" name="Shape 195"/>
        <p:cNvGrpSpPr/>
        <p:nvPr/>
      </p:nvGrpSpPr>
      <p:grpSpPr>
        <a:xfrm>
          <a:off x="0" y="0"/>
          <a:ext cx="0" cy="0"/>
          <a:chOff x="0" y="0"/>
          <a:chExt cx="0" cy="0"/>
        </a:xfrm>
      </p:grpSpPr>
      <p:sp>
        <p:nvSpPr>
          <p:cNvPr id="196" name="Shape 196"/>
          <p:cNvSpPr/>
          <p:nvPr>
            <p:ph idx="2" type="pic"/>
          </p:nvPr>
        </p:nvSpPr>
        <p:spPr>
          <a:xfrm>
            <a:off x="6096000" y="2086972"/>
            <a:ext cx="4795280" cy="35306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_1">
  <p:cSld name="Projects_1">
    <p:spTree>
      <p:nvGrpSpPr>
        <p:cNvPr id="197" name="Shape 197"/>
        <p:cNvGrpSpPr/>
        <p:nvPr/>
      </p:nvGrpSpPr>
      <p:grpSpPr>
        <a:xfrm>
          <a:off x="0" y="0"/>
          <a:ext cx="0" cy="0"/>
          <a:chOff x="0" y="0"/>
          <a:chExt cx="0" cy="0"/>
        </a:xfrm>
      </p:grpSpPr>
      <p:sp>
        <p:nvSpPr>
          <p:cNvPr id="198" name="Shape 198"/>
          <p:cNvSpPr/>
          <p:nvPr>
            <p:ph idx="2" type="pic"/>
          </p:nvPr>
        </p:nvSpPr>
        <p:spPr>
          <a:xfrm>
            <a:off x="9988325" y="2134219"/>
            <a:ext cx="2203675"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99" name="Shape 199"/>
          <p:cNvSpPr/>
          <p:nvPr>
            <p:ph idx="3" type="pic"/>
          </p:nvPr>
        </p:nvSpPr>
        <p:spPr>
          <a:xfrm>
            <a:off x="0" y="2134219"/>
            <a:ext cx="5589456"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0" name="Shape 200"/>
          <p:cNvSpPr/>
          <p:nvPr>
            <p:ph idx="4" type="pic"/>
          </p:nvPr>
        </p:nvSpPr>
        <p:spPr>
          <a:xfrm>
            <a:off x="5592981"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1" name="Shape 201"/>
          <p:cNvSpPr/>
          <p:nvPr>
            <p:ph idx="5" type="pic"/>
          </p:nvPr>
        </p:nvSpPr>
        <p:spPr>
          <a:xfrm>
            <a:off x="7790653"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ight Project">
  <p:cSld name="1_Right Project">
    <p:spTree>
      <p:nvGrpSpPr>
        <p:cNvPr id="202" name="Shape 202"/>
        <p:cNvGrpSpPr/>
        <p:nvPr/>
      </p:nvGrpSpPr>
      <p:grpSpPr>
        <a:xfrm>
          <a:off x="0" y="0"/>
          <a:ext cx="0" cy="0"/>
          <a:chOff x="0" y="0"/>
          <a:chExt cx="0" cy="0"/>
        </a:xfrm>
      </p:grpSpPr>
      <p:sp>
        <p:nvSpPr>
          <p:cNvPr id="203" name="Shape 203"/>
          <p:cNvSpPr/>
          <p:nvPr>
            <p:ph idx="2" type="pic"/>
          </p:nvPr>
        </p:nvSpPr>
        <p:spPr>
          <a:xfrm>
            <a:off x="8632668"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4" name="Shape 204"/>
          <p:cNvSpPr/>
          <p:nvPr>
            <p:ph idx="3" type="pic"/>
          </p:nvPr>
        </p:nvSpPr>
        <p:spPr>
          <a:xfrm>
            <a:off x="7345045"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Left">
  <p:cSld name="Portfolio Masonry Left">
    <p:spTree>
      <p:nvGrpSpPr>
        <p:cNvPr id="205" name="Shape 205"/>
        <p:cNvGrpSpPr/>
        <p:nvPr/>
      </p:nvGrpSpPr>
      <p:grpSpPr>
        <a:xfrm>
          <a:off x="0" y="0"/>
          <a:ext cx="0" cy="0"/>
          <a:chOff x="0" y="0"/>
          <a:chExt cx="0" cy="0"/>
        </a:xfrm>
      </p:grpSpPr>
      <p:sp>
        <p:nvSpPr>
          <p:cNvPr id="206" name="Shape 206"/>
          <p:cNvSpPr/>
          <p:nvPr>
            <p:ph idx="2" type="pic"/>
          </p:nvPr>
        </p:nvSpPr>
        <p:spPr>
          <a:xfrm>
            <a:off x="0" y="4594302"/>
            <a:ext cx="2963853"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7" name="Shape 207"/>
          <p:cNvSpPr/>
          <p:nvPr>
            <p:ph idx="3" type="pic"/>
          </p:nvPr>
        </p:nvSpPr>
        <p:spPr>
          <a:xfrm>
            <a:off x="0"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8" name="Shape 208"/>
          <p:cNvSpPr/>
          <p:nvPr>
            <p:ph idx="4" type="pic"/>
          </p:nvPr>
        </p:nvSpPr>
        <p:spPr>
          <a:xfrm>
            <a:off x="3126299"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9" name="Shape 209"/>
          <p:cNvSpPr/>
          <p:nvPr>
            <p:ph idx="5" type="pic"/>
          </p:nvPr>
        </p:nvSpPr>
        <p:spPr>
          <a:xfrm>
            <a:off x="3126299"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0" name="Shape 21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Right">
  <p:cSld name="Portfolio Masonry Right">
    <p:spTree>
      <p:nvGrpSpPr>
        <p:cNvPr id="211" name="Shape 211"/>
        <p:cNvGrpSpPr/>
        <p:nvPr/>
      </p:nvGrpSpPr>
      <p:grpSpPr>
        <a:xfrm>
          <a:off x="0" y="0"/>
          <a:ext cx="0" cy="0"/>
          <a:chOff x="0" y="0"/>
          <a:chExt cx="0" cy="0"/>
        </a:xfrm>
      </p:grpSpPr>
      <p:sp>
        <p:nvSpPr>
          <p:cNvPr id="212" name="Shape 212"/>
          <p:cNvSpPr/>
          <p:nvPr>
            <p:ph idx="2" type="pic"/>
          </p:nvPr>
        </p:nvSpPr>
        <p:spPr>
          <a:xfrm>
            <a:off x="9202695" y="4594302"/>
            <a:ext cx="2989306"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3" name="Shape 213"/>
          <p:cNvSpPr/>
          <p:nvPr>
            <p:ph idx="3" type="pic"/>
          </p:nvPr>
        </p:nvSpPr>
        <p:spPr>
          <a:xfrm>
            <a:off x="9202695"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4" name="Shape 214"/>
          <p:cNvSpPr/>
          <p:nvPr>
            <p:ph idx="4" type="pic"/>
          </p:nvPr>
        </p:nvSpPr>
        <p:spPr>
          <a:xfrm>
            <a:off x="6082684"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5" name="Shape 215"/>
          <p:cNvSpPr/>
          <p:nvPr>
            <p:ph idx="5" type="pic"/>
          </p:nvPr>
        </p:nvSpPr>
        <p:spPr>
          <a:xfrm>
            <a:off x="6082684"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6" name="Shape 216"/>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of 4">
  <p:cSld name="Portfolio of 4">
    <p:spTree>
      <p:nvGrpSpPr>
        <p:cNvPr id="217" name="Shape 217"/>
        <p:cNvGrpSpPr/>
        <p:nvPr/>
      </p:nvGrpSpPr>
      <p:grpSpPr>
        <a:xfrm>
          <a:off x="0" y="0"/>
          <a:ext cx="0" cy="0"/>
          <a:chOff x="0" y="0"/>
          <a:chExt cx="0" cy="0"/>
        </a:xfrm>
      </p:grpSpPr>
      <p:sp>
        <p:nvSpPr>
          <p:cNvPr id="218" name="Shape 218"/>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9" name="Shape 219"/>
          <p:cNvSpPr/>
          <p:nvPr>
            <p:ph idx="3" type="pic"/>
          </p:nvPr>
        </p:nvSpPr>
        <p:spPr>
          <a:xfrm>
            <a:off x="0" y="3423425"/>
            <a:ext cx="6101306"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0" name="Shape 220"/>
          <p:cNvSpPr/>
          <p:nvPr>
            <p:ph idx="4" type="pic"/>
          </p:nvPr>
        </p:nvSpPr>
        <p:spPr>
          <a:xfrm>
            <a:off x="6101306" y="0"/>
            <a:ext cx="6090694"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hone_devices of 3">
  <p:cSld name="iphone_devices of 3">
    <p:spTree>
      <p:nvGrpSpPr>
        <p:cNvPr id="221" name="Shape 221"/>
        <p:cNvGrpSpPr/>
        <p:nvPr/>
      </p:nvGrpSpPr>
      <p:grpSpPr>
        <a:xfrm>
          <a:off x="0" y="0"/>
          <a:ext cx="0" cy="0"/>
          <a:chOff x="0" y="0"/>
          <a:chExt cx="0" cy="0"/>
        </a:xfrm>
      </p:grpSpPr>
      <p:sp>
        <p:nvSpPr>
          <p:cNvPr id="222" name="Shape 222"/>
          <p:cNvSpPr/>
          <p:nvPr>
            <p:ph idx="2" type="pic"/>
          </p:nvPr>
        </p:nvSpPr>
        <p:spPr>
          <a:xfrm>
            <a:off x="2510100"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3" name="Shape 223"/>
          <p:cNvSpPr/>
          <p:nvPr>
            <p:ph idx="3" type="pic"/>
          </p:nvPr>
        </p:nvSpPr>
        <p:spPr>
          <a:xfrm>
            <a:off x="5168157" y="3938259"/>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4" name="Shape 224"/>
          <p:cNvSpPr/>
          <p:nvPr>
            <p:ph idx="4" type="pic"/>
          </p:nvPr>
        </p:nvSpPr>
        <p:spPr>
          <a:xfrm>
            <a:off x="7755202"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5" name="Shape 225"/>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Mission 2">
  <p:cSld name="Our Mission 2">
    <p:spTree>
      <p:nvGrpSpPr>
        <p:cNvPr id="31" name="Shape 31"/>
        <p:cNvGrpSpPr/>
        <p:nvPr/>
      </p:nvGrpSpPr>
      <p:grpSpPr>
        <a:xfrm>
          <a:off x="0" y="0"/>
          <a:ext cx="0" cy="0"/>
          <a:chOff x="0" y="0"/>
          <a:chExt cx="0" cy="0"/>
        </a:xfrm>
      </p:grpSpPr>
      <p:sp>
        <p:nvSpPr>
          <p:cNvPr id="32" name="Shape 32"/>
          <p:cNvSpPr/>
          <p:nvPr>
            <p:ph idx="2" type="pic"/>
          </p:nvPr>
        </p:nvSpPr>
        <p:spPr>
          <a:xfrm>
            <a:off x="1" y="2045842"/>
            <a:ext cx="6054418" cy="33848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phone_devices of 3">
  <p:cSld name="1_iphone_devices of 3">
    <p:spTree>
      <p:nvGrpSpPr>
        <p:cNvPr id="226" name="Shape 226"/>
        <p:cNvGrpSpPr/>
        <p:nvPr/>
      </p:nvGrpSpPr>
      <p:grpSpPr>
        <a:xfrm>
          <a:off x="0" y="0"/>
          <a:ext cx="0" cy="0"/>
          <a:chOff x="0" y="0"/>
          <a:chExt cx="0" cy="0"/>
        </a:xfrm>
      </p:grpSpPr>
      <p:sp>
        <p:nvSpPr>
          <p:cNvPr id="227" name="Shape 227"/>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28" name="Shape 228"/>
          <p:cNvSpPr/>
          <p:nvPr>
            <p:ph idx="2" type="pic"/>
          </p:nvPr>
        </p:nvSpPr>
        <p:spPr>
          <a:xfrm>
            <a:off x="6970174" y="1623849"/>
            <a:ext cx="3621758" cy="64375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phone_devices of 3">
  <p:cSld name="2_iphone_devices of 3">
    <p:spTree>
      <p:nvGrpSpPr>
        <p:cNvPr id="229" name="Shape 229"/>
        <p:cNvGrpSpPr/>
        <p:nvPr/>
      </p:nvGrpSpPr>
      <p:grpSpPr>
        <a:xfrm>
          <a:off x="0" y="0"/>
          <a:ext cx="0" cy="0"/>
          <a:chOff x="0" y="0"/>
          <a:chExt cx="0" cy="0"/>
        </a:xfrm>
      </p:grpSpPr>
      <p:sp>
        <p:nvSpPr>
          <p:cNvPr id="230" name="Shape 23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31" name="Shape 231"/>
          <p:cNvSpPr/>
          <p:nvPr>
            <p:ph idx="2" type="pic"/>
          </p:nvPr>
        </p:nvSpPr>
        <p:spPr>
          <a:xfrm>
            <a:off x="4627808" y="3115099"/>
            <a:ext cx="2878918" cy="510335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232" name="Shape 232"/>
        <p:cNvGrpSpPr/>
        <p:nvPr/>
      </p:nvGrpSpPr>
      <p:grpSpPr>
        <a:xfrm>
          <a:off x="0" y="0"/>
          <a:ext cx="0" cy="0"/>
          <a:chOff x="0" y="0"/>
          <a:chExt cx="0" cy="0"/>
        </a:xfrm>
      </p:grpSpPr>
      <p:sp>
        <p:nvSpPr>
          <p:cNvPr id="233" name="Shape 233"/>
          <p:cNvSpPr/>
          <p:nvPr>
            <p:ph idx="2" type="pic"/>
          </p:nvPr>
        </p:nvSpPr>
        <p:spPr>
          <a:xfrm>
            <a:off x="1140948" y="1667631"/>
            <a:ext cx="2248875" cy="26080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rvices Features">
  <p:cSld name="Services Features">
    <p:spTree>
      <p:nvGrpSpPr>
        <p:cNvPr id="234" name="Shape 234"/>
        <p:cNvGrpSpPr/>
        <p:nvPr/>
      </p:nvGrpSpPr>
      <p:grpSpPr>
        <a:xfrm>
          <a:off x="0" y="0"/>
          <a:ext cx="0" cy="0"/>
          <a:chOff x="0" y="0"/>
          <a:chExt cx="0" cy="0"/>
        </a:xfrm>
      </p:grpSpPr>
      <p:sp>
        <p:nvSpPr>
          <p:cNvPr id="235" name="Shape 235"/>
          <p:cNvSpPr/>
          <p:nvPr>
            <p:ph idx="2" type="pic"/>
          </p:nvPr>
        </p:nvSpPr>
        <p:spPr>
          <a:xfrm>
            <a:off x="-1" y="3644900"/>
            <a:ext cx="12192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1">
  <p:cSld name="Timeline 1">
    <p:spTree>
      <p:nvGrpSpPr>
        <p:cNvPr id="236" name="Shape 236"/>
        <p:cNvGrpSpPr/>
        <p:nvPr/>
      </p:nvGrpSpPr>
      <p:grpSpPr>
        <a:xfrm>
          <a:off x="0" y="0"/>
          <a:ext cx="0" cy="0"/>
          <a:chOff x="0" y="0"/>
          <a:chExt cx="0" cy="0"/>
        </a:xfrm>
      </p:grpSpPr>
      <p:sp>
        <p:nvSpPr>
          <p:cNvPr id="237" name="Shape 237"/>
          <p:cNvSpPr/>
          <p:nvPr>
            <p:ph idx="2" type="pic"/>
          </p:nvPr>
        </p:nvSpPr>
        <p:spPr>
          <a:xfrm>
            <a:off x="6662666" y="454412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8" name="Shape 238"/>
          <p:cNvSpPr/>
          <p:nvPr>
            <p:ph idx="3" type="pic"/>
          </p:nvPr>
        </p:nvSpPr>
        <p:spPr>
          <a:xfrm>
            <a:off x="2432977" y="3289610"/>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9" name="Shape 239"/>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2">
  <p:cSld name="Timeline 2">
    <p:spTree>
      <p:nvGrpSpPr>
        <p:cNvPr id="240" name="Shape 240"/>
        <p:cNvGrpSpPr/>
        <p:nvPr/>
      </p:nvGrpSpPr>
      <p:grpSpPr>
        <a:xfrm>
          <a:off x="0" y="0"/>
          <a:ext cx="0" cy="0"/>
          <a:chOff x="0" y="0"/>
          <a:chExt cx="0" cy="0"/>
        </a:xfrm>
      </p:grpSpPr>
      <p:sp>
        <p:nvSpPr>
          <p:cNvPr id="241" name="Shape 241"/>
          <p:cNvSpPr/>
          <p:nvPr>
            <p:ph idx="2" type="pic"/>
          </p:nvPr>
        </p:nvSpPr>
        <p:spPr>
          <a:xfrm>
            <a:off x="6662666" y="2263943"/>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2" name="Shape 242"/>
          <p:cNvSpPr/>
          <p:nvPr>
            <p:ph idx="3" type="pic"/>
          </p:nvPr>
        </p:nvSpPr>
        <p:spPr>
          <a:xfrm>
            <a:off x="2432977" y="100943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3" name="Shape 243"/>
          <p:cNvSpPr/>
          <p:nvPr>
            <p:ph idx="4" type="pic"/>
          </p:nvPr>
        </p:nvSpPr>
        <p:spPr>
          <a:xfrm>
            <a:off x="2432977" y="4176378"/>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4" name="Shape 244"/>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s">
  <p:cSld name="Quotes">
    <p:spTree>
      <p:nvGrpSpPr>
        <p:cNvPr id="245" name="Shape 245"/>
        <p:cNvGrpSpPr/>
        <p:nvPr/>
      </p:nvGrpSpPr>
      <p:grpSpPr>
        <a:xfrm>
          <a:off x="0" y="0"/>
          <a:ext cx="0" cy="0"/>
          <a:chOff x="0" y="0"/>
          <a:chExt cx="0" cy="0"/>
        </a:xfrm>
      </p:grpSpPr>
      <p:sp>
        <p:nvSpPr>
          <p:cNvPr id="246" name="Shape 246"/>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7" name="Shape 247"/>
          <p:cNvSpPr/>
          <p:nvPr>
            <p:ph idx="3" type="pic"/>
          </p:nvPr>
        </p:nvSpPr>
        <p:spPr>
          <a:xfrm>
            <a:off x="-11154" y="0"/>
            <a:ext cx="6112460"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8" name="Shape 248"/>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_the_squad">
  <p:cSld name="Meet_the_squad">
    <p:spTree>
      <p:nvGrpSpPr>
        <p:cNvPr id="249" name="Shape 249"/>
        <p:cNvGrpSpPr/>
        <p:nvPr/>
      </p:nvGrpSpPr>
      <p:grpSpPr>
        <a:xfrm>
          <a:off x="0" y="0"/>
          <a:ext cx="0" cy="0"/>
          <a:chOff x="0" y="0"/>
          <a:chExt cx="0" cy="0"/>
        </a:xfrm>
      </p:grpSpPr>
      <p:sp>
        <p:nvSpPr>
          <p:cNvPr id="250" name="Shape 250"/>
          <p:cNvSpPr/>
          <p:nvPr>
            <p:ph idx="2" type="pic"/>
          </p:nvPr>
        </p:nvSpPr>
        <p:spPr>
          <a:xfrm>
            <a:off x="1360720"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1" name="Shape 251"/>
          <p:cNvSpPr/>
          <p:nvPr>
            <p:ph idx="3" type="pic"/>
          </p:nvPr>
        </p:nvSpPr>
        <p:spPr>
          <a:xfrm>
            <a:off x="7831785"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2" name="Shape 252"/>
          <p:cNvSpPr/>
          <p:nvPr>
            <p:ph idx="4" type="pic"/>
          </p:nvPr>
        </p:nvSpPr>
        <p:spPr>
          <a:xfrm>
            <a:off x="4596253"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2">
  <p:cSld name="Team 2">
    <p:spTree>
      <p:nvGrpSpPr>
        <p:cNvPr id="253" name="Shape 253"/>
        <p:cNvGrpSpPr/>
        <p:nvPr/>
      </p:nvGrpSpPr>
      <p:grpSpPr>
        <a:xfrm>
          <a:off x="0" y="0"/>
          <a:ext cx="0" cy="0"/>
          <a:chOff x="0" y="0"/>
          <a:chExt cx="0" cy="0"/>
        </a:xfrm>
      </p:grpSpPr>
      <p:sp>
        <p:nvSpPr>
          <p:cNvPr id="254" name="Shape 254"/>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5" name="Shape 255"/>
          <p:cNvSpPr/>
          <p:nvPr>
            <p:ph idx="3"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6" name="Shape 256"/>
          <p:cNvSpPr/>
          <p:nvPr>
            <p:ph idx="4"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7" name="Shape 257"/>
          <p:cNvSpPr/>
          <p:nvPr>
            <p:ph idx="5"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8" name="Shape 258"/>
          <p:cNvSpPr/>
          <p:nvPr>
            <p:ph idx="6"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 2">
  <p:cSld name="1_Team 2">
    <p:spTree>
      <p:nvGrpSpPr>
        <p:cNvPr id="259" name="Shape 259"/>
        <p:cNvGrpSpPr/>
        <p:nvPr/>
      </p:nvGrpSpPr>
      <p:grpSpPr>
        <a:xfrm>
          <a:off x="0" y="0"/>
          <a:ext cx="0" cy="0"/>
          <a:chOff x="0" y="0"/>
          <a:chExt cx="0" cy="0"/>
        </a:xfrm>
      </p:grpSpPr>
      <p:sp>
        <p:nvSpPr>
          <p:cNvPr id="260" name="Shape 260"/>
          <p:cNvSpPr/>
          <p:nvPr>
            <p:ph idx="2"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1" name="Shape 261"/>
          <p:cNvSpPr/>
          <p:nvPr>
            <p:ph idx="3"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2" name="Shape 262"/>
          <p:cNvSpPr/>
          <p:nvPr>
            <p:ph idx="4"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3" name="Shape 263"/>
          <p:cNvSpPr/>
          <p:nvPr>
            <p:ph idx="5"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v4">
  <p:cSld name="Big Picture v4">
    <p:spTree>
      <p:nvGrpSpPr>
        <p:cNvPr id="33" name="Shape 33"/>
        <p:cNvGrpSpPr/>
        <p:nvPr/>
      </p:nvGrpSpPr>
      <p:grpSpPr>
        <a:xfrm>
          <a:off x="0" y="0"/>
          <a:ext cx="0" cy="0"/>
          <a:chOff x="0" y="0"/>
          <a:chExt cx="0" cy="0"/>
        </a:xfrm>
      </p:grpSpPr>
      <p:sp>
        <p:nvSpPr>
          <p:cNvPr id="34" name="Shape 34"/>
          <p:cNvSpPr/>
          <p:nvPr>
            <p:ph idx="2" type="pic"/>
          </p:nvPr>
        </p:nvSpPr>
        <p:spPr>
          <a:xfrm>
            <a:off x="1" y="1"/>
            <a:ext cx="12191999"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Laptop3">
  <p:cSld name="1_Laptop3">
    <p:spTree>
      <p:nvGrpSpPr>
        <p:cNvPr id="264" name="Shape 264"/>
        <p:cNvGrpSpPr/>
        <p:nvPr/>
      </p:nvGrpSpPr>
      <p:grpSpPr>
        <a:xfrm>
          <a:off x="0" y="0"/>
          <a:ext cx="0" cy="0"/>
          <a:chOff x="0" y="0"/>
          <a:chExt cx="0" cy="0"/>
        </a:xfrm>
      </p:grpSpPr>
      <p:sp>
        <p:nvSpPr>
          <p:cNvPr id="265" name="Shape 265"/>
          <p:cNvSpPr/>
          <p:nvPr>
            <p:ph idx="2" type="pic"/>
          </p:nvPr>
        </p:nvSpPr>
        <p:spPr>
          <a:xfrm>
            <a:off x="4216575" y="2440066"/>
            <a:ext cx="3790604" cy="240130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mockup">
  <p:cSld name="Laptop mockup">
    <p:spTree>
      <p:nvGrpSpPr>
        <p:cNvPr id="266" name="Shape 266"/>
        <p:cNvGrpSpPr/>
        <p:nvPr/>
      </p:nvGrpSpPr>
      <p:grpSpPr>
        <a:xfrm>
          <a:off x="0" y="0"/>
          <a:ext cx="0" cy="0"/>
          <a:chOff x="0" y="0"/>
          <a:chExt cx="0" cy="0"/>
        </a:xfrm>
      </p:grpSpPr>
      <p:sp>
        <p:nvSpPr>
          <p:cNvPr id="267" name="Shape 267"/>
          <p:cNvSpPr/>
          <p:nvPr>
            <p:ph idx="2" type="pic"/>
          </p:nvPr>
        </p:nvSpPr>
        <p:spPr>
          <a:xfrm>
            <a:off x="7341086"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8" name="Shape 268"/>
          <p:cNvSpPr/>
          <p:nvPr>
            <p:ph idx="3" type="pic"/>
          </p:nvPr>
        </p:nvSpPr>
        <p:spPr>
          <a:xfrm>
            <a:off x="1930378"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9" name="Shape 269"/>
          <p:cNvSpPr/>
          <p:nvPr>
            <p:ph idx="4" type="pic"/>
          </p:nvPr>
        </p:nvSpPr>
        <p:spPr>
          <a:xfrm>
            <a:off x="4452513" y="3544622"/>
            <a:ext cx="3281748" cy="20711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 our Team">
  <p:cSld name="Meet our Team">
    <p:spTree>
      <p:nvGrpSpPr>
        <p:cNvPr id="270" name="Shape 270"/>
        <p:cNvGrpSpPr/>
        <p:nvPr/>
      </p:nvGrpSpPr>
      <p:grpSpPr>
        <a:xfrm>
          <a:off x="0" y="0"/>
          <a:ext cx="0" cy="0"/>
          <a:chOff x="0" y="0"/>
          <a:chExt cx="0" cy="0"/>
        </a:xfrm>
      </p:grpSpPr>
      <p:sp>
        <p:nvSpPr>
          <p:cNvPr id="271" name="Shape 271"/>
          <p:cNvSpPr/>
          <p:nvPr>
            <p:ph idx="2" type="pic"/>
          </p:nvPr>
        </p:nvSpPr>
        <p:spPr>
          <a:xfrm>
            <a:off x="1804567"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2" name="Shape 272"/>
          <p:cNvSpPr/>
          <p:nvPr>
            <p:ph idx="3" type="pic"/>
          </p:nvPr>
        </p:nvSpPr>
        <p:spPr>
          <a:xfrm>
            <a:off x="6429036"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3" name="Shape 273"/>
          <p:cNvSpPr/>
          <p:nvPr>
            <p:ph idx="4" type="pic"/>
          </p:nvPr>
        </p:nvSpPr>
        <p:spPr>
          <a:xfrm>
            <a:off x="1804567"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4" name="Shape 274"/>
          <p:cNvSpPr/>
          <p:nvPr>
            <p:ph idx="5" type="pic"/>
          </p:nvPr>
        </p:nvSpPr>
        <p:spPr>
          <a:xfrm>
            <a:off x="6429036"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p:cSld name="What we do">
    <p:spTree>
      <p:nvGrpSpPr>
        <p:cNvPr id="275" name="Shape 275"/>
        <p:cNvGrpSpPr/>
        <p:nvPr/>
      </p:nvGrpSpPr>
      <p:grpSpPr>
        <a:xfrm>
          <a:off x="0" y="0"/>
          <a:ext cx="0" cy="0"/>
          <a:chOff x="0" y="0"/>
          <a:chExt cx="0" cy="0"/>
        </a:xfrm>
      </p:grpSpPr>
      <p:sp>
        <p:nvSpPr>
          <p:cNvPr id="276" name="Shape 276"/>
          <p:cNvSpPr/>
          <p:nvPr>
            <p:ph idx="2" type="pic"/>
          </p:nvPr>
        </p:nvSpPr>
        <p:spPr>
          <a:xfrm>
            <a:off x="1199579" y="2257898"/>
            <a:ext cx="4466716" cy="32682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2">
  <p:cSld name="What we do 2">
    <p:spTree>
      <p:nvGrpSpPr>
        <p:cNvPr id="277" name="Shape 277"/>
        <p:cNvGrpSpPr/>
        <p:nvPr/>
      </p:nvGrpSpPr>
      <p:grpSpPr>
        <a:xfrm>
          <a:off x="0" y="0"/>
          <a:ext cx="0" cy="0"/>
          <a:chOff x="0" y="0"/>
          <a:chExt cx="0" cy="0"/>
        </a:xfrm>
      </p:grpSpPr>
      <p:sp>
        <p:nvSpPr>
          <p:cNvPr id="278" name="Shape 278"/>
          <p:cNvSpPr/>
          <p:nvPr>
            <p:ph idx="2" type="pic"/>
          </p:nvPr>
        </p:nvSpPr>
        <p:spPr>
          <a:xfrm>
            <a:off x="877492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9" name="Shape 279"/>
          <p:cNvSpPr/>
          <p:nvPr>
            <p:ph idx="3" type="pic"/>
          </p:nvPr>
        </p:nvSpPr>
        <p:spPr>
          <a:xfrm>
            <a:off x="6340732"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0" name="Shape 280"/>
          <p:cNvSpPr/>
          <p:nvPr>
            <p:ph idx="4" type="pic"/>
          </p:nvPr>
        </p:nvSpPr>
        <p:spPr>
          <a:xfrm>
            <a:off x="3906539"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1" name="Shape 281"/>
          <p:cNvSpPr/>
          <p:nvPr>
            <p:ph idx="5" type="pic"/>
          </p:nvPr>
        </p:nvSpPr>
        <p:spPr>
          <a:xfrm>
            <a:off x="147234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Left">
  <p:cSld name="Partners Left">
    <p:spTree>
      <p:nvGrpSpPr>
        <p:cNvPr id="282" name="Shape 282"/>
        <p:cNvGrpSpPr/>
        <p:nvPr/>
      </p:nvGrpSpPr>
      <p:grpSpPr>
        <a:xfrm>
          <a:off x="0" y="0"/>
          <a:ext cx="0" cy="0"/>
          <a:chOff x="0" y="0"/>
          <a:chExt cx="0" cy="0"/>
        </a:xfrm>
      </p:grpSpPr>
      <p:sp>
        <p:nvSpPr>
          <p:cNvPr id="283" name="Shape 283"/>
          <p:cNvSpPr/>
          <p:nvPr>
            <p:ph idx="2" type="pic"/>
          </p:nvPr>
        </p:nvSpPr>
        <p:spPr>
          <a:xfrm>
            <a:off x="4065682"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4" name="Shape 284"/>
          <p:cNvSpPr/>
          <p:nvPr>
            <p:ph idx="3" type="pic"/>
          </p:nvPr>
        </p:nvSpPr>
        <p:spPr>
          <a:xfrm>
            <a:off x="1841968"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5" name="Shape 285"/>
          <p:cNvSpPr/>
          <p:nvPr>
            <p:ph idx="4" type="pic"/>
          </p:nvPr>
        </p:nvSpPr>
        <p:spPr>
          <a:xfrm>
            <a:off x="8513109"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6" name="Shape 286"/>
          <p:cNvSpPr/>
          <p:nvPr>
            <p:ph idx="5" type="pic"/>
          </p:nvPr>
        </p:nvSpPr>
        <p:spPr>
          <a:xfrm>
            <a:off x="6289396"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7" name="Shape 287"/>
          <p:cNvSpPr/>
          <p:nvPr>
            <p:ph idx="6" type="pic"/>
          </p:nvPr>
        </p:nvSpPr>
        <p:spPr>
          <a:xfrm>
            <a:off x="4065682"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8" name="Shape 288"/>
          <p:cNvSpPr/>
          <p:nvPr>
            <p:ph idx="7" type="pic"/>
          </p:nvPr>
        </p:nvSpPr>
        <p:spPr>
          <a:xfrm>
            <a:off x="1841968"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9" name="Shape 289"/>
          <p:cNvSpPr/>
          <p:nvPr>
            <p:ph idx="8" type="pic"/>
          </p:nvPr>
        </p:nvSpPr>
        <p:spPr>
          <a:xfrm>
            <a:off x="8513109"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0" name="Shape 290"/>
          <p:cNvSpPr/>
          <p:nvPr>
            <p:ph idx="9" type="pic"/>
          </p:nvPr>
        </p:nvSpPr>
        <p:spPr>
          <a:xfrm>
            <a:off x="6289396"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of 4">
  <p:cSld name="Partners of 4">
    <p:spTree>
      <p:nvGrpSpPr>
        <p:cNvPr id="291" name="Shape 291"/>
        <p:cNvGrpSpPr/>
        <p:nvPr/>
      </p:nvGrpSpPr>
      <p:grpSpPr>
        <a:xfrm>
          <a:off x="0" y="0"/>
          <a:ext cx="0" cy="0"/>
          <a:chOff x="0" y="0"/>
          <a:chExt cx="0" cy="0"/>
        </a:xfrm>
      </p:grpSpPr>
      <p:sp>
        <p:nvSpPr>
          <p:cNvPr id="292" name="Shape 292"/>
          <p:cNvSpPr/>
          <p:nvPr>
            <p:ph idx="2" type="pic"/>
          </p:nvPr>
        </p:nvSpPr>
        <p:spPr>
          <a:xfrm>
            <a:off x="3639220"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3" name="Shape 293"/>
          <p:cNvSpPr/>
          <p:nvPr>
            <p:ph idx="3" type="pic"/>
          </p:nvPr>
        </p:nvSpPr>
        <p:spPr>
          <a:xfrm>
            <a:off x="975336"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4" name="Shape 294"/>
          <p:cNvSpPr/>
          <p:nvPr>
            <p:ph idx="4" type="pic"/>
          </p:nvPr>
        </p:nvSpPr>
        <p:spPr>
          <a:xfrm>
            <a:off x="8966988"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5" name="Shape 295"/>
          <p:cNvSpPr/>
          <p:nvPr>
            <p:ph idx="5" type="pic"/>
          </p:nvPr>
        </p:nvSpPr>
        <p:spPr>
          <a:xfrm>
            <a:off x="6303105"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1">
  <p:cSld name="Portfolio 1">
    <p:spTree>
      <p:nvGrpSpPr>
        <p:cNvPr id="296" name="Shape 296"/>
        <p:cNvGrpSpPr/>
        <p:nvPr/>
      </p:nvGrpSpPr>
      <p:grpSpPr>
        <a:xfrm>
          <a:off x="0" y="0"/>
          <a:ext cx="0" cy="0"/>
          <a:chOff x="0" y="0"/>
          <a:chExt cx="0" cy="0"/>
        </a:xfrm>
      </p:grpSpPr>
      <p:sp>
        <p:nvSpPr>
          <p:cNvPr id="297" name="Shape 297"/>
          <p:cNvSpPr/>
          <p:nvPr>
            <p:ph idx="2" type="pic"/>
          </p:nvPr>
        </p:nvSpPr>
        <p:spPr>
          <a:xfrm>
            <a:off x="7781472" y="2196790"/>
            <a:ext cx="4410528"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8" name="Shape 298"/>
          <p:cNvSpPr/>
          <p:nvPr>
            <p:ph idx="3" type="pic"/>
          </p:nvPr>
        </p:nvSpPr>
        <p:spPr>
          <a:xfrm>
            <a:off x="0" y="2196790"/>
            <a:ext cx="4439342"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9" name="Shape 299"/>
          <p:cNvSpPr/>
          <p:nvPr/>
        </p:nvSpPr>
        <p:spPr>
          <a:xfrm>
            <a:off x="4227414" y="6144322"/>
            <a:ext cx="3680861" cy="5687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_Martik-feat">
  <p:cSld name="iPad_Martik-feat">
    <p:spTree>
      <p:nvGrpSpPr>
        <p:cNvPr id="300" name="Shape 300"/>
        <p:cNvGrpSpPr/>
        <p:nvPr/>
      </p:nvGrpSpPr>
      <p:grpSpPr>
        <a:xfrm>
          <a:off x="0" y="0"/>
          <a:ext cx="0" cy="0"/>
          <a:chOff x="0" y="0"/>
          <a:chExt cx="0" cy="0"/>
        </a:xfrm>
      </p:grpSpPr>
      <p:sp>
        <p:nvSpPr>
          <p:cNvPr id="301" name="Shape 301"/>
          <p:cNvSpPr/>
          <p:nvPr>
            <p:ph idx="2" type="pic"/>
          </p:nvPr>
        </p:nvSpPr>
        <p:spPr>
          <a:xfrm>
            <a:off x="6954065" y="1493887"/>
            <a:ext cx="3169191" cy="397637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rojects 2">
  <p:cSld name="1_Projects 2">
    <p:spTree>
      <p:nvGrpSpPr>
        <p:cNvPr id="302" name="Shape 302"/>
        <p:cNvGrpSpPr/>
        <p:nvPr/>
      </p:nvGrpSpPr>
      <p:grpSpPr>
        <a:xfrm>
          <a:off x="0" y="0"/>
          <a:ext cx="0" cy="0"/>
          <a:chOff x="0" y="0"/>
          <a:chExt cx="0" cy="0"/>
        </a:xfrm>
      </p:grpSpPr>
      <p:sp>
        <p:nvSpPr>
          <p:cNvPr id="303" name="Shape 303"/>
          <p:cNvSpPr/>
          <p:nvPr>
            <p:ph idx="2" type="pic"/>
          </p:nvPr>
        </p:nvSpPr>
        <p:spPr>
          <a:xfrm>
            <a:off x="9146382" y="0"/>
            <a:ext cx="3045618"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4" name="Shape 304"/>
          <p:cNvSpPr/>
          <p:nvPr>
            <p:ph idx="3" type="pic"/>
          </p:nvPr>
        </p:nvSpPr>
        <p:spPr>
          <a:xfrm>
            <a:off x="5873867" y="0"/>
            <a:ext cx="3045745"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5" name="Shape 305"/>
          <p:cNvSpPr/>
          <p:nvPr/>
        </p:nvSpPr>
        <p:spPr>
          <a:xfrm>
            <a:off x="4417033" y="6300440"/>
            <a:ext cx="3379700" cy="35683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Right">
  <p:cSld name="Half Picture Right">
    <p:spTree>
      <p:nvGrpSpPr>
        <p:cNvPr id="35" name="Shape 35"/>
        <p:cNvGrpSpPr/>
        <p:nvPr/>
      </p:nvGrpSpPr>
      <p:grpSpPr>
        <a:xfrm>
          <a:off x="0" y="0"/>
          <a:ext cx="0" cy="0"/>
          <a:chOff x="0" y="0"/>
          <a:chExt cx="0" cy="0"/>
        </a:xfrm>
      </p:grpSpPr>
      <p:sp>
        <p:nvSpPr>
          <p:cNvPr id="36" name="Shape 36"/>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37" name="Shape 37"/>
          <p:cNvSpPr/>
          <p:nvPr>
            <p:ph idx="2" type="pic"/>
          </p:nvPr>
        </p:nvSpPr>
        <p:spPr>
          <a:xfrm>
            <a:off x="6106298"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306" name="Shape 306"/>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welcome message 4">
  <p:cSld name="1_welcome message 4">
    <p:spTree>
      <p:nvGrpSpPr>
        <p:cNvPr id="307" name="Shape 307"/>
        <p:cNvGrpSpPr/>
        <p:nvPr/>
      </p:nvGrpSpPr>
      <p:grpSpPr>
        <a:xfrm>
          <a:off x="0" y="0"/>
          <a:ext cx="0" cy="0"/>
          <a:chOff x="0" y="0"/>
          <a:chExt cx="0" cy="0"/>
        </a:xfrm>
      </p:grpSpPr>
      <p:sp>
        <p:nvSpPr>
          <p:cNvPr id="308" name="Shape 308"/>
          <p:cNvSpPr/>
          <p:nvPr>
            <p:ph idx="2" type="pic"/>
          </p:nvPr>
        </p:nvSpPr>
        <p:spPr>
          <a:xfrm>
            <a:off x="-4509" y="0"/>
            <a:ext cx="751123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9" name="Shape 309"/>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General Slide">
  <p:cSld name="21_General Slide">
    <p:spTree>
      <p:nvGrpSpPr>
        <p:cNvPr id="310" name="Shape 310"/>
        <p:cNvGrpSpPr/>
        <p:nvPr/>
      </p:nvGrpSpPr>
      <p:grpSpPr>
        <a:xfrm>
          <a:off x="0" y="0"/>
          <a:ext cx="0" cy="0"/>
          <a:chOff x="0" y="0"/>
          <a:chExt cx="0" cy="0"/>
        </a:xfrm>
      </p:grpSpPr>
      <p:sp>
        <p:nvSpPr>
          <p:cNvPr id="311" name="Shape 311"/>
          <p:cNvSpPr/>
          <p:nvPr>
            <p:ph idx="2" type="pic"/>
          </p:nvPr>
        </p:nvSpPr>
        <p:spPr>
          <a:xfrm>
            <a:off x="1" y="0"/>
            <a:ext cx="4272029"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12" name="Shape 312"/>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Left">
  <p:cSld name="Half Picture Left">
    <p:spTree>
      <p:nvGrpSpPr>
        <p:cNvPr id="38" name="Shape 38"/>
        <p:cNvGrpSpPr/>
        <p:nvPr/>
      </p:nvGrpSpPr>
      <p:grpSpPr>
        <a:xfrm>
          <a:off x="0" y="0"/>
          <a:ext cx="0" cy="0"/>
          <a:chOff x="0" y="0"/>
          <a:chExt cx="0" cy="0"/>
        </a:xfrm>
      </p:grpSpPr>
      <p:sp>
        <p:nvSpPr>
          <p:cNvPr id="39" name="Shape 39"/>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40" name="Shape 40"/>
          <p:cNvSpPr/>
          <p:nvPr>
            <p:ph idx="2" type="pic"/>
          </p:nvPr>
        </p:nvSpPr>
        <p:spPr>
          <a:xfrm>
            <a:off x="0"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83" Type="http://schemas.openxmlformats.org/officeDocument/2006/relationships/theme" Target="../theme/theme1.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1" y="365129"/>
            <a:ext cx="10515600" cy="1325563"/>
          </a:xfrm>
          <a:prstGeom prst="rect">
            <a:avLst/>
          </a:prstGeom>
          <a:noFill/>
          <a:ln>
            <a:noFill/>
          </a:ln>
        </p:spPr>
        <p:txBody>
          <a:bodyPr anchorCtr="0" anchor="ctr" bIns="91400" lIns="182825" spcFirstLastPara="1" rIns="182825" wrap="square" tIns="91400"/>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1" y="1825625"/>
            <a:ext cx="10515600" cy="4351338"/>
          </a:xfrm>
          <a:prstGeom prst="rect">
            <a:avLst/>
          </a:prstGeom>
          <a:noFill/>
          <a:ln>
            <a:noFill/>
          </a:ln>
        </p:spPr>
        <p:txBody>
          <a:bodyPr anchorCtr="0" anchor="t" bIns="91400" lIns="182825" spcFirstLastPara="1" rIns="182825" wrap="square" tIns="91400"/>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 name="Shape 12"/>
          <p:cNvSpPr txBox="1"/>
          <p:nvPr>
            <p:ph idx="10" type="dt"/>
          </p:nvPr>
        </p:nvSpPr>
        <p:spPr>
          <a:xfrm>
            <a:off x="838201" y="6356354"/>
            <a:ext cx="2743200" cy="365125"/>
          </a:xfrm>
          <a:prstGeom prst="rect">
            <a:avLst/>
          </a:prstGeom>
          <a:noFill/>
          <a:ln>
            <a:noFill/>
          </a:ln>
        </p:spPr>
        <p:txBody>
          <a:bodyPr anchorCtr="0" anchor="ctr" bIns="91400" lIns="182825" spcFirstLastPara="1" rIns="182825" wrap="square" tIns="91400"/>
          <a:lstStyle>
            <a:lvl1pPr lvl="0" marR="0" rtl="0" algn="l">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3" name="Shape 13"/>
          <p:cNvSpPr txBox="1"/>
          <p:nvPr>
            <p:ph idx="11" type="ftr"/>
          </p:nvPr>
        </p:nvSpPr>
        <p:spPr>
          <a:xfrm>
            <a:off x="4038601" y="6356354"/>
            <a:ext cx="4114800" cy="365125"/>
          </a:xfrm>
          <a:prstGeom prst="rect">
            <a:avLst/>
          </a:prstGeom>
          <a:noFill/>
          <a:ln>
            <a:noFill/>
          </a:ln>
        </p:spPr>
        <p:txBody>
          <a:bodyPr anchorCtr="0" anchor="ctr" bIns="91400" lIns="182825" spcFirstLastPara="1" rIns="182825" wrap="square" tIns="91400"/>
          <a:lstStyle>
            <a:lvl1pPr lvl="0" marR="0" rtl="0" algn="ctr">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4" name="Shape 14"/>
          <p:cNvSpPr txBox="1"/>
          <p:nvPr>
            <p:ph idx="12" type="sldNum"/>
          </p:nvPr>
        </p:nvSpPr>
        <p:spPr>
          <a:xfrm>
            <a:off x="8610600" y="6356354"/>
            <a:ext cx="2743200" cy="365125"/>
          </a:xfrm>
          <a:prstGeom prst="rect">
            <a:avLst/>
          </a:prstGeom>
          <a:noFill/>
          <a:ln>
            <a:noFill/>
          </a:ln>
        </p:spPr>
        <p:txBody>
          <a:bodyPr anchorCtr="0" anchor="ctr" bIns="91400" lIns="182825" spcFirstLastPara="1" rIns="182825" wrap="square" tIns="91400">
            <a:noAutofit/>
          </a:bodyPr>
          <a:lstStyle>
            <a:lvl1pPr indent="0" lvl="0" marL="0" marR="0" rtl="0" algn="r">
              <a:spcBef>
                <a:spcPts val="0"/>
              </a:spcBef>
              <a:buNone/>
              <a:defRPr b="1" i="0" sz="1200" u="none" cap="none" strike="noStrike">
                <a:solidFill>
                  <a:srgbClr val="9197A0"/>
                </a:solidFill>
                <a:latin typeface="Lato"/>
                <a:ea typeface="Lato"/>
                <a:cs typeface="Lato"/>
                <a:sym typeface="Lato"/>
              </a:defRPr>
            </a:lvl1pPr>
            <a:lvl2pPr indent="0" lvl="1" marL="0" marR="0" rtl="0" algn="r">
              <a:spcBef>
                <a:spcPts val="0"/>
              </a:spcBef>
              <a:buNone/>
              <a:defRPr b="1" i="0" sz="1200" u="none" cap="none" strike="noStrike">
                <a:solidFill>
                  <a:srgbClr val="9197A0"/>
                </a:solidFill>
                <a:latin typeface="Lato"/>
                <a:ea typeface="Lato"/>
                <a:cs typeface="Lato"/>
                <a:sym typeface="Lato"/>
              </a:defRPr>
            </a:lvl2pPr>
            <a:lvl3pPr indent="0" lvl="2" marL="0" marR="0" rtl="0" algn="r">
              <a:spcBef>
                <a:spcPts val="0"/>
              </a:spcBef>
              <a:buNone/>
              <a:defRPr b="1" i="0" sz="1200" u="none" cap="none" strike="noStrike">
                <a:solidFill>
                  <a:srgbClr val="9197A0"/>
                </a:solidFill>
                <a:latin typeface="Lato"/>
                <a:ea typeface="Lato"/>
                <a:cs typeface="Lato"/>
                <a:sym typeface="Lato"/>
              </a:defRPr>
            </a:lvl3pPr>
            <a:lvl4pPr indent="0" lvl="3" marL="0" marR="0" rtl="0" algn="r">
              <a:spcBef>
                <a:spcPts val="0"/>
              </a:spcBef>
              <a:buNone/>
              <a:defRPr b="1" i="0" sz="1200" u="none" cap="none" strike="noStrike">
                <a:solidFill>
                  <a:srgbClr val="9197A0"/>
                </a:solidFill>
                <a:latin typeface="Lato"/>
                <a:ea typeface="Lato"/>
                <a:cs typeface="Lato"/>
                <a:sym typeface="Lato"/>
              </a:defRPr>
            </a:lvl4pPr>
            <a:lvl5pPr indent="0" lvl="4" marL="0" marR="0" rtl="0" algn="r">
              <a:spcBef>
                <a:spcPts val="0"/>
              </a:spcBef>
              <a:buNone/>
              <a:defRPr b="1" i="0" sz="1200" u="none" cap="none" strike="noStrike">
                <a:solidFill>
                  <a:srgbClr val="9197A0"/>
                </a:solidFill>
                <a:latin typeface="Lato"/>
                <a:ea typeface="Lato"/>
                <a:cs typeface="Lato"/>
                <a:sym typeface="Lato"/>
              </a:defRPr>
            </a:lvl5pPr>
            <a:lvl6pPr indent="0" lvl="5" marL="0" marR="0" rtl="0" algn="r">
              <a:spcBef>
                <a:spcPts val="0"/>
              </a:spcBef>
              <a:buNone/>
              <a:defRPr b="1" i="0" sz="1200" u="none" cap="none" strike="noStrike">
                <a:solidFill>
                  <a:srgbClr val="9197A0"/>
                </a:solidFill>
                <a:latin typeface="Lato"/>
                <a:ea typeface="Lato"/>
                <a:cs typeface="Lato"/>
                <a:sym typeface="Lato"/>
              </a:defRPr>
            </a:lvl6pPr>
            <a:lvl7pPr indent="0" lvl="6" marL="0" marR="0" rtl="0" algn="r">
              <a:spcBef>
                <a:spcPts val="0"/>
              </a:spcBef>
              <a:buNone/>
              <a:defRPr b="1" i="0" sz="1200" u="none" cap="none" strike="noStrike">
                <a:solidFill>
                  <a:srgbClr val="9197A0"/>
                </a:solidFill>
                <a:latin typeface="Lato"/>
                <a:ea typeface="Lato"/>
                <a:cs typeface="Lato"/>
                <a:sym typeface="Lato"/>
              </a:defRPr>
            </a:lvl7pPr>
            <a:lvl8pPr indent="0" lvl="7" marL="0" marR="0" rtl="0" algn="r">
              <a:spcBef>
                <a:spcPts val="0"/>
              </a:spcBef>
              <a:buNone/>
              <a:defRPr b="1" i="0" sz="1200" u="none" cap="none" strike="noStrike">
                <a:solidFill>
                  <a:srgbClr val="9197A0"/>
                </a:solidFill>
                <a:latin typeface="Lato"/>
                <a:ea typeface="Lato"/>
                <a:cs typeface="Lato"/>
                <a:sym typeface="Lato"/>
              </a:defRPr>
            </a:lvl8pPr>
            <a:lvl9pPr indent="0" lvl="8" marL="0" marR="0" rtl="0" algn="r">
              <a:spcBef>
                <a:spcPts val="0"/>
              </a:spcBef>
              <a:buNone/>
              <a:defRPr b="1" i="0" sz="1200" u="none" cap="none" strike="noStrike">
                <a:solidFill>
                  <a:srgbClr val="9197A0"/>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15" name="Shape 15"/>
          <p:cNvSpPr txBox="1"/>
          <p:nvPr/>
        </p:nvSpPr>
        <p:spPr>
          <a:xfrm>
            <a:off x="11562655" y="303534"/>
            <a:ext cx="394585" cy="307740"/>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chemeClr val="lt1"/>
                </a:solidFill>
                <a:latin typeface="Lato"/>
                <a:ea typeface="Lato"/>
                <a:cs typeface="Lato"/>
                <a:sym typeface="Lato"/>
              </a:rPr>
              <a:t>‹#›</a:t>
            </a:fld>
            <a:endParaRPr b="1" i="0" sz="1400" u="none" cap="none" strike="noStrike">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docutils.sourceforge.net/docs/user/rst/quickref.html#hyperlink-targets" TargetMode="External"/><Relationship Id="rId4" Type="http://schemas.openxmlformats.org/officeDocument/2006/relationships/hyperlink" Target="http://docutils.sourceforge.net/docs/user/rst/quickref.html#hyperlink-targets" TargetMode="External"/><Relationship Id="rId5" Type="http://schemas.openxmlformats.org/officeDocument/2006/relationships/hyperlink" Target="http://docutils.sourceforge.net/docs/user/rst/quickref.html#hyperlink-targe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docutils.sourceforge.net/docs/user/rst/quickref.html#hyperlink-targets" TargetMode="External"/><Relationship Id="rId4" Type="http://schemas.openxmlformats.org/officeDocument/2006/relationships/hyperlink" Target="http://docutils.sourceforge.net/docs/user/rst/quickref.html#hyperlink-targets" TargetMode="External"/><Relationship Id="rId9" Type="http://schemas.openxmlformats.org/officeDocument/2006/relationships/hyperlink" Target="http://docutils.sourceforge.net/docs/user/rst/quickref.html#hyperlink-targets" TargetMode="External"/><Relationship Id="rId5" Type="http://schemas.openxmlformats.org/officeDocument/2006/relationships/hyperlink" Target="http://docutils.sourceforge.net/docs/user/rst/quickref.html#hyperlink-targets" TargetMode="External"/><Relationship Id="rId6" Type="http://schemas.openxmlformats.org/officeDocument/2006/relationships/hyperlink" Target="http://docutils.sourceforge.net/docs/user/rst/quickref.html#hyperlink-targets" TargetMode="External"/><Relationship Id="rId7" Type="http://schemas.openxmlformats.org/officeDocument/2006/relationships/hyperlink" Target="http://docutils.sourceforge.net/docs/user/rst/quickref.html#hyperlink-targets" TargetMode="External"/><Relationship Id="rId8" Type="http://schemas.openxmlformats.org/officeDocument/2006/relationships/hyperlink" Target="http://docutils.sourceforge.net/docs/user/rst/quickref.html#hyperlink-targets" TargetMode="External"/><Relationship Id="rId11" Type="http://schemas.openxmlformats.org/officeDocument/2006/relationships/hyperlink" Target="http://docutils.sourceforge.net/docs/user/rst/quickref.html#footnotes" TargetMode="External"/><Relationship Id="rId10" Type="http://schemas.openxmlformats.org/officeDocument/2006/relationships/hyperlink" Target="http://docutils.sourceforge.net/docs/user/rst/quickref.html#substitution-references-and-definitions" TargetMode="External"/><Relationship Id="rId13" Type="http://schemas.openxmlformats.org/officeDocument/2006/relationships/hyperlink" Target="http://docutils.sourceforge.net/docs/user/rst/quickref.html#footnotes" TargetMode="External"/><Relationship Id="rId12" Type="http://schemas.openxmlformats.org/officeDocument/2006/relationships/hyperlink" Target="http://docutils.sourceforge.net/docs/user/rst/quickref.html#footno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docutils.sourceforge.net/docs/user/rst/quickref.html#citations" TargetMode="External"/><Relationship Id="rId4" Type="http://schemas.openxmlformats.org/officeDocument/2006/relationships/hyperlink" Target="http://docutils.sourceforge.net/docs/user/rst/quickref.html#citations" TargetMode="External"/><Relationship Id="rId5" Type="http://schemas.openxmlformats.org/officeDocument/2006/relationships/hyperlink" Target="http://docutils.sourceforge.net/docs/user/rst/quickref.html#citations" TargetMode="External"/><Relationship Id="rId6" Type="http://schemas.openxmlformats.org/officeDocument/2006/relationships/hyperlink" Target="http://docutils.sf.net/" TargetMode="External"/><Relationship Id="rId7" Type="http://schemas.openxmlformats.org/officeDocument/2006/relationships/hyperlink" Target="http://docutils.sf.ne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cxnSp>
        <p:nvCxnSpPr>
          <p:cNvPr id="318" name="Shape 318"/>
          <p:cNvCxnSpPr/>
          <p:nvPr/>
        </p:nvCxnSpPr>
        <p:spPr>
          <a:xfrm>
            <a:off x="5805926" y="41293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319" name="Shape 319"/>
          <p:cNvSpPr txBox="1"/>
          <p:nvPr/>
        </p:nvSpPr>
        <p:spPr>
          <a:xfrm>
            <a:off x="1480350" y="3074200"/>
            <a:ext cx="92313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Documentation</a:t>
            </a:r>
            <a:endParaRPr/>
          </a:p>
        </p:txBody>
      </p:sp>
      <p:grpSp>
        <p:nvGrpSpPr>
          <p:cNvPr id="320" name="Shape 320"/>
          <p:cNvGrpSpPr/>
          <p:nvPr/>
        </p:nvGrpSpPr>
        <p:grpSpPr>
          <a:xfrm>
            <a:off x="5521358" y="1570219"/>
            <a:ext cx="1187400" cy="1187400"/>
            <a:chOff x="5521358" y="1570219"/>
            <a:chExt cx="1187400" cy="1187400"/>
          </a:xfrm>
        </p:grpSpPr>
        <p:sp>
          <p:nvSpPr>
            <p:cNvPr id="321" name="Shape 321"/>
            <p:cNvSpPr/>
            <p:nvPr/>
          </p:nvSpPr>
          <p:spPr>
            <a:xfrm>
              <a:off x="5521358" y="1570219"/>
              <a:ext cx="1187400" cy="1187400"/>
            </a:xfrm>
            <a:prstGeom prst="diamond">
              <a:avLst/>
            </a:pr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Lato Light"/>
                <a:buNone/>
              </a:pPr>
              <a:r>
                <a:t/>
              </a:r>
              <a:endParaRPr b="0" i="0" sz="900" u="none" cap="none" strike="noStrike">
                <a:solidFill>
                  <a:schemeClr val="lt1"/>
                </a:solidFill>
                <a:latin typeface="Lato Light"/>
                <a:ea typeface="Lato Light"/>
                <a:cs typeface="Lato Light"/>
                <a:sym typeface="Lato Light"/>
              </a:endParaRPr>
            </a:p>
          </p:txBody>
        </p:sp>
        <p:sp>
          <p:nvSpPr>
            <p:cNvPr id="322" name="Shape 322"/>
            <p:cNvSpPr/>
            <p:nvPr/>
          </p:nvSpPr>
          <p:spPr>
            <a:xfrm>
              <a:off x="5850128" y="1903525"/>
              <a:ext cx="520500" cy="520800"/>
            </a:xfrm>
            <a:custGeom>
              <a:pathLst>
                <a:path extrusionOk="0" h="120000" w="12000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accent1"/>
            </a:solidFill>
            <a:ln>
              <a:noFill/>
            </a:ln>
          </p:spPr>
          <p:txBody>
            <a:bodyPr anchorCtr="0" anchor="ctr" bIns="19025" lIns="19025" spcFirstLastPara="1" rIns="19025" wrap="square" tIns="19025">
              <a:noAutofit/>
            </a:bodyPr>
            <a:lstStyle/>
            <a:p>
              <a:pPr indent="0" lvl="0" marL="0" marR="0" rtl="0" algn="l">
                <a:spcBef>
                  <a:spcPts val="0"/>
                </a:spcBef>
                <a:spcAft>
                  <a:spcPts val="0"/>
                </a:spcAft>
                <a:buClr>
                  <a:schemeClr val="dk1"/>
                </a:buClr>
                <a:buSzPts val="1499"/>
                <a:buFont typeface="Lato Light"/>
                <a:buNone/>
              </a:pPr>
              <a:r>
                <a:t/>
              </a:r>
              <a:endParaRPr b="0" i="0" sz="1499" u="none" cap="none" strike="noStrike">
                <a:solidFill>
                  <a:schemeClr val="dk1"/>
                </a:solidFill>
                <a:latin typeface="Lato Light"/>
                <a:ea typeface="Lato Light"/>
                <a:cs typeface="Lato Light"/>
                <a:sym typeface="Lato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nvSpPr>
        <p:spPr>
          <a:xfrm>
            <a:off x="179850" y="5519950"/>
            <a:ext cx="11686800" cy="9066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1000"/>
              </a:spcAft>
              <a:buNone/>
            </a:pPr>
            <a:r>
              <a:rPr lang="en-US" sz="1800">
                <a:latin typeface="Lato"/>
                <a:ea typeface="Lato"/>
                <a:cs typeface="Lato"/>
                <a:sym typeface="Lato"/>
              </a:rPr>
              <a:t>Python Docstrings are specified in source code that is used, like a comment, to document a specific segment of code. Unlike conventional source code comments, </a:t>
            </a:r>
            <a:r>
              <a:rPr b="1" lang="en-US" sz="1800">
                <a:solidFill>
                  <a:srgbClr val="F20253"/>
                </a:solidFill>
                <a:latin typeface="Lato"/>
                <a:ea typeface="Lato"/>
                <a:cs typeface="Lato"/>
                <a:sym typeface="Lato"/>
              </a:rPr>
              <a:t>the docstring should describe what the function does, not how</a:t>
            </a:r>
            <a:r>
              <a:rPr lang="en-US" sz="1800">
                <a:latin typeface="Lato"/>
                <a:ea typeface="Lato"/>
                <a:cs typeface="Lato"/>
                <a:sym typeface="Lato"/>
              </a:rPr>
              <a:t>.</a:t>
            </a:r>
            <a:endParaRPr sz="1800">
              <a:latin typeface="Lato"/>
              <a:ea typeface="Lato"/>
              <a:cs typeface="Lato"/>
              <a:sym typeface="Lato"/>
            </a:endParaRPr>
          </a:p>
        </p:txBody>
      </p:sp>
      <p:sp>
        <p:nvSpPr>
          <p:cNvPr id="405" name="Shape 405"/>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06" name="Shape 406"/>
          <p:cNvGrpSpPr/>
          <p:nvPr/>
        </p:nvGrpSpPr>
        <p:grpSpPr>
          <a:xfrm>
            <a:off x="858043" y="241509"/>
            <a:ext cx="10470300" cy="730079"/>
            <a:chOff x="1692324" y="483017"/>
            <a:chExt cx="20940600" cy="1460159"/>
          </a:xfrm>
        </p:grpSpPr>
        <p:sp>
          <p:nvSpPr>
            <p:cNvPr id="407" name="Shape 407"/>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Python Docstrings</a:t>
              </a:r>
              <a:endParaRPr b="1" sz="4400">
                <a:solidFill>
                  <a:srgbClr val="17959F"/>
                </a:solidFill>
                <a:latin typeface="Lato"/>
                <a:ea typeface="Lato"/>
                <a:cs typeface="Lato"/>
                <a:sym typeface="Lato"/>
              </a:endParaRPr>
            </a:p>
          </p:txBody>
        </p:sp>
        <p:sp>
          <p:nvSpPr>
            <p:cNvPr id="408" name="Shape 40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09" name="Shape 409"/>
          <p:cNvPicPr preferRelativeResize="0"/>
          <p:nvPr/>
        </p:nvPicPr>
        <p:blipFill rotWithShape="1">
          <a:blip r:embed="rId3">
            <a:alphaModFix/>
          </a:blip>
          <a:srcRect b="0" l="0" r="0" t="22946"/>
          <a:stretch/>
        </p:blipFill>
        <p:spPr>
          <a:xfrm>
            <a:off x="2583988" y="1208163"/>
            <a:ext cx="7044525" cy="407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nvSpPr>
        <p:spPr>
          <a:xfrm>
            <a:off x="465500" y="1741350"/>
            <a:ext cx="11255400" cy="3375300"/>
          </a:xfrm>
          <a:prstGeom prst="rect">
            <a:avLst/>
          </a:prstGeom>
          <a:noFill/>
          <a:ln>
            <a:noFill/>
          </a:ln>
        </p:spPr>
        <p:txBody>
          <a:bodyPr anchorCtr="0" anchor="ctr"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doc string line should </a:t>
            </a:r>
            <a:r>
              <a:rPr b="1" lang="en-US" sz="1800">
                <a:solidFill>
                  <a:srgbClr val="F20253"/>
                </a:solidFill>
                <a:latin typeface="Lato"/>
                <a:ea typeface="Lato"/>
                <a:cs typeface="Lato"/>
                <a:sym typeface="Lato"/>
              </a:rPr>
              <a:t>begin with a capital letter and end with a period</a:t>
            </a:r>
            <a:r>
              <a:rPr lang="en-US" sz="1800">
                <a:latin typeface="Lato"/>
                <a:ea typeface="Lato"/>
                <a:cs typeface="Lato"/>
                <a:sym typeface="Lato"/>
              </a:rPr>
              <a: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first line should be a </a:t>
            </a:r>
            <a:r>
              <a:rPr b="1" lang="en-US" sz="1800">
                <a:solidFill>
                  <a:srgbClr val="F20253"/>
                </a:solidFill>
                <a:latin typeface="Lato"/>
                <a:ea typeface="Lato"/>
                <a:cs typeface="Lato"/>
                <a:sym typeface="Lato"/>
              </a:rPr>
              <a:t>short description</a:t>
            </a:r>
            <a:r>
              <a:rPr lang="en-US" sz="1800">
                <a:latin typeface="Lato"/>
                <a:ea typeface="Lato"/>
                <a:cs typeface="Lato"/>
                <a:sym typeface="Lato"/>
              </a:rPr>
              <a: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If there are more lines in the documentation string, the </a:t>
            </a:r>
            <a:r>
              <a:rPr b="1" lang="en-US" sz="1800">
                <a:solidFill>
                  <a:srgbClr val="F20253"/>
                </a:solidFill>
                <a:latin typeface="Lato"/>
                <a:ea typeface="Lato"/>
                <a:cs typeface="Lato"/>
                <a:sym typeface="Lato"/>
              </a:rPr>
              <a:t>second line should be blank</a:t>
            </a:r>
            <a:r>
              <a:rPr lang="en-US" sz="1800">
                <a:latin typeface="Lato"/>
                <a:ea typeface="Lato"/>
                <a:cs typeface="Lato"/>
                <a:sym typeface="Lato"/>
              </a:rPr>
              <a:t>, visually separating the summary from the rest of the description.</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following lines should be one or more paragraphs describing the object’s calling conventions, its side effects, etc.</a:t>
            </a:r>
            <a:endParaRPr sz="1800">
              <a:latin typeface="Lato"/>
              <a:ea typeface="Lato"/>
              <a:cs typeface="Lato"/>
              <a:sym typeface="Lato"/>
            </a:endParaRPr>
          </a:p>
        </p:txBody>
      </p:sp>
      <p:sp>
        <p:nvSpPr>
          <p:cNvPr id="415" name="Shape 415"/>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16" name="Shape 416"/>
          <p:cNvGrpSpPr/>
          <p:nvPr/>
        </p:nvGrpSpPr>
        <p:grpSpPr>
          <a:xfrm>
            <a:off x="858043" y="241509"/>
            <a:ext cx="10470300" cy="730079"/>
            <a:chOff x="1692324" y="483017"/>
            <a:chExt cx="20940600" cy="1460159"/>
          </a:xfrm>
        </p:grpSpPr>
        <p:sp>
          <p:nvSpPr>
            <p:cNvPr id="417" name="Shape 417"/>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What should a docstring look like?</a:t>
              </a:r>
              <a:endParaRPr b="1" sz="4400">
                <a:solidFill>
                  <a:srgbClr val="17959F"/>
                </a:solidFill>
                <a:latin typeface="Lato"/>
                <a:ea typeface="Lato"/>
                <a:cs typeface="Lato"/>
                <a:sym typeface="Lato"/>
              </a:endParaRPr>
            </a:p>
          </p:txBody>
        </p:sp>
        <p:sp>
          <p:nvSpPr>
            <p:cNvPr id="418" name="Shape 41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nvSpPr>
        <p:spPr>
          <a:xfrm>
            <a:off x="577550" y="2111225"/>
            <a:ext cx="11031300" cy="37605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Declaring Docstrings:</a:t>
            </a:r>
            <a:r>
              <a:rPr lang="en-US" sz="1800">
                <a:latin typeface="Lato"/>
                <a:ea typeface="Lato"/>
                <a:cs typeface="Lato"/>
                <a:sym typeface="Lato"/>
              </a:rPr>
              <a:t> </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 docstrings are </a:t>
            </a:r>
            <a:r>
              <a:rPr b="1" lang="en-US" sz="1800">
                <a:solidFill>
                  <a:srgbClr val="F20253"/>
                </a:solidFill>
                <a:latin typeface="Lato"/>
                <a:ea typeface="Lato"/>
                <a:cs typeface="Lato"/>
                <a:sym typeface="Lato"/>
              </a:rPr>
              <a:t>declared using “””triple double quotes”””</a:t>
            </a:r>
            <a:r>
              <a:rPr lang="en-US" sz="1800">
                <a:latin typeface="Lato"/>
                <a:ea typeface="Lato"/>
                <a:cs typeface="Lato"/>
                <a:sym typeface="Lato"/>
              </a:rPr>
              <a:t> </a:t>
            </a:r>
            <a:r>
              <a:rPr b="1" lang="en-US" sz="1800">
                <a:solidFill>
                  <a:srgbClr val="008080"/>
                </a:solidFill>
                <a:latin typeface="Lato"/>
                <a:ea typeface="Lato"/>
                <a:cs typeface="Lato"/>
                <a:sym typeface="Lato"/>
              </a:rPr>
              <a:t>just below the class, method or function declaration</a:t>
            </a:r>
            <a:r>
              <a:rPr lang="en-US" sz="1800">
                <a:latin typeface="Lato"/>
                <a:ea typeface="Lato"/>
                <a:cs typeface="Lato"/>
                <a:sym typeface="Lato"/>
              </a:rPr>
              <a:t>. </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All functions should have a docstring.</a:t>
            </a:r>
            <a:endParaRPr sz="1800">
              <a:latin typeface="Lato"/>
              <a:ea typeface="Lato"/>
              <a:cs typeface="Lato"/>
              <a:sym typeface="Lato"/>
            </a:endParaRPr>
          </a:p>
          <a:p>
            <a:pPr indent="0" lvl="0" marL="457200" marR="0" rtl="0" algn="just">
              <a:lnSpc>
                <a:spcPct val="150000"/>
              </a:lnSpc>
              <a:spcBef>
                <a:spcPts val="1000"/>
              </a:spcBef>
              <a:spcAft>
                <a:spcPts val="0"/>
              </a:spcAft>
              <a:buNone/>
            </a:pPr>
            <a:r>
              <a:t/>
            </a:r>
            <a:endParaRPr sz="1800">
              <a:latin typeface="Lato"/>
              <a:ea typeface="Lato"/>
              <a:cs typeface="Lato"/>
              <a:sym typeface="Lato"/>
            </a:endParaRPr>
          </a:p>
          <a:p>
            <a:pPr indent="-342900" lvl="0" marL="457200" marR="0" rtl="0" algn="just">
              <a:lnSpc>
                <a:spcPct val="150000"/>
              </a:lnSpc>
              <a:spcBef>
                <a:spcPts val="1000"/>
              </a:spcBef>
              <a:spcAft>
                <a:spcPts val="0"/>
              </a:spcAft>
              <a:buSzPts val="1800"/>
              <a:buFont typeface="Lato"/>
              <a:buChar char="●"/>
            </a:pPr>
            <a:r>
              <a:rPr b="1" lang="en-US" sz="1800">
                <a:latin typeface="Lato"/>
                <a:ea typeface="Lato"/>
                <a:cs typeface="Lato"/>
                <a:sym typeface="Lato"/>
              </a:rPr>
              <a:t>Accessing Docstrings: </a:t>
            </a:r>
            <a:endParaRPr b="1"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 docstrings can be </a:t>
            </a:r>
            <a:r>
              <a:rPr b="1" lang="en-US" sz="1800">
                <a:solidFill>
                  <a:srgbClr val="F20253"/>
                </a:solidFill>
                <a:latin typeface="Lato"/>
                <a:ea typeface="Lato"/>
                <a:cs typeface="Lato"/>
                <a:sym typeface="Lato"/>
              </a:rPr>
              <a:t>accessed using the __doc__ method</a:t>
            </a:r>
            <a:r>
              <a:rPr lang="en-US" sz="1800">
                <a:latin typeface="Lato"/>
                <a:ea typeface="Lato"/>
                <a:cs typeface="Lato"/>
                <a:sym typeface="Lato"/>
              </a:rPr>
              <a:t> of the object or </a:t>
            </a:r>
            <a:r>
              <a:rPr b="1" lang="en-US" sz="1800">
                <a:solidFill>
                  <a:srgbClr val="F20253"/>
                </a:solidFill>
                <a:latin typeface="Lato"/>
                <a:ea typeface="Lato"/>
                <a:cs typeface="Lato"/>
                <a:sym typeface="Lato"/>
              </a:rPr>
              <a:t>using the help function</a:t>
            </a:r>
            <a:r>
              <a:rPr lang="en-US" sz="1800">
                <a:latin typeface="Lato"/>
                <a:ea typeface="Lato"/>
                <a:cs typeface="Lato"/>
                <a:sym typeface="Lato"/>
              </a:rPr>
              <a:t>.</a:t>
            </a:r>
            <a:endParaRPr sz="1800">
              <a:latin typeface="Lato"/>
              <a:ea typeface="Lato"/>
              <a:cs typeface="Lato"/>
              <a:sym typeface="Lato"/>
            </a:endParaRPr>
          </a:p>
        </p:txBody>
      </p:sp>
      <p:sp>
        <p:nvSpPr>
          <p:cNvPr id="424" name="Shape 424"/>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25" name="Shape 425"/>
          <p:cNvGrpSpPr/>
          <p:nvPr/>
        </p:nvGrpSpPr>
        <p:grpSpPr>
          <a:xfrm>
            <a:off x="858043" y="241509"/>
            <a:ext cx="10470300" cy="730079"/>
            <a:chOff x="1692324" y="483017"/>
            <a:chExt cx="20940600" cy="1460159"/>
          </a:xfrm>
        </p:grpSpPr>
        <p:sp>
          <p:nvSpPr>
            <p:cNvPr id="426" name="Shape 426"/>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Declaring and Accessing Docstrings</a:t>
              </a:r>
              <a:endParaRPr b="1" sz="4400">
                <a:solidFill>
                  <a:srgbClr val="17959F"/>
                </a:solidFill>
                <a:latin typeface="Lato"/>
                <a:ea typeface="Lato"/>
                <a:cs typeface="Lato"/>
                <a:sym typeface="Lato"/>
              </a:endParaRPr>
            </a:p>
          </p:txBody>
        </p:sp>
        <p:sp>
          <p:nvSpPr>
            <p:cNvPr id="427" name="Shape 42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nvSpPr>
        <p:spPr>
          <a:xfrm>
            <a:off x="465350" y="3529175"/>
            <a:ext cx="10863000" cy="29436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1800">
                <a:latin typeface="Lato"/>
                <a:ea typeface="Lato"/>
                <a:cs typeface="Lato"/>
                <a:sym typeface="Lato"/>
              </a:rPr>
              <a:t>The below example demonstrates how to declare and access a docstring:</a:t>
            </a:r>
            <a:endParaRPr sz="1800">
              <a:latin typeface="Lato"/>
              <a:ea typeface="Lato"/>
              <a:cs typeface="Lato"/>
              <a:sym typeface="Lato"/>
            </a:endParaRPr>
          </a:p>
          <a:p>
            <a:pPr indent="0" lvl="0" marL="914400" rtl="0">
              <a:spcBef>
                <a:spcPts val="1000"/>
              </a:spcBef>
              <a:spcAft>
                <a:spcPts val="0"/>
              </a:spcAft>
              <a:buNone/>
            </a:pPr>
            <a:r>
              <a:rPr b="1" lang="en-US" sz="1800">
                <a:solidFill>
                  <a:srgbClr val="0000FF"/>
                </a:solidFill>
                <a:highlight>
                  <a:srgbClr val="FFFFFF"/>
                </a:highlight>
                <a:latin typeface="Courier New"/>
                <a:ea typeface="Courier New"/>
                <a:cs typeface="Courier New"/>
                <a:sym typeface="Courier New"/>
              </a:rPr>
              <a:t>def</a:t>
            </a:r>
            <a:r>
              <a:rPr b="1" lang="en-US" sz="1800">
                <a:highlight>
                  <a:srgbClr val="FFFFFF"/>
                </a:highlight>
                <a:latin typeface="Courier New"/>
                <a:ea typeface="Courier New"/>
                <a:cs typeface="Courier New"/>
                <a:sym typeface="Courier New"/>
              </a:rPr>
              <a:t> my_function():</a:t>
            </a:r>
            <a:endParaRPr b="1" sz="1800">
              <a:highlight>
                <a:srgbClr val="FFFFFF"/>
              </a:highlight>
              <a:latin typeface="Courier New"/>
              <a:ea typeface="Courier New"/>
              <a:cs typeface="Courier New"/>
              <a:sym typeface="Courier New"/>
            </a:endParaRPr>
          </a:p>
          <a:p>
            <a:pPr indent="0" lvl="0" marL="914400" rtl="0">
              <a:spcBef>
                <a:spcPts val="0"/>
              </a:spcBef>
              <a:spcAft>
                <a:spcPts val="0"/>
              </a:spcAft>
              <a:buNone/>
            </a:pPr>
            <a:r>
              <a:rPr b="1" lang="en-US" sz="1800">
                <a:highlight>
                  <a:srgbClr val="FFFFFF"/>
                </a:highlight>
                <a:latin typeface="Courier New"/>
                <a:ea typeface="Courier New"/>
                <a:cs typeface="Courier New"/>
                <a:sym typeface="Courier New"/>
              </a:rPr>
              <a:t>    </a:t>
            </a:r>
            <a:r>
              <a:rPr b="1" lang="en-US" sz="1800">
                <a:solidFill>
                  <a:srgbClr val="6AA84F"/>
                </a:solidFill>
                <a:highlight>
                  <a:srgbClr val="FFFFFF"/>
                </a:highlight>
                <a:latin typeface="Courier New"/>
                <a:ea typeface="Courier New"/>
                <a:cs typeface="Courier New"/>
                <a:sym typeface="Courier New"/>
              </a:rPr>
              <a:t>"""Demonstrate docstrings and does nothing really."""</a:t>
            </a:r>
            <a:endParaRPr b="1" sz="1800">
              <a:solidFill>
                <a:srgbClr val="6AA84F"/>
              </a:solidFill>
              <a:highlight>
                <a:srgbClr val="FFFFFF"/>
              </a:highlight>
              <a:latin typeface="Courier New"/>
              <a:ea typeface="Courier New"/>
              <a:cs typeface="Courier New"/>
              <a:sym typeface="Courier New"/>
            </a:endParaRPr>
          </a:p>
          <a:p>
            <a:pPr indent="0" lvl="0" marL="914400" rtl="0">
              <a:spcBef>
                <a:spcPts val="0"/>
              </a:spcBef>
              <a:spcAft>
                <a:spcPts val="0"/>
              </a:spcAft>
              <a:buNone/>
            </a:pPr>
            <a:r>
              <a:rPr b="1" lang="en-US" sz="1800">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return</a:t>
            </a:r>
            <a:r>
              <a:rPr b="1" lang="en-US" sz="1800">
                <a:highlight>
                  <a:srgbClr val="FFFFFF"/>
                </a:highlight>
                <a:latin typeface="Courier New"/>
                <a:ea typeface="Courier New"/>
                <a:cs typeface="Courier New"/>
                <a:sym typeface="Courier New"/>
              </a:rPr>
              <a:t> None</a:t>
            </a:r>
            <a:endParaRPr b="1" sz="1800">
              <a:highlight>
                <a:srgbClr val="FFFFFF"/>
              </a:highlight>
              <a:latin typeface="Courier New"/>
              <a:ea typeface="Courier New"/>
              <a:cs typeface="Courier New"/>
              <a:sym typeface="Courier New"/>
            </a:endParaRPr>
          </a:p>
          <a:p>
            <a:pPr indent="0" lvl="0" marL="914400" rtl="0">
              <a:spcBef>
                <a:spcPts val="0"/>
              </a:spcBef>
              <a:spcAft>
                <a:spcPts val="0"/>
              </a:spcAft>
              <a:buNone/>
            </a:pPr>
            <a:r>
              <a:rPr b="1" lang="en-US" sz="1800">
                <a:solidFill>
                  <a:srgbClr val="0000FF"/>
                </a:solidFill>
                <a:highlight>
                  <a:srgbClr val="FFFFFF"/>
                </a:highlight>
                <a:latin typeface="Courier New"/>
                <a:ea typeface="Courier New"/>
                <a:cs typeface="Courier New"/>
                <a:sym typeface="Courier New"/>
              </a:rPr>
              <a:t>print</a:t>
            </a:r>
            <a:r>
              <a:rPr b="1" lang="en-US" sz="1800">
                <a:highlight>
                  <a:srgbClr val="FFFFFF"/>
                </a:highlight>
                <a:latin typeface="Courier New"/>
                <a:ea typeface="Courier New"/>
                <a:cs typeface="Courier New"/>
                <a:sym typeface="Courier New"/>
              </a:rPr>
              <a:t> </a:t>
            </a:r>
            <a:r>
              <a:rPr b="1" lang="en-US" sz="1800">
                <a:solidFill>
                  <a:srgbClr val="434343"/>
                </a:solidFill>
                <a:highlight>
                  <a:srgbClr val="FFFFFF"/>
                </a:highlight>
                <a:latin typeface="Courier New"/>
                <a:ea typeface="Courier New"/>
                <a:cs typeface="Courier New"/>
                <a:sym typeface="Courier New"/>
              </a:rPr>
              <a:t>"Using __doc__:"</a:t>
            </a:r>
            <a:endParaRPr b="1" sz="1800">
              <a:solidFill>
                <a:srgbClr val="434343"/>
              </a:solidFill>
              <a:highlight>
                <a:srgbClr val="FFFFFF"/>
              </a:highlight>
              <a:latin typeface="Courier New"/>
              <a:ea typeface="Courier New"/>
              <a:cs typeface="Courier New"/>
              <a:sym typeface="Courier New"/>
            </a:endParaRPr>
          </a:p>
          <a:p>
            <a:pPr indent="0" lvl="0" marL="914400" rtl="0">
              <a:spcBef>
                <a:spcPts val="0"/>
              </a:spcBef>
              <a:spcAft>
                <a:spcPts val="0"/>
              </a:spcAft>
              <a:buNone/>
            </a:pPr>
            <a:r>
              <a:rPr b="1" lang="en-US" sz="1800">
                <a:solidFill>
                  <a:srgbClr val="0000FF"/>
                </a:solidFill>
                <a:highlight>
                  <a:srgbClr val="FFFFFF"/>
                </a:highlight>
                <a:latin typeface="Courier New"/>
                <a:ea typeface="Courier New"/>
                <a:cs typeface="Courier New"/>
                <a:sym typeface="Courier New"/>
              </a:rPr>
              <a:t>print</a:t>
            </a:r>
            <a:r>
              <a:rPr b="1" lang="en-US" sz="1800">
                <a:highlight>
                  <a:srgbClr val="FFFFFF"/>
                </a:highlight>
                <a:latin typeface="Courier New"/>
                <a:ea typeface="Courier New"/>
                <a:cs typeface="Courier New"/>
                <a:sym typeface="Courier New"/>
              </a:rPr>
              <a:t> my_function.__doc__</a:t>
            </a:r>
            <a:endParaRPr b="1" sz="1800">
              <a:highlight>
                <a:srgbClr val="FFFFFF"/>
              </a:highlight>
              <a:latin typeface="Courier New"/>
              <a:ea typeface="Courier New"/>
              <a:cs typeface="Courier New"/>
              <a:sym typeface="Courier New"/>
            </a:endParaRPr>
          </a:p>
          <a:p>
            <a:pPr indent="0" lvl="0" marL="914400" rtl="0">
              <a:spcBef>
                <a:spcPts val="0"/>
              </a:spcBef>
              <a:spcAft>
                <a:spcPts val="0"/>
              </a:spcAft>
              <a:buNone/>
            </a:pPr>
            <a:r>
              <a:t/>
            </a:r>
            <a:endParaRPr b="1" sz="1800">
              <a:highlight>
                <a:srgbClr val="FFFFFF"/>
              </a:highlight>
              <a:latin typeface="Courier New"/>
              <a:ea typeface="Courier New"/>
              <a:cs typeface="Courier New"/>
              <a:sym typeface="Courier New"/>
            </a:endParaRPr>
          </a:p>
          <a:p>
            <a:pPr indent="0" lvl="0" marL="914400" rtl="0">
              <a:spcBef>
                <a:spcPts val="0"/>
              </a:spcBef>
              <a:spcAft>
                <a:spcPts val="0"/>
              </a:spcAft>
              <a:buNone/>
            </a:pPr>
            <a:r>
              <a:rPr b="1" lang="en-US" sz="1800">
                <a:solidFill>
                  <a:srgbClr val="0000FF"/>
                </a:solidFill>
                <a:highlight>
                  <a:srgbClr val="FFFFFF"/>
                </a:highlight>
                <a:latin typeface="Courier New"/>
                <a:ea typeface="Courier New"/>
                <a:cs typeface="Courier New"/>
                <a:sym typeface="Courier New"/>
              </a:rPr>
              <a:t>print</a:t>
            </a:r>
            <a:r>
              <a:rPr b="1" lang="en-US" sz="1800">
                <a:highlight>
                  <a:srgbClr val="FFFFFF"/>
                </a:highlight>
                <a:latin typeface="Courier New"/>
                <a:ea typeface="Courier New"/>
                <a:cs typeface="Courier New"/>
                <a:sym typeface="Courier New"/>
              </a:rPr>
              <a:t> </a:t>
            </a:r>
            <a:r>
              <a:rPr b="1" lang="en-US" sz="1800">
                <a:solidFill>
                  <a:srgbClr val="434343"/>
                </a:solidFill>
                <a:highlight>
                  <a:srgbClr val="FFFFFF"/>
                </a:highlight>
                <a:latin typeface="Courier New"/>
                <a:ea typeface="Courier New"/>
                <a:cs typeface="Courier New"/>
                <a:sym typeface="Courier New"/>
              </a:rPr>
              <a:t>"Using help:"</a:t>
            </a:r>
            <a:endParaRPr b="1" sz="1800">
              <a:solidFill>
                <a:srgbClr val="434343"/>
              </a:solidFill>
              <a:highlight>
                <a:srgbClr val="FFFFFF"/>
              </a:highlight>
              <a:latin typeface="Courier New"/>
              <a:ea typeface="Courier New"/>
              <a:cs typeface="Courier New"/>
              <a:sym typeface="Courier New"/>
            </a:endParaRPr>
          </a:p>
          <a:p>
            <a:pPr indent="0" lvl="0" marL="914400" rtl="0">
              <a:spcBef>
                <a:spcPts val="0"/>
              </a:spcBef>
              <a:spcAft>
                <a:spcPts val="0"/>
              </a:spcAft>
              <a:buNone/>
            </a:pPr>
            <a:r>
              <a:rPr b="1" lang="en-US" sz="1800">
                <a:highlight>
                  <a:srgbClr val="FFFFFF"/>
                </a:highlight>
                <a:latin typeface="Courier New"/>
                <a:ea typeface="Courier New"/>
                <a:cs typeface="Courier New"/>
                <a:sym typeface="Courier New"/>
              </a:rPr>
              <a:t>help(my_function)</a:t>
            </a:r>
            <a:endParaRPr b="1" sz="1800">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sz="1000">
              <a:highlight>
                <a:srgbClr val="FFFFFF"/>
              </a:highlight>
              <a:latin typeface="Courier New"/>
              <a:ea typeface="Courier New"/>
              <a:cs typeface="Courier New"/>
              <a:sym typeface="Courier New"/>
            </a:endParaRPr>
          </a:p>
          <a:p>
            <a:pPr indent="0" lvl="0" marL="0" marR="0" rtl="0" algn="just">
              <a:lnSpc>
                <a:spcPct val="150000"/>
              </a:lnSpc>
              <a:spcBef>
                <a:spcPts val="0"/>
              </a:spcBef>
              <a:spcAft>
                <a:spcPts val="1000"/>
              </a:spcAft>
              <a:buNone/>
            </a:pPr>
            <a:r>
              <a:t/>
            </a:r>
            <a:endParaRPr sz="1800">
              <a:latin typeface="Lato"/>
              <a:ea typeface="Lato"/>
              <a:cs typeface="Lato"/>
              <a:sym typeface="Lato"/>
            </a:endParaRPr>
          </a:p>
        </p:txBody>
      </p:sp>
      <p:sp>
        <p:nvSpPr>
          <p:cNvPr id="433" name="Shape 43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34" name="Shape 434"/>
          <p:cNvGrpSpPr/>
          <p:nvPr/>
        </p:nvGrpSpPr>
        <p:grpSpPr>
          <a:xfrm>
            <a:off x="858043" y="241509"/>
            <a:ext cx="10470300" cy="730079"/>
            <a:chOff x="1692324" y="483017"/>
            <a:chExt cx="20940600" cy="1460159"/>
          </a:xfrm>
        </p:grpSpPr>
        <p:sp>
          <p:nvSpPr>
            <p:cNvPr id="435" name="Shape 43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Declaring and Accessing Docstrings</a:t>
              </a:r>
              <a:endParaRPr b="1" sz="4400">
                <a:solidFill>
                  <a:srgbClr val="17959F"/>
                </a:solidFill>
                <a:latin typeface="Lato"/>
                <a:ea typeface="Lato"/>
                <a:cs typeface="Lato"/>
                <a:sym typeface="Lato"/>
              </a:endParaRPr>
            </a:p>
          </p:txBody>
        </p:sp>
        <p:sp>
          <p:nvSpPr>
            <p:cNvPr id="436" name="Shape 43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37" name="Shape 437"/>
          <p:cNvPicPr preferRelativeResize="0"/>
          <p:nvPr/>
        </p:nvPicPr>
        <p:blipFill>
          <a:blip r:embed="rId3">
            <a:alphaModFix/>
          </a:blip>
          <a:stretch>
            <a:fillRect/>
          </a:stretch>
        </p:blipFill>
        <p:spPr>
          <a:xfrm>
            <a:off x="2440125" y="1325024"/>
            <a:ext cx="7306149" cy="203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nvSpPr>
        <p:spPr>
          <a:xfrm>
            <a:off x="208625" y="3328825"/>
            <a:ext cx="11119800" cy="31902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As the name suggests, one line docstrings</a:t>
            </a:r>
            <a:r>
              <a:rPr lang="en-US" sz="1800">
                <a:solidFill>
                  <a:srgbClr val="F20253"/>
                </a:solidFill>
                <a:latin typeface="Lato"/>
                <a:ea typeface="Lato"/>
                <a:cs typeface="Lato"/>
                <a:sym typeface="Lato"/>
              </a:rPr>
              <a:t> </a:t>
            </a:r>
            <a:r>
              <a:rPr b="1" lang="en-US" sz="1800">
                <a:solidFill>
                  <a:srgbClr val="F20253"/>
                </a:solidFill>
                <a:latin typeface="Lato"/>
                <a:ea typeface="Lato"/>
                <a:cs typeface="Lato"/>
                <a:sym typeface="Lato"/>
              </a:rPr>
              <a:t>fit in one line</a:t>
            </a:r>
            <a:r>
              <a:rPr lang="en-US" sz="1800">
                <a:latin typeface="Lato"/>
                <a:ea typeface="Lato"/>
                <a:cs typeface="Lato"/>
                <a:sym typeface="Lato"/>
              </a:rPr>
              <a:t>. They are used in obvious cases.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a:t>
            </a:r>
            <a:r>
              <a:rPr b="1" lang="en-US" sz="1800">
                <a:solidFill>
                  <a:srgbClr val="F20253"/>
                </a:solidFill>
                <a:latin typeface="Lato"/>
                <a:ea typeface="Lato"/>
                <a:cs typeface="Lato"/>
                <a:sym typeface="Lato"/>
              </a:rPr>
              <a:t>closing quotes are on the same line as the opening quotes</a:t>
            </a:r>
            <a:r>
              <a:rPr lang="en-US" sz="1800">
                <a:latin typeface="Lato"/>
                <a:ea typeface="Lato"/>
                <a:cs typeface="Lato"/>
                <a:sym typeface="Lato"/>
              </a:rPr>
              <a:t>. This looks better for one-liners. For Example: </a:t>
            </a:r>
            <a:endParaRPr sz="1800">
              <a:latin typeface="Lato"/>
              <a:ea typeface="Lato"/>
              <a:cs typeface="Lato"/>
              <a:sym typeface="Lato"/>
            </a:endParaRPr>
          </a:p>
          <a:p>
            <a:pPr indent="0" lvl="0" marL="457200" marR="0" rtl="0" algn="just">
              <a:lnSpc>
                <a:spcPct val="100000"/>
              </a:lnSpc>
              <a:spcBef>
                <a:spcPts val="1000"/>
              </a:spcBef>
              <a:spcAft>
                <a:spcPts val="0"/>
              </a:spcAft>
              <a:buNone/>
            </a:pPr>
            <a:r>
              <a:rPr b="1" lang="en-US" sz="1800">
                <a:solidFill>
                  <a:srgbClr val="0000FF"/>
                </a:solidFill>
                <a:latin typeface="Courier New"/>
                <a:ea typeface="Courier New"/>
                <a:cs typeface="Courier New"/>
                <a:sym typeface="Courier New"/>
              </a:rPr>
              <a:t>def </a:t>
            </a:r>
            <a:r>
              <a:rPr b="1" lang="en-US" sz="1800">
                <a:solidFill>
                  <a:srgbClr val="F20253"/>
                </a:solidFill>
                <a:latin typeface="Courier New"/>
                <a:ea typeface="Courier New"/>
                <a:cs typeface="Courier New"/>
                <a:sym typeface="Courier New"/>
              </a:rPr>
              <a:t>power</a:t>
            </a:r>
            <a:r>
              <a:rPr b="1" lang="en-US" sz="1800">
                <a:solidFill>
                  <a:srgbClr val="0B5394"/>
                </a:solidFill>
                <a:latin typeface="Courier New"/>
                <a:ea typeface="Courier New"/>
                <a:cs typeface="Courier New"/>
                <a:sym typeface="Courier New"/>
              </a:rPr>
              <a:t>(</a:t>
            </a:r>
            <a:r>
              <a:rPr b="1" lang="en-US" sz="1800">
                <a:latin typeface="Courier New"/>
                <a:ea typeface="Courier New"/>
                <a:cs typeface="Courier New"/>
                <a:sym typeface="Courier New"/>
              </a:rPr>
              <a:t>a, b</a:t>
            </a:r>
            <a:r>
              <a:rPr b="1" lang="en-US" sz="1800">
                <a:solidFill>
                  <a:srgbClr val="0B5394"/>
                </a:solidFill>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nSpc>
                <a:spcPct val="100000"/>
              </a:lnSpc>
              <a:spcBef>
                <a:spcPts val="0"/>
              </a:spcBef>
              <a:spcAft>
                <a:spcPts val="0"/>
              </a:spcAft>
              <a:buNone/>
            </a:pPr>
            <a:r>
              <a:rPr b="1" lang="en-US" sz="1800">
                <a:latin typeface="Courier New"/>
                <a:ea typeface="Courier New"/>
                <a:cs typeface="Courier New"/>
                <a:sym typeface="Courier New"/>
              </a:rPr>
              <a:t>    </a:t>
            </a:r>
            <a:r>
              <a:rPr b="1" lang="en-US" sz="1800">
                <a:solidFill>
                  <a:srgbClr val="008080"/>
                </a:solidFill>
                <a:latin typeface="Courier New"/>
                <a:ea typeface="Courier New"/>
                <a:cs typeface="Courier New"/>
                <a:sym typeface="Courier New"/>
              </a:rPr>
              <a:t>"""Returns arg1 raised to power arg2."""</a:t>
            </a:r>
            <a:endParaRPr b="1" sz="1800">
              <a:solidFill>
                <a:srgbClr val="008080"/>
              </a:solidFill>
              <a:latin typeface="Courier New"/>
              <a:ea typeface="Courier New"/>
              <a:cs typeface="Courier New"/>
              <a:sym typeface="Courier New"/>
            </a:endParaRPr>
          </a:p>
          <a:p>
            <a:pPr indent="0" lvl="0" marL="457200" rtl="0">
              <a:lnSpc>
                <a:spcPct val="100000"/>
              </a:lnSpc>
              <a:spcBef>
                <a:spcPts val="0"/>
              </a:spcBef>
              <a:spcAft>
                <a:spcPts val="0"/>
              </a:spcAft>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nSpc>
                <a:spcPct val="100000"/>
              </a:lnSpc>
              <a:spcBef>
                <a:spcPts val="0"/>
              </a:spcBef>
              <a:spcAft>
                <a:spcPts val="0"/>
              </a:spcAft>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return</a:t>
            </a:r>
            <a:r>
              <a:rPr b="1" lang="en-US" sz="1800">
                <a:latin typeface="Courier New"/>
                <a:ea typeface="Courier New"/>
                <a:cs typeface="Courier New"/>
                <a:sym typeface="Courier New"/>
              </a:rPr>
              <a:t> a</a:t>
            </a:r>
            <a:r>
              <a:rPr b="1" lang="en-US" sz="1800">
                <a:solidFill>
                  <a:srgbClr val="0B5394"/>
                </a:solidFill>
                <a:latin typeface="Courier New"/>
                <a:ea typeface="Courier New"/>
                <a:cs typeface="Courier New"/>
                <a:sym typeface="Courier New"/>
              </a:rPr>
              <a:t>**</a:t>
            </a:r>
            <a:r>
              <a:rPr b="1" lang="en-US" sz="1800">
                <a:latin typeface="Courier New"/>
                <a:ea typeface="Courier New"/>
                <a:cs typeface="Courier New"/>
                <a:sym typeface="Courier New"/>
              </a:rPr>
              <a:t>b</a:t>
            </a:r>
            <a:endParaRPr b="1" sz="1800">
              <a:latin typeface="Courier New"/>
              <a:ea typeface="Courier New"/>
              <a:cs typeface="Courier New"/>
              <a:sym typeface="Courier New"/>
            </a:endParaRPr>
          </a:p>
          <a:p>
            <a:pPr indent="0" lvl="0" marL="457200" rtl="0">
              <a:lnSpc>
                <a:spcPct val="100000"/>
              </a:lnSpc>
              <a:spcBef>
                <a:spcPts val="0"/>
              </a:spcBef>
              <a:spcAft>
                <a:spcPts val="0"/>
              </a:spcAft>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US" sz="1800">
                <a:solidFill>
                  <a:srgbClr val="0000FF"/>
                </a:solidFill>
                <a:latin typeface="Courier New"/>
                <a:ea typeface="Courier New"/>
                <a:cs typeface="Courier New"/>
                <a:sym typeface="Courier New"/>
              </a:rPr>
              <a:t>print</a:t>
            </a:r>
            <a:r>
              <a:rPr b="1" lang="en-US" sz="1800">
                <a:latin typeface="Courier New"/>
                <a:ea typeface="Courier New"/>
                <a:cs typeface="Courier New"/>
                <a:sym typeface="Courier New"/>
              </a:rPr>
              <a:t> power.__doc__</a:t>
            </a:r>
            <a:endParaRPr b="1" sz="1800">
              <a:latin typeface="Lato"/>
              <a:ea typeface="Lato"/>
              <a:cs typeface="Lato"/>
              <a:sym typeface="Lato"/>
            </a:endParaRPr>
          </a:p>
        </p:txBody>
      </p:sp>
      <p:sp>
        <p:nvSpPr>
          <p:cNvPr id="443" name="Shape 44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44" name="Shape 444"/>
          <p:cNvGrpSpPr/>
          <p:nvPr/>
        </p:nvGrpSpPr>
        <p:grpSpPr>
          <a:xfrm>
            <a:off x="858043" y="241509"/>
            <a:ext cx="10470300" cy="730079"/>
            <a:chOff x="1692324" y="483017"/>
            <a:chExt cx="20940600" cy="1460159"/>
          </a:xfrm>
        </p:grpSpPr>
        <p:sp>
          <p:nvSpPr>
            <p:cNvPr id="445" name="Shape 44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One Line Docstrings</a:t>
              </a:r>
              <a:endParaRPr b="1" sz="4400">
                <a:solidFill>
                  <a:srgbClr val="17959F"/>
                </a:solidFill>
                <a:latin typeface="Lato"/>
                <a:ea typeface="Lato"/>
                <a:cs typeface="Lato"/>
                <a:sym typeface="Lato"/>
              </a:endParaRPr>
            </a:p>
          </p:txBody>
        </p:sp>
        <p:sp>
          <p:nvSpPr>
            <p:cNvPr id="446" name="Shape 44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47" name="Shape 447"/>
          <p:cNvPicPr preferRelativeResize="0"/>
          <p:nvPr/>
        </p:nvPicPr>
        <p:blipFill>
          <a:blip r:embed="rId3">
            <a:alphaModFix/>
          </a:blip>
          <a:stretch>
            <a:fillRect/>
          </a:stretch>
        </p:blipFill>
        <p:spPr>
          <a:xfrm>
            <a:off x="2135827" y="1527750"/>
            <a:ext cx="7265386" cy="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nvSpPr>
        <p:spPr>
          <a:xfrm>
            <a:off x="208625" y="1109600"/>
            <a:ext cx="7589400" cy="52860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15000"/>
              </a:lnSpc>
              <a:spcBef>
                <a:spcPts val="0"/>
              </a:spcBef>
              <a:spcAft>
                <a:spcPts val="0"/>
              </a:spcAft>
              <a:buSzPts val="1800"/>
              <a:buFont typeface="Lato"/>
              <a:buChar char="●"/>
            </a:pPr>
            <a:r>
              <a:rPr lang="en-US" sz="1800">
                <a:latin typeface="Lato"/>
                <a:ea typeface="Lato"/>
                <a:cs typeface="Lato"/>
                <a:sym typeface="Lato"/>
              </a:rPr>
              <a:t>Multi-line docstrings consist of a summary line just like a one-line docstring, followed by a blank line, followed by </a:t>
            </a:r>
            <a:r>
              <a:rPr b="1" lang="en-US" sz="1800">
                <a:solidFill>
                  <a:srgbClr val="F20253"/>
                </a:solidFill>
                <a:latin typeface="Lato"/>
                <a:ea typeface="Lato"/>
                <a:cs typeface="Lato"/>
                <a:sym typeface="Lato"/>
              </a:rPr>
              <a:t>a more elaborate description</a:t>
            </a:r>
            <a:r>
              <a:rPr lang="en-US" sz="1800">
                <a:latin typeface="Lato"/>
                <a:ea typeface="Lato"/>
                <a:cs typeface="Lato"/>
                <a:sym typeface="Lato"/>
              </a:rPr>
              <a:t>.  The summary line may be on the same line as the opening quotes or on the next line.</a:t>
            </a:r>
            <a:endParaRPr sz="1800">
              <a:latin typeface="Lato"/>
              <a:ea typeface="Lato"/>
              <a:cs typeface="Lato"/>
              <a:sym typeface="Lato"/>
            </a:endParaRPr>
          </a:p>
          <a:p>
            <a:pPr indent="-342900" lvl="0" marL="457200" marR="0" rtl="0" algn="just">
              <a:lnSpc>
                <a:spcPct val="115000"/>
              </a:lnSpc>
              <a:spcBef>
                <a:spcPts val="0"/>
              </a:spcBef>
              <a:spcAft>
                <a:spcPts val="0"/>
              </a:spcAft>
              <a:buSzPts val="1800"/>
              <a:buFont typeface="Lato"/>
              <a:buChar char="●"/>
            </a:pPr>
            <a:r>
              <a:rPr lang="en-US" sz="1800">
                <a:latin typeface="Lato"/>
                <a:ea typeface="Lato"/>
                <a:cs typeface="Lato"/>
                <a:sym typeface="Lato"/>
              </a:rPr>
              <a:t>The example below shows a multi-line docstring.</a:t>
            </a:r>
            <a:endParaRPr sz="1800">
              <a:latin typeface="Lato"/>
              <a:ea typeface="Lato"/>
              <a:cs typeface="Lato"/>
              <a:sym typeface="Lato"/>
            </a:endParaRPr>
          </a:p>
          <a:p>
            <a:pPr indent="0" lvl="0" marL="0" marR="0" rtl="0" algn="just">
              <a:lnSpc>
                <a:spcPct val="115000"/>
              </a:lnSpc>
              <a:spcBef>
                <a:spcPts val="0"/>
              </a:spcBef>
              <a:spcAft>
                <a:spcPts val="0"/>
              </a:spcAft>
              <a:buNone/>
            </a:pPr>
            <a:r>
              <a:t/>
            </a:r>
            <a:endParaRPr sz="1800">
              <a:latin typeface="Lato"/>
              <a:ea typeface="Lato"/>
              <a:cs typeface="Lato"/>
              <a:sym typeface="Lato"/>
            </a:endParaRPr>
          </a:p>
          <a:p>
            <a:pPr indent="0" lvl="0" marL="457200" marR="0" rtl="0" algn="just">
              <a:lnSpc>
                <a:spcPct val="100000"/>
              </a:lnSpc>
              <a:spcBef>
                <a:spcPts val="0"/>
              </a:spcBef>
              <a:spcAft>
                <a:spcPts val="0"/>
              </a:spcAft>
              <a:buNone/>
            </a:pPr>
            <a:r>
              <a:rPr b="1" lang="en-US" sz="1800">
                <a:solidFill>
                  <a:srgbClr val="0000FF"/>
                </a:solidFill>
                <a:latin typeface="Courier New"/>
                <a:ea typeface="Courier New"/>
                <a:cs typeface="Courier New"/>
                <a:sym typeface="Courier New"/>
              </a:rPr>
              <a:t>def </a:t>
            </a:r>
            <a:r>
              <a:rPr b="1" lang="en-US" sz="1800">
                <a:solidFill>
                  <a:srgbClr val="F20253"/>
                </a:solidFill>
                <a:latin typeface="Courier New"/>
                <a:ea typeface="Courier New"/>
                <a:cs typeface="Courier New"/>
                <a:sym typeface="Courier New"/>
              </a:rPr>
              <a:t>my_function</a:t>
            </a:r>
            <a:r>
              <a:rPr b="1" lang="en-US" sz="1800">
                <a:latin typeface="Courier New"/>
                <a:ea typeface="Courier New"/>
                <a:cs typeface="Courier New"/>
                <a:sym typeface="Courier New"/>
              </a:rPr>
              <a:t>(arg1):</a:t>
            </a:r>
            <a:endParaRPr b="1" sz="1800">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latin typeface="Courier New"/>
                <a:ea typeface="Courier New"/>
                <a:cs typeface="Courier New"/>
                <a:sym typeface="Courier New"/>
              </a:rPr>
              <a:t>    </a:t>
            </a:r>
            <a:r>
              <a:rPr b="1" lang="en-US" sz="1800">
                <a:solidFill>
                  <a:srgbClr val="008080"/>
                </a:solidFill>
                <a:latin typeface="Courier New"/>
                <a:ea typeface="Courier New"/>
                <a:cs typeface="Courier New"/>
                <a:sym typeface="Courier New"/>
              </a:rPr>
              <a:t>"""</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Summary line.</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Extended description of function.</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Parameters:</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arg1 (int): Description of arg1</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Returns:</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int: Description of return value</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8080"/>
                </a:solidFill>
                <a:latin typeface="Courier New"/>
                <a:ea typeface="Courier New"/>
                <a:cs typeface="Courier New"/>
                <a:sym typeface="Courier New"/>
              </a:rPr>
              <a:t>    """</a:t>
            </a:r>
            <a:endParaRPr b="1" sz="1800">
              <a:solidFill>
                <a:srgbClr val="008080"/>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return </a:t>
            </a:r>
            <a:r>
              <a:rPr b="1" lang="en-US" sz="1800">
                <a:latin typeface="Courier New"/>
                <a:ea typeface="Courier New"/>
                <a:cs typeface="Courier New"/>
                <a:sym typeface="Courier New"/>
              </a:rPr>
              <a:t>arg1</a:t>
            </a:r>
            <a:endParaRPr b="1" sz="1800">
              <a:latin typeface="Courier New"/>
              <a:ea typeface="Courier New"/>
              <a:cs typeface="Courier New"/>
              <a:sym typeface="Courier New"/>
            </a:endParaRPr>
          </a:p>
          <a:p>
            <a:pPr indent="0" lvl="0" marL="457200" marR="0" rtl="0" algn="just">
              <a:lnSpc>
                <a:spcPct val="100000"/>
              </a:lnSpc>
              <a:spcBef>
                <a:spcPts val="0"/>
              </a:spcBef>
              <a:spcAft>
                <a:spcPts val="0"/>
              </a:spcAft>
              <a:buNone/>
            </a:pPr>
            <a:r>
              <a:rPr b="1" lang="en-US" sz="1800">
                <a:solidFill>
                  <a:srgbClr val="0000FF"/>
                </a:solidFill>
                <a:latin typeface="Courier New"/>
                <a:ea typeface="Courier New"/>
                <a:cs typeface="Courier New"/>
                <a:sym typeface="Courier New"/>
              </a:rPr>
              <a:t>print</a:t>
            </a:r>
            <a:r>
              <a:rPr b="1" lang="en-US" sz="1800">
                <a:latin typeface="Courier New"/>
                <a:ea typeface="Courier New"/>
                <a:cs typeface="Courier New"/>
                <a:sym typeface="Courier New"/>
              </a:rPr>
              <a:t> my_function.__doc__</a:t>
            </a:r>
            <a:endParaRPr b="1" sz="1800">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latin typeface="Courier New"/>
              <a:ea typeface="Courier New"/>
              <a:cs typeface="Courier New"/>
              <a:sym typeface="Courier New"/>
            </a:endParaRPr>
          </a:p>
        </p:txBody>
      </p:sp>
      <p:sp>
        <p:nvSpPr>
          <p:cNvPr id="453" name="Shape 45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54" name="Shape 454"/>
          <p:cNvGrpSpPr/>
          <p:nvPr/>
        </p:nvGrpSpPr>
        <p:grpSpPr>
          <a:xfrm>
            <a:off x="858043" y="241509"/>
            <a:ext cx="10470300" cy="730079"/>
            <a:chOff x="1692324" y="483017"/>
            <a:chExt cx="20940600" cy="1460159"/>
          </a:xfrm>
        </p:grpSpPr>
        <p:sp>
          <p:nvSpPr>
            <p:cNvPr id="455" name="Shape 45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Multi-line Docstrings</a:t>
              </a:r>
              <a:endParaRPr b="1" sz="4400">
                <a:solidFill>
                  <a:srgbClr val="17959F"/>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t/>
              </a:r>
              <a:endParaRPr b="1" sz="4400">
                <a:solidFill>
                  <a:srgbClr val="17959F"/>
                </a:solidFill>
                <a:latin typeface="Lato"/>
                <a:ea typeface="Lato"/>
                <a:cs typeface="Lato"/>
                <a:sym typeface="Lato"/>
              </a:endParaRPr>
            </a:p>
          </p:txBody>
        </p:sp>
        <p:sp>
          <p:nvSpPr>
            <p:cNvPr id="456" name="Shape 45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57" name="Shape 457"/>
          <p:cNvPicPr preferRelativeResize="0"/>
          <p:nvPr/>
        </p:nvPicPr>
        <p:blipFill>
          <a:blip r:embed="rId3">
            <a:alphaModFix/>
          </a:blip>
          <a:stretch>
            <a:fillRect/>
          </a:stretch>
        </p:blipFill>
        <p:spPr>
          <a:xfrm>
            <a:off x="6222200" y="3667525"/>
            <a:ext cx="5969800" cy="235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nvSpPr>
        <p:spPr>
          <a:xfrm>
            <a:off x="347300" y="2327100"/>
            <a:ext cx="11226600" cy="35136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Clr>
                <a:srgbClr val="F20253"/>
              </a:buClr>
              <a:buSzPts val="1800"/>
              <a:buFont typeface="Lato"/>
              <a:buChar char="●"/>
            </a:pPr>
            <a:r>
              <a:rPr b="1" lang="en-US" sz="1800">
                <a:solidFill>
                  <a:srgbClr val="F20253"/>
                </a:solidFill>
                <a:latin typeface="Lato"/>
                <a:ea typeface="Lato"/>
                <a:cs typeface="Lato"/>
                <a:sym typeface="Lato"/>
              </a:rPr>
              <a:t>The entire docstring is indented the same as the quotes at its first line. </a:t>
            </a:r>
            <a:endParaRPr b="1" sz="1800">
              <a:solidFill>
                <a:srgbClr val="F20253"/>
              </a:solidFill>
              <a:latin typeface="Lato"/>
              <a:ea typeface="Lato"/>
              <a:cs typeface="Lato"/>
              <a:sym typeface="Lato"/>
            </a:endParaRPr>
          </a:p>
          <a:p>
            <a:pPr indent="-342900" lvl="0" marL="457200" marR="0" rtl="0" algn="just">
              <a:lnSpc>
                <a:spcPct val="150000"/>
              </a:lnSpc>
              <a:spcBef>
                <a:spcPts val="1000"/>
              </a:spcBef>
              <a:spcAft>
                <a:spcPts val="0"/>
              </a:spcAft>
              <a:buSzPts val="1800"/>
              <a:buFont typeface="Lato"/>
              <a:buChar char="●"/>
            </a:pPr>
            <a:r>
              <a:rPr lang="en-US" sz="1800">
                <a:latin typeface="Lato"/>
                <a:ea typeface="Lato"/>
                <a:cs typeface="Lato"/>
                <a:sym typeface="Lato"/>
              </a:rPr>
              <a:t>Docstring </a:t>
            </a:r>
            <a:r>
              <a:rPr b="1" lang="en-US" sz="1800">
                <a:solidFill>
                  <a:srgbClr val="008080"/>
                </a:solidFill>
                <a:latin typeface="Lato"/>
                <a:ea typeface="Lato"/>
                <a:cs typeface="Lato"/>
                <a:sym typeface="Lato"/>
              </a:rPr>
              <a:t>processing tools will strip a uniform amount of indentation from the second and further lines of the docstring</a:t>
            </a:r>
            <a:r>
              <a:rPr lang="en-US" sz="1800">
                <a:latin typeface="Lato"/>
                <a:ea typeface="Lato"/>
                <a:cs typeface="Lato"/>
                <a:sym typeface="Lato"/>
              </a:rPr>
              <a:t>, equal to the minimum indentation of all non-blank lines after the first line. </a:t>
            </a:r>
            <a:endParaRPr sz="1800">
              <a:latin typeface="Lato"/>
              <a:ea typeface="Lato"/>
              <a:cs typeface="Lato"/>
              <a:sym typeface="Lato"/>
            </a:endParaRPr>
          </a:p>
          <a:p>
            <a:pPr indent="-342900" lvl="0" marL="457200" marR="0" rtl="0" algn="just">
              <a:lnSpc>
                <a:spcPct val="150000"/>
              </a:lnSpc>
              <a:spcBef>
                <a:spcPts val="1000"/>
              </a:spcBef>
              <a:spcAft>
                <a:spcPts val="0"/>
              </a:spcAft>
              <a:buSzPts val="1800"/>
              <a:buFont typeface="Lato"/>
              <a:buChar char="●"/>
            </a:pPr>
            <a:r>
              <a:rPr lang="en-US" sz="1800">
                <a:latin typeface="Lato"/>
                <a:ea typeface="Lato"/>
                <a:cs typeface="Lato"/>
                <a:sym typeface="Lato"/>
              </a:rPr>
              <a:t>Any indentation in the first line of the docstring (i.e., up to the first newline) is insignificant and removed. </a:t>
            </a:r>
            <a:endParaRPr sz="1800">
              <a:latin typeface="Lato"/>
              <a:ea typeface="Lato"/>
              <a:cs typeface="Lato"/>
              <a:sym typeface="Lato"/>
            </a:endParaRPr>
          </a:p>
          <a:p>
            <a:pPr indent="-342900" lvl="0" marL="457200" marR="0" rtl="0" algn="just">
              <a:lnSpc>
                <a:spcPct val="150000"/>
              </a:lnSpc>
              <a:spcBef>
                <a:spcPts val="1000"/>
              </a:spcBef>
              <a:spcAft>
                <a:spcPts val="1000"/>
              </a:spcAft>
              <a:buClr>
                <a:srgbClr val="008080"/>
              </a:buClr>
              <a:buSzPts val="1800"/>
              <a:buFont typeface="Lato"/>
              <a:buChar char="●"/>
            </a:pPr>
            <a:r>
              <a:rPr b="1" lang="en-US" sz="1800">
                <a:solidFill>
                  <a:srgbClr val="008080"/>
                </a:solidFill>
                <a:latin typeface="Lato"/>
                <a:ea typeface="Lato"/>
                <a:cs typeface="Lato"/>
                <a:sym typeface="Lato"/>
              </a:rPr>
              <a:t>Relative indentation of later lines in the docstring is retained.</a:t>
            </a:r>
            <a:endParaRPr b="1" sz="1800">
              <a:solidFill>
                <a:srgbClr val="008080"/>
              </a:solidFill>
              <a:latin typeface="Lato"/>
              <a:ea typeface="Lato"/>
              <a:cs typeface="Lato"/>
              <a:sym typeface="Lato"/>
            </a:endParaRPr>
          </a:p>
        </p:txBody>
      </p:sp>
      <p:sp>
        <p:nvSpPr>
          <p:cNvPr id="463" name="Shape 46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64" name="Shape 464"/>
          <p:cNvGrpSpPr/>
          <p:nvPr/>
        </p:nvGrpSpPr>
        <p:grpSpPr>
          <a:xfrm>
            <a:off x="858043" y="241509"/>
            <a:ext cx="10470300" cy="730079"/>
            <a:chOff x="1692324" y="483017"/>
            <a:chExt cx="20940600" cy="1460159"/>
          </a:xfrm>
        </p:grpSpPr>
        <p:sp>
          <p:nvSpPr>
            <p:cNvPr id="465" name="Shape 46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Indentations in Docstrings</a:t>
              </a:r>
              <a:endParaRPr b="1" sz="4400">
                <a:solidFill>
                  <a:srgbClr val="17959F"/>
                </a:solidFill>
                <a:latin typeface="Lato"/>
                <a:ea typeface="Lato"/>
                <a:cs typeface="Lato"/>
                <a:sym typeface="Lato"/>
              </a:endParaRPr>
            </a:p>
          </p:txBody>
        </p:sp>
        <p:sp>
          <p:nvSpPr>
            <p:cNvPr id="466" name="Shape 46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nvSpPr>
        <p:spPr>
          <a:xfrm>
            <a:off x="347300" y="1155850"/>
            <a:ext cx="11226600" cy="46848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15000"/>
              </a:lnSpc>
              <a:spcBef>
                <a:spcPts val="0"/>
              </a:spcBef>
              <a:spcAft>
                <a:spcPts val="0"/>
              </a:spcAft>
              <a:buSzPts val="1800"/>
              <a:buFont typeface="Lato"/>
              <a:buChar char="●"/>
            </a:pPr>
            <a:r>
              <a:rPr lang="en-US" sz="1800">
                <a:latin typeface="Lato"/>
                <a:ea typeface="Lato"/>
                <a:cs typeface="Lato"/>
                <a:sym typeface="Lato"/>
              </a:rPr>
              <a:t>Let us take an example to show how to write docstrings for a class and its methods. help is used to access the docstring.</a:t>
            </a:r>
            <a:endParaRPr sz="1800">
              <a:latin typeface="Lato"/>
              <a:ea typeface="Lato"/>
              <a:cs typeface="Lato"/>
              <a:sym typeface="Lato"/>
            </a:endParaRPr>
          </a:p>
          <a:p>
            <a:pPr indent="0" lvl="0" marL="0" marR="0" rtl="0" algn="just">
              <a:lnSpc>
                <a:spcPct val="115000"/>
              </a:lnSpc>
              <a:spcBef>
                <a:spcPts val="0"/>
              </a:spcBef>
              <a:spcAft>
                <a:spcPts val="0"/>
              </a:spcAft>
              <a:buNone/>
            </a:pPr>
            <a:r>
              <a:rPr b="1" lang="en-US" sz="1800">
                <a:solidFill>
                  <a:srgbClr val="0000FF"/>
                </a:solidFill>
                <a:highlight>
                  <a:srgbClr val="FFFFFF"/>
                </a:highlight>
                <a:latin typeface="Courier New"/>
                <a:ea typeface="Courier New"/>
                <a:cs typeface="Courier New"/>
                <a:sym typeface="Courier New"/>
              </a:rPr>
              <a:t>class</a:t>
            </a:r>
            <a:r>
              <a:rPr b="1" lang="en-US" sz="1800">
                <a:highlight>
                  <a:srgbClr val="FFFFFF"/>
                </a:highlight>
                <a:latin typeface="Courier New"/>
                <a:ea typeface="Courier New"/>
                <a:cs typeface="Courier New"/>
                <a:sym typeface="Courier New"/>
              </a:rPr>
              <a:t> ComplexNumber:</a:t>
            </a:r>
            <a:endParaRPr b="1" sz="1800">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a:t>
            </a:r>
            <a:r>
              <a:rPr b="1" lang="en-US" sz="1800">
                <a:solidFill>
                  <a:srgbClr val="008080"/>
                </a:solidFill>
                <a:highlight>
                  <a:srgbClr val="FFFFFF"/>
                </a:highlight>
                <a:latin typeface="Courier New"/>
                <a:ea typeface="Courier New"/>
                <a:cs typeface="Courier New"/>
                <a:sym typeface="Courier New"/>
              </a:rPr>
              <a:t>"""</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This is a class for mathematical operations on complex numbers.</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Attributes:</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real (int): The real part of complex number.</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imag (int): The imaginary part of complex number.</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def </a:t>
            </a:r>
            <a:r>
              <a:rPr b="1" lang="en-US" sz="1800">
                <a:solidFill>
                  <a:srgbClr val="F20253"/>
                </a:solidFill>
                <a:highlight>
                  <a:srgbClr val="FFFFFF"/>
                </a:highlight>
                <a:latin typeface="Courier New"/>
                <a:ea typeface="Courier New"/>
                <a:cs typeface="Courier New"/>
                <a:sym typeface="Courier New"/>
              </a:rPr>
              <a:t>__init__</a:t>
            </a:r>
            <a:r>
              <a:rPr b="1" lang="en-US" sz="1800">
                <a:highlight>
                  <a:srgbClr val="FFFFFF"/>
                </a:highlight>
                <a:latin typeface="Courier New"/>
                <a:ea typeface="Courier New"/>
                <a:cs typeface="Courier New"/>
                <a:sym typeface="Courier New"/>
              </a:rPr>
              <a:t>(</a:t>
            </a:r>
            <a:r>
              <a:rPr lang="en-US" sz="1800">
                <a:highlight>
                  <a:srgbClr val="FFFFFF"/>
                </a:highlight>
                <a:latin typeface="Courier New"/>
                <a:ea typeface="Courier New"/>
                <a:cs typeface="Courier New"/>
                <a:sym typeface="Courier New"/>
              </a:rPr>
              <a:t>self, real, imag</a:t>
            </a:r>
            <a:r>
              <a:rPr b="1" lang="en-US" sz="1800">
                <a:highlight>
                  <a:srgbClr val="FFFFFF"/>
                </a:highlight>
                <a:latin typeface="Courier New"/>
                <a:ea typeface="Courier New"/>
                <a:cs typeface="Courier New"/>
                <a:sym typeface="Courier New"/>
              </a:rPr>
              <a:t>):</a:t>
            </a:r>
            <a:endParaRPr b="1" sz="1800">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a:t>
            </a:r>
            <a:r>
              <a:rPr b="1" lang="en-US" sz="1800">
                <a:solidFill>
                  <a:srgbClr val="008080"/>
                </a:solidFill>
                <a:highlight>
                  <a:srgbClr val="FFFFFF"/>
                </a:highlight>
                <a:latin typeface="Courier New"/>
                <a:ea typeface="Courier New"/>
                <a:cs typeface="Courier New"/>
                <a:sym typeface="Courier New"/>
              </a:rPr>
              <a:t> """</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The constructor for ComplexNumber class.</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Parameters:</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real (int): The real part of complex number.</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imag (int): The imaginary part of complex number.  </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a:t>
            </a:r>
            <a:endParaRPr b="1" sz="1800">
              <a:solidFill>
                <a:srgbClr val="008080"/>
              </a:solidFill>
              <a:latin typeface="Courier New"/>
              <a:ea typeface="Courier New"/>
              <a:cs typeface="Courier New"/>
              <a:sym typeface="Courier New"/>
            </a:endParaRPr>
          </a:p>
        </p:txBody>
      </p:sp>
      <p:sp>
        <p:nvSpPr>
          <p:cNvPr id="472" name="Shape 47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73" name="Shape 473"/>
          <p:cNvGrpSpPr/>
          <p:nvPr/>
        </p:nvGrpSpPr>
        <p:grpSpPr>
          <a:xfrm>
            <a:off x="858043" y="241509"/>
            <a:ext cx="10470300" cy="730079"/>
            <a:chOff x="1692324" y="483017"/>
            <a:chExt cx="20940600" cy="1460159"/>
          </a:xfrm>
        </p:grpSpPr>
        <p:sp>
          <p:nvSpPr>
            <p:cNvPr id="474" name="Shape 47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Docstrings in Classes</a:t>
              </a:r>
              <a:endParaRPr b="1" sz="4400">
                <a:solidFill>
                  <a:srgbClr val="17959F"/>
                </a:solidFill>
                <a:latin typeface="Lato"/>
                <a:ea typeface="Lato"/>
                <a:cs typeface="Lato"/>
                <a:sym typeface="Lato"/>
              </a:endParaRPr>
            </a:p>
          </p:txBody>
        </p:sp>
        <p:sp>
          <p:nvSpPr>
            <p:cNvPr id="475" name="Shape 47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nvSpPr>
        <p:spPr>
          <a:xfrm>
            <a:off x="347300" y="1155850"/>
            <a:ext cx="11226600" cy="5316900"/>
          </a:xfrm>
          <a:prstGeom prst="rect">
            <a:avLst/>
          </a:prstGeom>
          <a:noFill/>
          <a:ln>
            <a:noFill/>
          </a:ln>
        </p:spPr>
        <p:txBody>
          <a:bodyPr anchorCtr="0" anchor="t" bIns="45700" lIns="91400" spcFirstLastPara="1" rIns="91400" wrap="square" tIns="45700">
            <a:noAutofit/>
          </a:bodyPr>
          <a:lstStyle/>
          <a:p>
            <a:pPr indent="0" lvl="0" marL="0" marR="0" rtl="0" algn="just">
              <a:lnSpc>
                <a:spcPct val="115000"/>
              </a:lnSpc>
              <a:spcBef>
                <a:spcPts val="0"/>
              </a:spcBef>
              <a:spcAft>
                <a:spcPts val="0"/>
              </a:spcAft>
              <a:buNone/>
            </a:pPr>
            <a:r>
              <a:rPr lang="en-US" sz="1800">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def </a:t>
            </a:r>
            <a:r>
              <a:rPr b="1" lang="en-US" sz="1800">
                <a:solidFill>
                  <a:srgbClr val="F20253"/>
                </a:solidFill>
                <a:highlight>
                  <a:srgbClr val="FFFFFF"/>
                </a:highlight>
                <a:latin typeface="Courier New"/>
                <a:ea typeface="Courier New"/>
                <a:cs typeface="Courier New"/>
                <a:sym typeface="Courier New"/>
              </a:rPr>
              <a:t>add</a:t>
            </a:r>
            <a:r>
              <a:rPr b="1" lang="en-US" sz="1800">
                <a:highlight>
                  <a:srgbClr val="FFFFFF"/>
                </a:highlight>
                <a:latin typeface="Courier New"/>
                <a:ea typeface="Courier New"/>
                <a:cs typeface="Courier New"/>
                <a:sym typeface="Courier New"/>
              </a:rPr>
              <a:t>(</a:t>
            </a:r>
            <a:r>
              <a:rPr lang="en-US" sz="1800">
                <a:highlight>
                  <a:srgbClr val="FFFFFF"/>
                </a:highlight>
                <a:latin typeface="Courier New"/>
                <a:ea typeface="Courier New"/>
                <a:cs typeface="Courier New"/>
                <a:sym typeface="Courier New"/>
              </a:rPr>
              <a:t>self, num</a:t>
            </a:r>
            <a:r>
              <a:rPr b="1" lang="en-US" sz="1800">
                <a:highlight>
                  <a:srgbClr val="FFFFFF"/>
                </a:highlight>
                <a:latin typeface="Courier New"/>
                <a:ea typeface="Courier New"/>
                <a:cs typeface="Courier New"/>
                <a:sym typeface="Courier New"/>
              </a:rPr>
              <a:t>):</a:t>
            </a:r>
            <a:endParaRPr b="1" sz="1800">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a:t>
            </a:r>
            <a:r>
              <a:rPr b="1" lang="en-US" sz="1800">
                <a:solidFill>
                  <a:srgbClr val="008080"/>
                </a:solidFill>
                <a:highlight>
                  <a:srgbClr val="FFFFFF"/>
                </a:highlight>
                <a:latin typeface="Courier New"/>
                <a:ea typeface="Courier New"/>
                <a:cs typeface="Courier New"/>
                <a:sym typeface="Courier New"/>
              </a:rPr>
              <a:t>"""</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The function to add two Complex Numbers.</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Parameters:</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num (ComplexNumber): The complex number to be added.</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Returns:</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ComplexNumber: A complex number which contains the sum.</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solidFill>
                  <a:srgbClr val="008080"/>
                </a:solidFill>
                <a:highlight>
                  <a:srgbClr val="FFFFFF"/>
                </a:highlight>
                <a:latin typeface="Courier New"/>
                <a:ea typeface="Courier New"/>
                <a:cs typeface="Courier New"/>
                <a:sym typeface="Courier New"/>
              </a:rPr>
              <a:t>        """</a:t>
            </a:r>
            <a:endParaRPr b="1" sz="1800">
              <a:solidFill>
                <a:srgbClr val="008080"/>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re </a:t>
            </a:r>
            <a:r>
              <a:rPr b="1" lang="en-US" sz="1800">
                <a:solidFill>
                  <a:srgbClr val="0000FF"/>
                </a:solidFill>
                <a:highlight>
                  <a:srgbClr val="FFFFFF"/>
                </a:highlight>
                <a:latin typeface="Courier New"/>
                <a:ea typeface="Courier New"/>
                <a:cs typeface="Courier New"/>
                <a:sym typeface="Courier New"/>
              </a:rPr>
              <a:t>= </a:t>
            </a:r>
            <a:r>
              <a:rPr b="1" lang="en-US" sz="1800">
                <a:highlight>
                  <a:srgbClr val="FFFFFF"/>
                </a:highlight>
                <a:latin typeface="Courier New"/>
                <a:ea typeface="Courier New"/>
                <a:cs typeface="Courier New"/>
                <a:sym typeface="Courier New"/>
              </a:rPr>
              <a:t>self.real </a:t>
            </a:r>
            <a:r>
              <a:rPr b="1" lang="en-US" sz="1800">
                <a:solidFill>
                  <a:srgbClr val="0000FF"/>
                </a:solidFill>
                <a:highlight>
                  <a:srgbClr val="FFFFFF"/>
                </a:highlight>
                <a:latin typeface="Courier New"/>
                <a:ea typeface="Courier New"/>
                <a:cs typeface="Courier New"/>
                <a:sym typeface="Courier New"/>
              </a:rPr>
              <a:t>+</a:t>
            </a:r>
            <a:r>
              <a:rPr b="1" lang="en-US" sz="1800">
                <a:highlight>
                  <a:srgbClr val="FFFFFF"/>
                </a:highlight>
                <a:latin typeface="Courier New"/>
                <a:ea typeface="Courier New"/>
                <a:cs typeface="Courier New"/>
                <a:sym typeface="Courier New"/>
              </a:rPr>
              <a:t> num.real</a:t>
            </a:r>
            <a:endParaRPr b="1" sz="1800">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im </a:t>
            </a:r>
            <a:r>
              <a:rPr b="1" lang="en-US" sz="1800">
                <a:solidFill>
                  <a:srgbClr val="0000FF"/>
                </a:solidFill>
                <a:highlight>
                  <a:srgbClr val="FFFFFF"/>
                </a:highlight>
                <a:latin typeface="Courier New"/>
                <a:ea typeface="Courier New"/>
                <a:cs typeface="Courier New"/>
                <a:sym typeface="Courier New"/>
              </a:rPr>
              <a:t>= </a:t>
            </a:r>
            <a:r>
              <a:rPr b="1" lang="en-US" sz="1800">
                <a:highlight>
                  <a:srgbClr val="FFFFFF"/>
                </a:highlight>
                <a:latin typeface="Courier New"/>
                <a:ea typeface="Courier New"/>
                <a:cs typeface="Courier New"/>
                <a:sym typeface="Courier New"/>
              </a:rPr>
              <a:t>self.imag</a:t>
            </a:r>
            <a:r>
              <a:rPr b="1" lang="en-US" sz="1800">
                <a:solidFill>
                  <a:srgbClr val="0000FF"/>
                </a:solidFill>
                <a:highlight>
                  <a:srgbClr val="FFFFFF"/>
                </a:highlight>
                <a:latin typeface="Courier New"/>
                <a:ea typeface="Courier New"/>
                <a:cs typeface="Courier New"/>
                <a:sym typeface="Courier New"/>
              </a:rPr>
              <a:t> +</a:t>
            </a:r>
            <a:r>
              <a:rPr b="1" lang="en-US" sz="1800">
                <a:highlight>
                  <a:srgbClr val="FFFFFF"/>
                </a:highlight>
                <a:latin typeface="Courier New"/>
                <a:ea typeface="Courier New"/>
                <a:cs typeface="Courier New"/>
                <a:sym typeface="Courier New"/>
              </a:rPr>
              <a:t> num.imag</a:t>
            </a:r>
            <a:endParaRPr b="1" sz="1800">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a:t>
            </a:r>
            <a:r>
              <a:rPr b="1" lang="en-US" sz="1800">
                <a:solidFill>
                  <a:srgbClr val="0000FF"/>
                </a:solidFill>
                <a:highlight>
                  <a:srgbClr val="FFFFFF"/>
                </a:highlight>
                <a:latin typeface="Courier New"/>
                <a:ea typeface="Courier New"/>
                <a:cs typeface="Courier New"/>
                <a:sym typeface="Courier New"/>
              </a:rPr>
              <a:t>return </a:t>
            </a:r>
            <a:r>
              <a:rPr b="1" lang="en-US" sz="1800">
                <a:highlight>
                  <a:srgbClr val="FFFFFF"/>
                </a:highlight>
                <a:latin typeface="Courier New"/>
                <a:ea typeface="Courier New"/>
                <a:cs typeface="Courier New"/>
                <a:sym typeface="Courier New"/>
              </a:rPr>
              <a:t>ComplexNumber(re, im)</a:t>
            </a:r>
            <a:endParaRPr b="1" sz="1800">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 </a:t>
            </a:r>
            <a:endParaRPr b="1" sz="1800">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help(ComplexNumber)  </a:t>
            </a:r>
            <a:r>
              <a:rPr b="1" lang="en-US" sz="1800">
                <a:solidFill>
                  <a:srgbClr val="38761D"/>
                </a:solidFill>
                <a:highlight>
                  <a:srgbClr val="FFFFFF"/>
                </a:highlight>
                <a:latin typeface="Courier New"/>
                <a:ea typeface="Courier New"/>
                <a:cs typeface="Courier New"/>
                <a:sym typeface="Courier New"/>
              </a:rPr>
              <a:t># to access Class docstring</a:t>
            </a:r>
            <a:endParaRPr b="1" sz="1800">
              <a:solidFill>
                <a:srgbClr val="38761D"/>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rPr b="1" lang="en-US" sz="1800">
                <a:highlight>
                  <a:srgbClr val="FFFFFF"/>
                </a:highlight>
                <a:latin typeface="Courier New"/>
                <a:ea typeface="Courier New"/>
                <a:cs typeface="Courier New"/>
                <a:sym typeface="Courier New"/>
              </a:rPr>
              <a:t>help(ComplexNumber.add) </a:t>
            </a:r>
            <a:r>
              <a:rPr b="1" lang="en-US" sz="1800">
                <a:solidFill>
                  <a:srgbClr val="38761D"/>
                </a:solidFill>
                <a:highlight>
                  <a:srgbClr val="FFFFFF"/>
                </a:highlight>
                <a:latin typeface="Courier New"/>
                <a:ea typeface="Courier New"/>
                <a:cs typeface="Courier New"/>
                <a:sym typeface="Courier New"/>
              </a:rPr>
              <a:t> # to access method's docstring</a:t>
            </a:r>
            <a:endParaRPr b="1" sz="1800">
              <a:solidFill>
                <a:srgbClr val="38761D"/>
              </a:solidFill>
              <a:highlight>
                <a:srgbClr val="FFFFFF"/>
              </a:highlight>
              <a:latin typeface="Courier New"/>
              <a:ea typeface="Courier New"/>
              <a:cs typeface="Courier New"/>
              <a:sym typeface="Courier New"/>
            </a:endParaRPr>
          </a:p>
          <a:p>
            <a:pPr indent="0" lvl="0" marL="0" marR="0" rtl="0" algn="just">
              <a:lnSpc>
                <a:spcPct val="115000"/>
              </a:lnSpc>
              <a:spcBef>
                <a:spcPts val="0"/>
              </a:spcBef>
              <a:spcAft>
                <a:spcPts val="0"/>
              </a:spcAft>
              <a:buNone/>
            </a:pPr>
            <a:r>
              <a:t/>
            </a:r>
            <a:endParaRPr b="1" sz="1800">
              <a:latin typeface="Courier New"/>
              <a:ea typeface="Courier New"/>
              <a:cs typeface="Courier New"/>
              <a:sym typeface="Courier New"/>
            </a:endParaRPr>
          </a:p>
          <a:p>
            <a:pPr indent="0" lvl="0" marL="0" marR="0" rtl="0" algn="just">
              <a:lnSpc>
                <a:spcPct val="115000"/>
              </a:lnSpc>
              <a:spcBef>
                <a:spcPts val="0"/>
              </a:spcBef>
              <a:spcAft>
                <a:spcPts val="0"/>
              </a:spcAft>
              <a:buNone/>
            </a:pPr>
            <a:r>
              <a:t/>
            </a:r>
            <a:endParaRPr b="1" sz="1800">
              <a:latin typeface="Courier New"/>
              <a:ea typeface="Courier New"/>
              <a:cs typeface="Courier New"/>
              <a:sym typeface="Courier New"/>
            </a:endParaRPr>
          </a:p>
        </p:txBody>
      </p:sp>
      <p:sp>
        <p:nvSpPr>
          <p:cNvPr id="481" name="Shape 48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82" name="Shape 482"/>
          <p:cNvGrpSpPr/>
          <p:nvPr/>
        </p:nvGrpSpPr>
        <p:grpSpPr>
          <a:xfrm>
            <a:off x="858043" y="241509"/>
            <a:ext cx="10470300" cy="730079"/>
            <a:chOff x="1692324" y="483017"/>
            <a:chExt cx="20940600" cy="1460159"/>
          </a:xfrm>
        </p:grpSpPr>
        <p:sp>
          <p:nvSpPr>
            <p:cNvPr id="483" name="Shape 48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Docstrings in Classes</a:t>
              </a:r>
              <a:endParaRPr b="1" sz="4400">
                <a:solidFill>
                  <a:srgbClr val="17959F"/>
                </a:solidFill>
                <a:latin typeface="Lato"/>
                <a:ea typeface="Lato"/>
                <a:cs typeface="Lato"/>
                <a:sym typeface="Lato"/>
              </a:endParaRPr>
            </a:p>
          </p:txBody>
        </p:sp>
        <p:sp>
          <p:nvSpPr>
            <p:cNvPr id="484" name="Shape 48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90" name="Shape 490"/>
          <p:cNvGrpSpPr/>
          <p:nvPr/>
        </p:nvGrpSpPr>
        <p:grpSpPr>
          <a:xfrm>
            <a:off x="858043" y="241509"/>
            <a:ext cx="10470300" cy="730079"/>
            <a:chOff x="1692324" y="483017"/>
            <a:chExt cx="20940600" cy="1460159"/>
          </a:xfrm>
        </p:grpSpPr>
        <p:sp>
          <p:nvSpPr>
            <p:cNvPr id="491" name="Shape 49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Docstrings in Classes</a:t>
              </a:r>
              <a:endParaRPr b="1" sz="4400">
                <a:solidFill>
                  <a:srgbClr val="17959F"/>
                </a:solidFill>
                <a:latin typeface="Lato"/>
                <a:ea typeface="Lato"/>
                <a:cs typeface="Lato"/>
                <a:sym typeface="Lato"/>
              </a:endParaRPr>
            </a:p>
          </p:txBody>
        </p:sp>
        <p:sp>
          <p:nvSpPr>
            <p:cNvPr id="492" name="Shape 49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93" name="Shape 493"/>
          <p:cNvPicPr preferRelativeResize="0"/>
          <p:nvPr/>
        </p:nvPicPr>
        <p:blipFill rotWithShape="1">
          <a:blip r:embed="rId3">
            <a:alphaModFix/>
          </a:blip>
          <a:srcRect b="4278" l="0" r="2047" t="0"/>
          <a:stretch/>
        </p:blipFill>
        <p:spPr>
          <a:xfrm>
            <a:off x="121575" y="1155825"/>
            <a:ext cx="6135376" cy="4823725"/>
          </a:xfrm>
          <a:prstGeom prst="rect">
            <a:avLst/>
          </a:prstGeom>
          <a:noFill/>
          <a:ln>
            <a:noFill/>
          </a:ln>
        </p:spPr>
      </p:pic>
      <p:pic>
        <p:nvPicPr>
          <p:cNvPr id="494" name="Shape 494"/>
          <p:cNvPicPr preferRelativeResize="0"/>
          <p:nvPr/>
        </p:nvPicPr>
        <p:blipFill>
          <a:blip r:embed="rId4">
            <a:alphaModFix/>
          </a:blip>
          <a:stretch>
            <a:fillRect/>
          </a:stretch>
        </p:blipFill>
        <p:spPr>
          <a:xfrm>
            <a:off x="6553225" y="2427075"/>
            <a:ext cx="5638775" cy="228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nvSpPr>
        <p:spPr>
          <a:xfrm>
            <a:off x="301100" y="1525700"/>
            <a:ext cx="7963800" cy="45618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Documentation</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Why Documentation?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Project Documentation</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Code Documentation</a:t>
            </a:r>
            <a:endParaRPr sz="2000">
              <a:latin typeface="Lato"/>
              <a:ea typeface="Lato"/>
              <a:cs typeface="Lato"/>
              <a:sym typeface="Lato"/>
            </a:endParaRPr>
          </a:p>
          <a:p>
            <a:pPr indent="-355600" lvl="1" marL="914400" marR="0" rtl="0" algn="just">
              <a:lnSpc>
                <a:spcPct val="150000"/>
              </a:lnSpc>
              <a:spcBef>
                <a:spcPts val="0"/>
              </a:spcBef>
              <a:spcAft>
                <a:spcPts val="0"/>
              </a:spcAft>
              <a:buSzPts val="2000"/>
              <a:buFont typeface="Lato"/>
              <a:buChar char="○"/>
            </a:pPr>
            <a:r>
              <a:rPr lang="en-US" sz="2000">
                <a:latin typeface="Lato"/>
                <a:ea typeface="Lato"/>
                <a:cs typeface="Lato"/>
                <a:sym typeface="Lato"/>
              </a:rPr>
              <a:t>Python Docstrings</a:t>
            </a:r>
            <a:endParaRPr sz="2000">
              <a:latin typeface="Lato"/>
              <a:ea typeface="Lato"/>
              <a:cs typeface="Lato"/>
              <a:sym typeface="Lato"/>
            </a:endParaRPr>
          </a:p>
          <a:p>
            <a:pPr indent="-355600" lvl="1" marL="914400" marR="0" rtl="0" algn="just">
              <a:lnSpc>
                <a:spcPct val="150000"/>
              </a:lnSpc>
              <a:spcBef>
                <a:spcPts val="0"/>
              </a:spcBef>
              <a:spcAft>
                <a:spcPts val="0"/>
              </a:spcAft>
              <a:buSzPts val="2000"/>
              <a:buFont typeface="Lato"/>
              <a:buChar char="○"/>
            </a:pPr>
            <a:r>
              <a:rPr lang="en-US" sz="2000">
                <a:latin typeface="Lato"/>
                <a:ea typeface="Lato"/>
                <a:cs typeface="Lato"/>
                <a:sym typeface="Lato"/>
              </a:rPr>
              <a:t>reStructuredText Primer</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Getting Started with Sphinx</a:t>
            </a:r>
            <a:endParaRPr sz="2000">
              <a:latin typeface="Lato"/>
              <a:ea typeface="Lato"/>
              <a:cs typeface="Lato"/>
              <a:sym typeface="Lato"/>
            </a:endParaRPr>
          </a:p>
        </p:txBody>
      </p:sp>
      <p:sp>
        <p:nvSpPr>
          <p:cNvPr id="328" name="Shape 32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29" name="Shape 329"/>
          <p:cNvGrpSpPr/>
          <p:nvPr/>
        </p:nvGrpSpPr>
        <p:grpSpPr>
          <a:xfrm>
            <a:off x="858043" y="241509"/>
            <a:ext cx="10470300" cy="730079"/>
            <a:chOff x="1692324" y="483017"/>
            <a:chExt cx="20940600" cy="1460159"/>
          </a:xfrm>
        </p:grpSpPr>
        <p:sp>
          <p:nvSpPr>
            <p:cNvPr id="330" name="Shape 33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Agenda</a:t>
              </a:r>
              <a:endParaRPr b="1" sz="4400">
                <a:solidFill>
                  <a:srgbClr val="17959F"/>
                </a:solidFill>
                <a:latin typeface="Lato"/>
                <a:ea typeface="Lato"/>
                <a:cs typeface="Lato"/>
                <a:sym typeface="Lato"/>
              </a:endParaRPr>
            </a:p>
          </p:txBody>
        </p:sp>
        <p:sp>
          <p:nvSpPr>
            <p:cNvPr id="331" name="Shape 3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32" name="Shape 332"/>
          <p:cNvPicPr preferRelativeResize="0"/>
          <p:nvPr/>
        </p:nvPicPr>
        <p:blipFill>
          <a:blip r:embed="rId3">
            <a:alphaModFix/>
          </a:blip>
          <a:stretch>
            <a:fillRect/>
          </a:stretch>
        </p:blipFill>
        <p:spPr>
          <a:xfrm>
            <a:off x="7847100" y="1771701"/>
            <a:ext cx="3622300" cy="362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cxnSp>
        <p:nvCxnSpPr>
          <p:cNvPr id="500" name="Shape 500"/>
          <p:cNvCxnSpPr/>
          <p:nvPr/>
        </p:nvCxnSpPr>
        <p:spPr>
          <a:xfrm>
            <a:off x="5805926" y="41293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501" name="Shape 501"/>
          <p:cNvSpPr txBox="1"/>
          <p:nvPr/>
        </p:nvSpPr>
        <p:spPr>
          <a:xfrm>
            <a:off x="1480350" y="3074200"/>
            <a:ext cx="92313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reStructuredText Primer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nvSpPr>
        <p:spPr>
          <a:xfrm>
            <a:off x="316500" y="1571925"/>
            <a:ext cx="10271100" cy="44694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The </a:t>
            </a:r>
            <a:r>
              <a:rPr b="1" lang="en-US" sz="1800">
                <a:solidFill>
                  <a:srgbClr val="F20253"/>
                </a:solidFill>
                <a:latin typeface="Lato"/>
                <a:ea typeface="Lato"/>
                <a:cs typeface="Lato"/>
                <a:sym typeface="Lato"/>
              </a:rPr>
              <a:t>markup used for the Python documentation is reStructuredText</a:t>
            </a:r>
            <a:r>
              <a:rPr lang="en-US" sz="1800">
                <a:latin typeface="Lato"/>
                <a:ea typeface="Lato"/>
                <a:cs typeface="Lato"/>
                <a:sym typeface="Lato"/>
              </a:rPr>
              <a:t>, developed by the docutils project, amended by custom directives and using a </a:t>
            </a:r>
            <a:r>
              <a:rPr b="1" lang="en-US" sz="1800">
                <a:solidFill>
                  <a:srgbClr val="F20253"/>
                </a:solidFill>
                <a:latin typeface="Lato"/>
                <a:ea typeface="Lato"/>
                <a:cs typeface="Lato"/>
                <a:sym typeface="Lato"/>
              </a:rPr>
              <a:t>toolset named Sphinx to post-process the HTML output</a:t>
            </a:r>
            <a:r>
              <a:rPr lang="en-US" sz="1800">
                <a:latin typeface="Lato"/>
                <a:ea typeface="Lato"/>
                <a:cs typeface="Lato"/>
                <a:sym typeface="Lato"/>
              </a:rPr>
              <a:t>.</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An easy-to-read, what-you-see-is-what-you-get plaintext markup syntax and parser system.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Useful for inline program documentation (such as Python docstrings), for quickly creating simple web pages, and for standalone documents. </a:t>
            </a:r>
            <a:endParaRPr sz="1800">
              <a:latin typeface="Lato"/>
              <a:ea typeface="Lato"/>
              <a:cs typeface="Lato"/>
              <a:sym typeface="Lato"/>
            </a:endParaRPr>
          </a:p>
        </p:txBody>
      </p:sp>
      <p:sp>
        <p:nvSpPr>
          <p:cNvPr id="507" name="Shape 50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08" name="Shape 508"/>
          <p:cNvGrpSpPr/>
          <p:nvPr/>
        </p:nvGrpSpPr>
        <p:grpSpPr>
          <a:xfrm>
            <a:off x="858043" y="241509"/>
            <a:ext cx="10470300" cy="730079"/>
            <a:chOff x="1692324" y="483017"/>
            <a:chExt cx="20940600" cy="1460159"/>
          </a:xfrm>
        </p:grpSpPr>
        <p:sp>
          <p:nvSpPr>
            <p:cNvPr id="509" name="Shape 50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reStructured Text</a:t>
              </a:r>
              <a:endParaRPr b="1" sz="4400">
                <a:solidFill>
                  <a:srgbClr val="17959F"/>
                </a:solidFill>
                <a:latin typeface="Lato"/>
                <a:ea typeface="Lato"/>
                <a:cs typeface="Lato"/>
                <a:sym typeface="Lato"/>
              </a:endParaRPr>
            </a:p>
          </p:txBody>
        </p:sp>
        <p:sp>
          <p:nvSpPr>
            <p:cNvPr id="510" name="Shape 51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nvSpPr>
        <p:spPr>
          <a:xfrm>
            <a:off x="250488" y="5680900"/>
            <a:ext cx="11858400" cy="7302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1800">
                <a:latin typeface="Lato"/>
                <a:ea typeface="Lato"/>
                <a:cs typeface="Lato"/>
                <a:sym typeface="Lato"/>
              </a:rPr>
              <a:t>Inline markup </a:t>
            </a:r>
            <a:r>
              <a:rPr b="1" lang="en-US" sz="1800">
                <a:latin typeface="Lato"/>
                <a:ea typeface="Lato"/>
                <a:cs typeface="Lato"/>
                <a:sym typeface="Lato"/>
              </a:rPr>
              <a:t>allows words and phrases within text to have character styles (</a:t>
            </a:r>
            <a:r>
              <a:rPr lang="en-US" sz="1800">
                <a:latin typeface="Lato"/>
                <a:ea typeface="Lato"/>
                <a:cs typeface="Lato"/>
                <a:sym typeface="Lato"/>
              </a:rPr>
              <a:t>like italics and boldface) and functionality (like hyperlinks).</a:t>
            </a:r>
            <a:endParaRPr sz="1800">
              <a:latin typeface="Lato"/>
              <a:ea typeface="Lato"/>
              <a:cs typeface="Lato"/>
              <a:sym typeface="Lato"/>
            </a:endParaRPr>
          </a:p>
        </p:txBody>
      </p:sp>
      <p:sp>
        <p:nvSpPr>
          <p:cNvPr id="516" name="Shape 51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17" name="Shape 517"/>
          <p:cNvGrpSpPr/>
          <p:nvPr/>
        </p:nvGrpSpPr>
        <p:grpSpPr>
          <a:xfrm>
            <a:off x="858043" y="241509"/>
            <a:ext cx="10470300" cy="730079"/>
            <a:chOff x="1692324" y="483017"/>
            <a:chExt cx="20940600" cy="1460159"/>
          </a:xfrm>
        </p:grpSpPr>
        <p:sp>
          <p:nvSpPr>
            <p:cNvPr id="518" name="Shape 51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Inline Markup</a:t>
              </a:r>
              <a:endParaRPr b="1" sz="4400">
                <a:solidFill>
                  <a:srgbClr val="17959F"/>
                </a:solidFill>
                <a:latin typeface="Lato"/>
                <a:ea typeface="Lato"/>
                <a:cs typeface="Lato"/>
                <a:sym typeface="Lato"/>
              </a:endParaRPr>
            </a:p>
          </p:txBody>
        </p:sp>
        <p:sp>
          <p:nvSpPr>
            <p:cNvPr id="519" name="Shape 51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graphicFrame>
        <p:nvGraphicFramePr>
          <p:cNvPr id="520" name="Shape 520"/>
          <p:cNvGraphicFramePr/>
          <p:nvPr/>
        </p:nvGraphicFramePr>
        <p:xfrm>
          <a:off x="431075" y="1274425"/>
          <a:ext cx="3000000" cy="3000000"/>
        </p:xfrm>
        <a:graphic>
          <a:graphicData uri="http://schemas.openxmlformats.org/drawingml/2006/table">
            <a:tbl>
              <a:tblPr>
                <a:noFill/>
                <a:tableStyleId>{D78320A8-8FDA-48D8-BFB7-25860FA54925}</a:tableStyleId>
              </a:tblPr>
              <a:tblGrid>
                <a:gridCol w="2196075"/>
                <a:gridCol w="1920550"/>
                <a:gridCol w="7380600"/>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Notes</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rtl="0" algn="ctr">
                        <a:spcBef>
                          <a:spcPts val="0"/>
                        </a:spcBef>
                        <a:spcAft>
                          <a:spcPts val="0"/>
                        </a:spcAft>
                        <a:buNone/>
                      </a:pPr>
                      <a:r>
                        <a:rPr lang="en-US" sz="1600"/>
                        <a:t>*emphasis*</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US" sz="1800">
                          <a:latin typeface="Lato"/>
                          <a:ea typeface="Lato"/>
                          <a:cs typeface="Lato"/>
                          <a:sym typeface="Lato"/>
                        </a:rPr>
                        <a:t>emphasis</a:t>
                      </a:r>
                      <a:endParaRPr i="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US" sz="1800">
                          <a:latin typeface="Lato"/>
                          <a:ea typeface="Lato"/>
                          <a:cs typeface="Lato"/>
                          <a:sym typeface="Lato"/>
                        </a:rPr>
                        <a:t>Normally rendered as italics.</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600"/>
                        <a:t>**strong emphasis**</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Lato"/>
                          <a:ea typeface="Lato"/>
                          <a:cs typeface="Lato"/>
                          <a:sym typeface="Lato"/>
                        </a:rPr>
                        <a:t>strong emphasis</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US" sz="1800">
                          <a:latin typeface="Lato"/>
                          <a:ea typeface="Lato"/>
                          <a:cs typeface="Lato"/>
                          <a:sym typeface="Lato"/>
                        </a:rPr>
                        <a:t>Normally rendered as boldface.</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600"/>
                        <a:t>`interpreted text`</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(see note at right)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US" sz="1800">
                          <a:latin typeface="Lato"/>
                          <a:ea typeface="Lato"/>
                          <a:cs typeface="Lato"/>
                          <a:sym typeface="Lato"/>
                        </a:rPr>
                        <a:t>The rendering and </a:t>
                      </a:r>
                      <a:r>
                        <a:rPr i="1" lang="en-US" sz="1800">
                          <a:latin typeface="Lato"/>
                          <a:ea typeface="Lato"/>
                          <a:cs typeface="Lato"/>
                          <a:sym typeface="Lato"/>
                        </a:rPr>
                        <a:t>meaning</a:t>
                      </a:r>
                      <a:r>
                        <a:rPr lang="en-US" sz="1800">
                          <a:latin typeface="Lato"/>
                          <a:ea typeface="Lato"/>
                          <a:cs typeface="Lato"/>
                          <a:sym typeface="Lato"/>
                        </a:rPr>
                        <a:t> of interpreted text is domain- or application-dependent. It can be used for things like index entries or explicit descriptive markup (like program identifiers).</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600"/>
                        <a:t>``inline literal``</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inline literal</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US" sz="1800">
                          <a:latin typeface="Lato"/>
                          <a:ea typeface="Lato"/>
                          <a:cs typeface="Lato"/>
                          <a:sym typeface="Lato"/>
                        </a:rPr>
                        <a:t>Normally rendered as monospaced text. Spaces should be preserved, but line breaks will not be.</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600"/>
                        <a:t>reference_</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u="sng">
                          <a:solidFill>
                            <a:schemeClr val="hlink"/>
                          </a:solidFill>
                          <a:latin typeface="Lato"/>
                          <a:ea typeface="Lato"/>
                          <a:cs typeface="Lato"/>
                          <a:sym typeface="Lato"/>
                          <a:hlinkClick r:id="rId3"/>
                        </a:rPr>
                        <a:t>reference</a:t>
                      </a:r>
                      <a:endParaRPr sz="1800" u="sng">
                        <a:solidFill>
                          <a:schemeClr val="hlink"/>
                        </a:solidFill>
                        <a:latin typeface="Lato"/>
                        <a:ea typeface="Lato"/>
                        <a:cs typeface="Lato"/>
                        <a:sym typeface="Lato"/>
                        <a:hlinkClick r:id="rId4"/>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US" sz="1800">
                          <a:latin typeface="Lato"/>
                          <a:ea typeface="Lato"/>
                          <a:cs typeface="Lato"/>
                          <a:sym typeface="Lato"/>
                        </a:rPr>
                        <a:t>A simple, one-word hyperlink reference. See </a:t>
                      </a:r>
                      <a:r>
                        <a:rPr lang="en-US" sz="1800" u="sng">
                          <a:solidFill>
                            <a:schemeClr val="hlink"/>
                          </a:solidFill>
                          <a:latin typeface="Lato"/>
                          <a:ea typeface="Lato"/>
                          <a:cs typeface="Lato"/>
                          <a:sym typeface="Lato"/>
                          <a:hlinkClick r:id="rId5"/>
                        </a:rPr>
                        <a:t>Hyperlink Targets</a:t>
                      </a:r>
                      <a:r>
                        <a:rPr lang="en-US" sz="1800">
                          <a:latin typeface="Lato"/>
                          <a:ea typeface="Lato"/>
                          <a:cs typeface="Lato"/>
                          <a:sym typeface="Lato"/>
                        </a:rPr>
                        <a: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graphicFrame>
        <p:nvGraphicFramePr>
          <p:cNvPr id="525" name="Shape 525"/>
          <p:cNvGraphicFramePr/>
          <p:nvPr/>
        </p:nvGraphicFramePr>
        <p:xfrm>
          <a:off x="375238" y="1239338"/>
          <a:ext cx="3000000" cy="3000000"/>
        </p:xfrm>
        <a:graphic>
          <a:graphicData uri="http://schemas.openxmlformats.org/drawingml/2006/table">
            <a:tbl>
              <a:tblPr>
                <a:noFill/>
                <a:tableStyleId>{D78320A8-8FDA-48D8-BFB7-25860FA54925}</a:tableStyleId>
              </a:tblPr>
              <a:tblGrid>
                <a:gridCol w="2196075"/>
                <a:gridCol w="1920550"/>
                <a:gridCol w="7380600"/>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Notes</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marR="0" rtl="0" algn="ctr">
                        <a:lnSpc>
                          <a:spcPct val="100000"/>
                        </a:lnSpc>
                        <a:spcBef>
                          <a:spcPts val="0"/>
                        </a:spcBef>
                        <a:spcAft>
                          <a:spcPts val="0"/>
                        </a:spcAft>
                        <a:buNone/>
                      </a:pPr>
                      <a:r>
                        <a:rPr lang="en-US" sz="1600"/>
                        <a:t>`phrase reference`_</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u="sng">
                          <a:solidFill>
                            <a:schemeClr val="hlink"/>
                          </a:solidFill>
                          <a:latin typeface="Lato"/>
                          <a:ea typeface="Lato"/>
                          <a:cs typeface="Lato"/>
                          <a:sym typeface="Lato"/>
                          <a:hlinkClick r:id="rId3"/>
                        </a:rPr>
                        <a:t>phrase reference</a:t>
                      </a:r>
                      <a:endParaRPr sz="1800" u="sng">
                        <a:solidFill>
                          <a:schemeClr val="hlink"/>
                        </a:solidFill>
                        <a:latin typeface="Lato"/>
                        <a:ea typeface="Lato"/>
                        <a:cs typeface="Lato"/>
                        <a:sym typeface="Lato"/>
                        <a:hlinkClick r:id="rId4"/>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A hyperlink reference with spaces or punctuation needs to be quoted with backquotes. See </a:t>
                      </a:r>
                      <a:r>
                        <a:rPr lang="en-US" sz="1800" u="sng">
                          <a:solidFill>
                            <a:schemeClr val="hlink"/>
                          </a:solidFill>
                          <a:latin typeface="Lato"/>
                          <a:ea typeface="Lato"/>
                          <a:cs typeface="Lato"/>
                          <a:sym typeface="Lato"/>
                          <a:hlinkClick r:id="rId5"/>
                        </a:rPr>
                        <a:t>Hyperlink Targets</a:t>
                      </a:r>
                      <a:r>
                        <a:rPr lang="en-US" sz="1800">
                          <a:latin typeface="Lato"/>
                          <a:ea typeface="Lato"/>
                          <a:cs typeface="Lato"/>
                          <a:sym typeface="Lato"/>
                        </a:rPr>
                        <a: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marR="0" rtl="0" algn="ctr">
                        <a:lnSpc>
                          <a:spcPct val="100000"/>
                        </a:lnSpc>
                        <a:spcBef>
                          <a:spcPts val="0"/>
                        </a:spcBef>
                        <a:spcAft>
                          <a:spcPts val="0"/>
                        </a:spcAft>
                        <a:buNone/>
                      </a:pPr>
                      <a:r>
                        <a:rPr lang="en-US" sz="1600"/>
                        <a:t>anonymous__</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u="sng">
                          <a:solidFill>
                            <a:schemeClr val="hlink"/>
                          </a:solidFill>
                          <a:latin typeface="Lato"/>
                          <a:ea typeface="Lato"/>
                          <a:cs typeface="Lato"/>
                          <a:sym typeface="Lato"/>
                          <a:hlinkClick r:id="rId6"/>
                        </a:rPr>
                        <a:t>anonymous</a:t>
                      </a:r>
                      <a:endParaRPr sz="1800" u="sng">
                        <a:solidFill>
                          <a:schemeClr val="hlink"/>
                        </a:solidFill>
                        <a:latin typeface="Lato"/>
                        <a:ea typeface="Lato"/>
                        <a:cs typeface="Lato"/>
                        <a:sym typeface="Lato"/>
                        <a:hlinkClick r:id="rId7"/>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With two underscores instead of one, both simple and phrase references may be anonymous . See </a:t>
                      </a:r>
                      <a:r>
                        <a:rPr lang="en-US" sz="1800" u="sng">
                          <a:solidFill>
                            <a:schemeClr val="hlink"/>
                          </a:solidFill>
                          <a:latin typeface="Lato"/>
                          <a:ea typeface="Lato"/>
                          <a:cs typeface="Lato"/>
                          <a:sym typeface="Lato"/>
                          <a:hlinkClick r:id="rId8"/>
                        </a:rPr>
                        <a:t>Hyperlink Targets</a:t>
                      </a:r>
                      <a:r>
                        <a:rPr lang="en-US" sz="1800">
                          <a:latin typeface="Lato"/>
                          <a:ea typeface="Lato"/>
                          <a:cs typeface="Lato"/>
                          <a:sym typeface="Lato"/>
                        </a:rPr>
                        <a: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marR="0" rtl="0" algn="ctr">
                        <a:lnSpc>
                          <a:spcPct val="100000"/>
                        </a:lnSpc>
                        <a:spcBef>
                          <a:spcPts val="0"/>
                        </a:spcBef>
                        <a:spcAft>
                          <a:spcPts val="0"/>
                        </a:spcAft>
                        <a:buNone/>
                      </a:pPr>
                      <a:r>
                        <a:rPr lang="en-US" sz="1600"/>
                        <a:t>_`inline internal target`</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inline internal target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A crossreference target within text. See </a:t>
                      </a:r>
                      <a:r>
                        <a:rPr lang="en-US" sz="1800" u="sng">
                          <a:solidFill>
                            <a:schemeClr val="hlink"/>
                          </a:solidFill>
                          <a:latin typeface="Lato"/>
                          <a:ea typeface="Lato"/>
                          <a:cs typeface="Lato"/>
                          <a:sym typeface="Lato"/>
                          <a:hlinkClick r:id="rId9"/>
                        </a:rPr>
                        <a:t>Hyperlink Targets</a:t>
                      </a:r>
                      <a:r>
                        <a:rPr lang="en-US" sz="1800">
                          <a:latin typeface="Lato"/>
                          <a:ea typeface="Lato"/>
                          <a:cs typeface="Lato"/>
                          <a:sym typeface="Lato"/>
                        </a:rPr>
                        <a: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marR="0" rtl="0" algn="ctr">
                        <a:lnSpc>
                          <a:spcPct val="100000"/>
                        </a:lnSpc>
                        <a:spcBef>
                          <a:spcPts val="0"/>
                        </a:spcBef>
                        <a:spcAft>
                          <a:spcPts val="0"/>
                        </a:spcAft>
                        <a:buNone/>
                      </a:pPr>
                      <a:r>
                        <a:rPr lang="en-US" sz="1600"/>
                        <a:t>|substitution reference|</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(see note at right)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The result is substituted in from the </a:t>
                      </a:r>
                      <a:r>
                        <a:rPr lang="en-US" sz="1800" u="sng">
                          <a:solidFill>
                            <a:schemeClr val="hlink"/>
                          </a:solidFill>
                          <a:latin typeface="Lato"/>
                          <a:ea typeface="Lato"/>
                          <a:cs typeface="Lato"/>
                          <a:sym typeface="Lato"/>
                          <a:hlinkClick r:id="rId10"/>
                        </a:rPr>
                        <a:t>substitution definition</a:t>
                      </a:r>
                      <a:r>
                        <a:rPr lang="en-US" sz="1800">
                          <a:latin typeface="Lato"/>
                          <a:ea typeface="Lato"/>
                          <a:cs typeface="Lato"/>
                          <a:sym typeface="Lato"/>
                        </a:rPr>
                        <a:t>. It could be text, an image, a hyperlink, or a combination of these and others.</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marR="0" rtl="0" algn="ctr">
                        <a:lnSpc>
                          <a:spcPct val="100000"/>
                        </a:lnSpc>
                        <a:spcBef>
                          <a:spcPts val="0"/>
                        </a:spcBef>
                        <a:spcAft>
                          <a:spcPts val="0"/>
                        </a:spcAft>
                        <a:buNone/>
                      </a:pPr>
                      <a:r>
                        <a:rPr lang="en-US" sz="1600"/>
                        <a:t>footnote reference [1]_</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footnote reference </a:t>
                      </a:r>
                      <a:r>
                        <a:rPr baseline="30000" lang="en-US" sz="1800" u="sng">
                          <a:solidFill>
                            <a:schemeClr val="hlink"/>
                          </a:solidFill>
                          <a:latin typeface="Lato"/>
                          <a:ea typeface="Lato"/>
                          <a:cs typeface="Lato"/>
                          <a:sym typeface="Lato"/>
                          <a:hlinkClick r:id="rId11"/>
                        </a:rPr>
                        <a:t>1</a:t>
                      </a:r>
                      <a:endParaRPr baseline="30000" sz="1800" u="sng">
                        <a:solidFill>
                          <a:schemeClr val="hlink"/>
                        </a:solidFill>
                        <a:latin typeface="Lato"/>
                        <a:ea typeface="Lato"/>
                        <a:cs typeface="Lato"/>
                        <a:sym typeface="Lato"/>
                        <a:hlinkClick r:id="rId12"/>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See </a:t>
                      </a:r>
                      <a:r>
                        <a:rPr lang="en-US" sz="1800" u="sng">
                          <a:solidFill>
                            <a:schemeClr val="hlink"/>
                          </a:solidFill>
                          <a:latin typeface="Lato"/>
                          <a:ea typeface="Lato"/>
                          <a:cs typeface="Lato"/>
                          <a:sym typeface="Lato"/>
                          <a:hlinkClick r:id="rId13"/>
                        </a:rPr>
                        <a:t>Footnotes</a:t>
                      </a:r>
                      <a:r>
                        <a:rPr lang="en-US" sz="1800">
                          <a:latin typeface="Lato"/>
                          <a:ea typeface="Lato"/>
                          <a:cs typeface="Lato"/>
                          <a:sym typeface="Lato"/>
                        </a:rPr>
                        <a: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26" name="Shape 526"/>
          <p:cNvSpPr txBox="1"/>
          <p:nvPr/>
        </p:nvSpPr>
        <p:spPr>
          <a:xfrm>
            <a:off x="138700" y="5680900"/>
            <a:ext cx="11970300" cy="730200"/>
          </a:xfrm>
          <a:prstGeom prst="rect">
            <a:avLst/>
          </a:prstGeom>
          <a:noFill/>
          <a:ln>
            <a:noFill/>
          </a:ln>
        </p:spPr>
        <p:txBody>
          <a:bodyPr anchorCtr="0" anchor="t" bIns="45700" lIns="91400" spcFirstLastPara="1" rIns="91400" wrap="square" tIns="45700">
            <a:noAutofit/>
          </a:bodyPr>
          <a:lstStyle/>
          <a:p>
            <a:pPr indent="0" lvl="0" marL="0" marR="0" rtl="0" algn="ctr">
              <a:lnSpc>
                <a:spcPct val="150000"/>
              </a:lnSpc>
              <a:spcBef>
                <a:spcPts val="0"/>
              </a:spcBef>
              <a:spcAft>
                <a:spcPts val="0"/>
              </a:spcAft>
              <a:buNone/>
            </a:pPr>
            <a:r>
              <a:rPr lang="en-US" sz="1800">
                <a:latin typeface="Lato"/>
                <a:ea typeface="Lato"/>
                <a:cs typeface="Lato"/>
                <a:sym typeface="Lato"/>
              </a:rPr>
              <a:t>Inline markup </a:t>
            </a:r>
            <a:r>
              <a:rPr b="1" lang="en-US" sz="1800">
                <a:latin typeface="Lato"/>
                <a:ea typeface="Lato"/>
                <a:cs typeface="Lato"/>
                <a:sym typeface="Lato"/>
              </a:rPr>
              <a:t>allows words and phrases within text to have character styles (</a:t>
            </a:r>
            <a:r>
              <a:rPr lang="en-US" sz="1800">
                <a:latin typeface="Lato"/>
                <a:ea typeface="Lato"/>
                <a:cs typeface="Lato"/>
                <a:sym typeface="Lato"/>
              </a:rPr>
              <a:t>like italics and boldface) and functionality (like hyperlinks).</a:t>
            </a:r>
            <a:endParaRPr sz="1800">
              <a:latin typeface="Lato"/>
              <a:ea typeface="Lato"/>
              <a:cs typeface="Lato"/>
              <a:sym typeface="Lato"/>
            </a:endParaRPr>
          </a:p>
        </p:txBody>
      </p:sp>
      <p:sp>
        <p:nvSpPr>
          <p:cNvPr id="527" name="Shape 52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28" name="Shape 528"/>
          <p:cNvGrpSpPr/>
          <p:nvPr/>
        </p:nvGrpSpPr>
        <p:grpSpPr>
          <a:xfrm>
            <a:off x="858043" y="241509"/>
            <a:ext cx="10470300" cy="730079"/>
            <a:chOff x="1692324" y="483017"/>
            <a:chExt cx="20940600" cy="1460159"/>
          </a:xfrm>
        </p:grpSpPr>
        <p:sp>
          <p:nvSpPr>
            <p:cNvPr id="529" name="Shape 52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Inline Markup</a:t>
              </a:r>
              <a:endParaRPr b="1" sz="4400">
                <a:solidFill>
                  <a:srgbClr val="17959F"/>
                </a:solidFill>
                <a:latin typeface="Lato"/>
                <a:ea typeface="Lato"/>
                <a:cs typeface="Lato"/>
                <a:sym typeface="Lato"/>
              </a:endParaRPr>
            </a:p>
          </p:txBody>
        </p:sp>
        <p:sp>
          <p:nvSpPr>
            <p:cNvPr id="530" name="Shape 53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graphicFrame>
        <p:nvGraphicFramePr>
          <p:cNvPr id="535" name="Shape 535"/>
          <p:cNvGraphicFramePr/>
          <p:nvPr/>
        </p:nvGraphicFramePr>
        <p:xfrm>
          <a:off x="375225" y="1609213"/>
          <a:ext cx="3000000" cy="3000000"/>
        </p:xfrm>
        <a:graphic>
          <a:graphicData uri="http://schemas.openxmlformats.org/drawingml/2006/table">
            <a:tbl>
              <a:tblPr>
                <a:noFill/>
                <a:tableStyleId>{D78320A8-8FDA-48D8-BFB7-25860FA54925}</a:tableStyleId>
              </a:tblPr>
              <a:tblGrid>
                <a:gridCol w="2766275"/>
                <a:gridCol w="2675725"/>
                <a:gridCol w="6055225"/>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Notes</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marR="0" rtl="0" algn="ctr">
                        <a:lnSpc>
                          <a:spcPct val="100000"/>
                        </a:lnSpc>
                        <a:spcBef>
                          <a:spcPts val="0"/>
                        </a:spcBef>
                        <a:spcAft>
                          <a:spcPts val="0"/>
                        </a:spcAft>
                        <a:buNone/>
                      </a:pPr>
                      <a:r>
                        <a:rPr lang="en-US" sz="1600"/>
                        <a:t>citation reference [CIT2002]_</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citation reference </a:t>
                      </a:r>
                      <a:r>
                        <a:rPr lang="en-US" sz="1800" u="sng">
                          <a:solidFill>
                            <a:schemeClr val="hlink"/>
                          </a:solidFill>
                          <a:latin typeface="Lato"/>
                          <a:ea typeface="Lato"/>
                          <a:cs typeface="Lato"/>
                          <a:sym typeface="Lato"/>
                          <a:hlinkClick r:id="rId3"/>
                        </a:rPr>
                        <a:t>[CIT2002]</a:t>
                      </a:r>
                      <a:endParaRPr sz="1800" u="sng">
                        <a:solidFill>
                          <a:schemeClr val="hlink"/>
                        </a:solidFill>
                        <a:latin typeface="Lato"/>
                        <a:ea typeface="Lato"/>
                        <a:cs typeface="Lato"/>
                        <a:sym typeface="Lato"/>
                        <a:hlinkClick r:id="rId4"/>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See </a:t>
                      </a:r>
                      <a:r>
                        <a:rPr lang="en-US" sz="1800" u="sng">
                          <a:solidFill>
                            <a:schemeClr val="hlink"/>
                          </a:solidFill>
                          <a:latin typeface="Lato"/>
                          <a:ea typeface="Lato"/>
                          <a:cs typeface="Lato"/>
                          <a:sym typeface="Lato"/>
                          <a:hlinkClick r:id="rId5"/>
                        </a:rPr>
                        <a:t>Citations</a:t>
                      </a:r>
                      <a:r>
                        <a:rPr lang="en-US" sz="1800">
                          <a:latin typeface="Lato"/>
                          <a:ea typeface="Lato"/>
                          <a:cs typeface="Lato"/>
                          <a:sym typeface="Lato"/>
                        </a:rPr>
                        <a:t>.</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marR="0" rtl="0" algn="ctr">
                        <a:lnSpc>
                          <a:spcPct val="100000"/>
                        </a:lnSpc>
                        <a:spcBef>
                          <a:spcPts val="0"/>
                        </a:spcBef>
                        <a:spcAft>
                          <a:spcPts val="0"/>
                        </a:spcAft>
                        <a:buNone/>
                      </a:pPr>
                      <a:r>
                        <a:rPr lang="en-US" sz="1600"/>
                        <a:t>http://docutils.sf.net/</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u="sng">
                          <a:solidFill>
                            <a:schemeClr val="hlink"/>
                          </a:solidFill>
                          <a:latin typeface="Lato"/>
                          <a:ea typeface="Lato"/>
                          <a:cs typeface="Lato"/>
                          <a:sym typeface="Lato"/>
                          <a:hlinkClick r:id="rId6"/>
                        </a:rPr>
                        <a:t>http://docutils.sf.net/</a:t>
                      </a:r>
                      <a:endParaRPr sz="1800" u="sng">
                        <a:solidFill>
                          <a:schemeClr val="hlink"/>
                        </a:solidFill>
                        <a:latin typeface="Lato"/>
                        <a:ea typeface="Lato"/>
                        <a:cs typeface="Lato"/>
                        <a:sym typeface="Lato"/>
                        <a:hlinkClick r:id="rId7"/>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A standalone hyperlink.</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36" name="Shape 536"/>
          <p:cNvSpPr txBox="1"/>
          <p:nvPr/>
        </p:nvSpPr>
        <p:spPr>
          <a:xfrm>
            <a:off x="138700" y="3683275"/>
            <a:ext cx="11970300" cy="2727900"/>
          </a:xfrm>
          <a:prstGeom prst="rect">
            <a:avLst/>
          </a:prstGeom>
          <a:noFill/>
          <a:ln>
            <a:noFill/>
          </a:ln>
        </p:spPr>
        <p:txBody>
          <a:bodyPr anchorCtr="0" anchor="t" bIns="45700" lIns="91400" spcFirstLastPara="1" rIns="91400" wrap="square" tIns="45700">
            <a:noAutofit/>
          </a:bodyPr>
          <a:lstStyle/>
          <a:p>
            <a:pPr indent="-342900" lvl="0" marL="457200" marR="0" rtl="0">
              <a:lnSpc>
                <a:spcPct val="150000"/>
              </a:lnSpc>
              <a:spcBef>
                <a:spcPts val="0"/>
              </a:spcBef>
              <a:spcAft>
                <a:spcPts val="0"/>
              </a:spcAft>
              <a:buSzPts val="1800"/>
              <a:buFont typeface="Lato"/>
              <a:buChar char="●"/>
            </a:pPr>
            <a:r>
              <a:rPr lang="en-US" sz="1800">
                <a:latin typeface="Lato"/>
                <a:ea typeface="Lato"/>
                <a:cs typeface="Lato"/>
                <a:sym typeface="Lato"/>
              </a:rPr>
              <a:t>Asterisk, backquote, vertical bar, and underscore are inline delimiter characters.</a:t>
            </a:r>
            <a:endParaRPr sz="1800">
              <a:latin typeface="Lato"/>
              <a:ea typeface="Lato"/>
              <a:cs typeface="Lato"/>
              <a:sym typeface="Lato"/>
            </a:endParaRPr>
          </a:p>
          <a:p>
            <a:pPr indent="-342900" lvl="0" marL="457200" marR="0" rtl="0">
              <a:lnSpc>
                <a:spcPct val="150000"/>
              </a:lnSpc>
              <a:spcBef>
                <a:spcPts val="0"/>
              </a:spcBef>
              <a:spcAft>
                <a:spcPts val="0"/>
              </a:spcAft>
              <a:buSzPts val="1800"/>
              <a:buFont typeface="Lato"/>
              <a:buChar char="●"/>
            </a:pPr>
            <a:r>
              <a:rPr lang="en-US" sz="1800">
                <a:latin typeface="Lato"/>
                <a:ea typeface="Lato"/>
                <a:cs typeface="Lato"/>
                <a:sym typeface="Lato"/>
              </a:rPr>
              <a:t>If you want to use inline delimiter characters literally, escape (with backslash) or quote them (with double backquotes; i.e. use inline literals).</a:t>
            </a:r>
            <a:endParaRPr sz="1800">
              <a:latin typeface="Lato"/>
              <a:ea typeface="Lato"/>
              <a:cs typeface="Lato"/>
              <a:sym typeface="Lato"/>
            </a:endParaRPr>
          </a:p>
          <a:p>
            <a:pPr indent="-342900" lvl="0" marL="457200" marR="0" rtl="0">
              <a:lnSpc>
                <a:spcPct val="150000"/>
              </a:lnSpc>
              <a:spcBef>
                <a:spcPts val="0"/>
              </a:spcBef>
              <a:spcAft>
                <a:spcPts val="0"/>
              </a:spcAft>
              <a:buSzPts val="1800"/>
              <a:buFont typeface="Lato"/>
              <a:buChar char="●"/>
            </a:pPr>
            <a:r>
              <a:rPr lang="en-US" sz="1800">
                <a:latin typeface="Lato"/>
                <a:ea typeface="Lato"/>
                <a:cs typeface="Lato"/>
                <a:sym typeface="Lato"/>
              </a:rPr>
              <a:t>Also remember that inline markup may not be nested (well, except that inline literals can contain any of the other inline markup delimiter characters, but that doesn't count because nothing is processed).</a:t>
            </a:r>
            <a:endParaRPr sz="1800">
              <a:latin typeface="Lato"/>
              <a:ea typeface="Lato"/>
              <a:cs typeface="Lato"/>
              <a:sym typeface="Lato"/>
            </a:endParaRPr>
          </a:p>
        </p:txBody>
      </p:sp>
      <p:sp>
        <p:nvSpPr>
          <p:cNvPr id="537" name="Shape 53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38" name="Shape 538"/>
          <p:cNvGrpSpPr/>
          <p:nvPr/>
        </p:nvGrpSpPr>
        <p:grpSpPr>
          <a:xfrm>
            <a:off x="858043" y="241509"/>
            <a:ext cx="10470300" cy="730079"/>
            <a:chOff x="1692324" y="483017"/>
            <a:chExt cx="20940600" cy="1460159"/>
          </a:xfrm>
        </p:grpSpPr>
        <p:sp>
          <p:nvSpPr>
            <p:cNvPr id="539" name="Shape 53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Inline Markup</a:t>
              </a:r>
              <a:endParaRPr b="1" sz="4400">
                <a:solidFill>
                  <a:srgbClr val="17959F"/>
                </a:solidFill>
                <a:latin typeface="Lato"/>
                <a:ea typeface="Lato"/>
                <a:cs typeface="Lato"/>
                <a:sym typeface="Lato"/>
              </a:endParaRPr>
            </a:p>
          </p:txBody>
        </p:sp>
        <p:sp>
          <p:nvSpPr>
            <p:cNvPr id="540" name="Shape 54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graphicFrame>
        <p:nvGraphicFramePr>
          <p:cNvPr id="545" name="Shape 545"/>
          <p:cNvGraphicFramePr/>
          <p:nvPr/>
        </p:nvGraphicFramePr>
        <p:xfrm>
          <a:off x="481850" y="4306163"/>
          <a:ext cx="3000000" cy="3000000"/>
        </p:xfrm>
        <a:graphic>
          <a:graphicData uri="http://schemas.openxmlformats.org/drawingml/2006/table">
            <a:tbl>
              <a:tblPr>
                <a:noFill/>
                <a:tableStyleId>{D78320A8-8FDA-48D8-BFB7-25860FA54925}</a:tableStyleId>
              </a:tblPr>
              <a:tblGrid>
                <a:gridCol w="3527425"/>
                <a:gridCol w="7721350"/>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Raw reStructuredText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rtl="0" algn="ctr">
                        <a:spcBef>
                          <a:spcPts val="0"/>
                        </a:spcBef>
                        <a:spcAft>
                          <a:spcPts val="0"/>
                        </a:spcAft>
                        <a:buNone/>
                      </a:pPr>
                      <a:r>
                        <a:rPr lang="en-US" sz="1600"/>
                        <a:t>*escape* ``with`` "\"</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US" sz="1800">
                          <a:latin typeface="Lato"/>
                          <a:ea typeface="Lato"/>
                          <a:cs typeface="Lato"/>
                          <a:sym typeface="Lato"/>
                        </a:rPr>
                        <a:t>escape</a:t>
                      </a:r>
                      <a:r>
                        <a:rPr lang="en-US" sz="1800">
                          <a:latin typeface="Lato"/>
                          <a:ea typeface="Lato"/>
                          <a:cs typeface="Lato"/>
                          <a:sym typeface="Lato"/>
                        </a:rPr>
                        <a:t> with ""</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US" sz="1600"/>
                        <a:t>\*escape* \``with`` "\\"</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*escape* ``with`` "\"</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46" name="Shape 546"/>
          <p:cNvSpPr txBox="1"/>
          <p:nvPr/>
        </p:nvSpPr>
        <p:spPr>
          <a:xfrm>
            <a:off x="400700" y="1931125"/>
            <a:ext cx="11096100" cy="1415400"/>
          </a:xfrm>
          <a:prstGeom prst="rect">
            <a:avLst/>
          </a:prstGeom>
          <a:noFill/>
          <a:ln>
            <a:noFill/>
          </a:ln>
        </p:spPr>
        <p:txBody>
          <a:bodyPr anchorCtr="0" anchor="t" bIns="45700" lIns="91400" spcFirstLastPara="1" rIns="91400" wrap="square" tIns="45700">
            <a:noAutofit/>
          </a:bodyPr>
          <a:lstStyle/>
          <a:p>
            <a:pPr indent="-342900" lvl="0" marL="457200" marR="0" rtl="0">
              <a:lnSpc>
                <a:spcPct val="150000"/>
              </a:lnSpc>
              <a:spcBef>
                <a:spcPts val="0"/>
              </a:spcBef>
              <a:spcAft>
                <a:spcPts val="0"/>
              </a:spcAft>
              <a:buSzPts val="1800"/>
              <a:buFont typeface="Lato"/>
              <a:buChar char="●"/>
            </a:pPr>
            <a:r>
              <a:rPr lang="en-US" sz="1800">
                <a:latin typeface="Lato"/>
                <a:ea typeface="Lato"/>
                <a:cs typeface="Lato"/>
                <a:sym typeface="Lato"/>
              </a:rPr>
              <a:t>reStructuredText uses backslashes ("\") to override the special meaning given to markup characters and get the literal characters themselves. </a:t>
            </a:r>
            <a:endParaRPr sz="1800">
              <a:latin typeface="Lato"/>
              <a:ea typeface="Lato"/>
              <a:cs typeface="Lato"/>
              <a:sym typeface="Lato"/>
            </a:endParaRPr>
          </a:p>
          <a:p>
            <a:pPr indent="-342900" lvl="0" marL="457200" marR="0" rtl="0">
              <a:lnSpc>
                <a:spcPct val="150000"/>
              </a:lnSpc>
              <a:spcBef>
                <a:spcPts val="0"/>
              </a:spcBef>
              <a:spcAft>
                <a:spcPts val="0"/>
              </a:spcAft>
              <a:buSzPts val="1800"/>
              <a:buFont typeface="Lato"/>
              <a:buChar char="●"/>
            </a:pPr>
            <a:r>
              <a:rPr lang="en-US" sz="1800">
                <a:latin typeface="Lato"/>
                <a:ea typeface="Lato"/>
                <a:cs typeface="Lato"/>
                <a:sym typeface="Lato"/>
              </a:rPr>
              <a:t>To get a literal backslash, use an escaped backslash ("\\"). </a:t>
            </a:r>
            <a:endParaRPr sz="1800">
              <a:latin typeface="Lato"/>
              <a:ea typeface="Lato"/>
              <a:cs typeface="Lato"/>
              <a:sym typeface="Lato"/>
            </a:endParaRPr>
          </a:p>
        </p:txBody>
      </p:sp>
      <p:sp>
        <p:nvSpPr>
          <p:cNvPr id="547" name="Shape 54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48" name="Shape 548"/>
          <p:cNvGrpSpPr/>
          <p:nvPr/>
        </p:nvGrpSpPr>
        <p:grpSpPr>
          <a:xfrm>
            <a:off x="858043" y="241509"/>
            <a:ext cx="10470300" cy="730079"/>
            <a:chOff x="1692324" y="483017"/>
            <a:chExt cx="20940600" cy="1460159"/>
          </a:xfrm>
        </p:grpSpPr>
        <p:sp>
          <p:nvSpPr>
            <p:cNvPr id="549" name="Shape 54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Escaping with Backslashes</a:t>
              </a:r>
              <a:endParaRPr b="1" sz="4400">
                <a:solidFill>
                  <a:srgbClr val="17959F"/>
                </a:solidFill>
                <a:latin typeface="Lato"/>
                <a:ea typeface="Lato"/>
                <a:cs typeface="Lato"/>
                <a:sym typeface="Lato"/>
              </a:endParaRPr>
            </a:p>
          </p:txBody>
        </p:sp>
        <p:sp>
          <p:nvSpPr>
            <p:cNvPr id="550" name="Shape 55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graphicFrame>
        <p:nvGraphicFramePr>
          <p:cNvPr id="555" name="Shape 555"/>
          <p:cNvGraphicFramePr/>
          <p:nvPr/>
        </p:nvGraphicFramePr>
        <p:xfrm>
          <a:off x="468813" y="3866913"/>
          <a:ext cx="3000000" cy="3000000"/>
        </p:xfrm>
        <a:graphic>
          <a:graphicData uri="http://schemas.openxmlformats.org/drawingml/2006/table">
            <a:tbl>
              <a:tblPr>
                <a:noFill/>
                <a:tableStyleId>{D78320A8-8FDA-48D8-BFB7-25860FA54925}</a:tableStyleId>
              </a:tblPr>
              <a:tblGrid>
                <a:gridCol w="3527425"/>
                <a:gridCol w="7721350"/>
              </a:tblGrid>
              <a:tr h="635225">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Python string</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586550">
                <a:tc>
                  <a:txBody>
                    <a:bodyPr>
                      <a:noAutofit/>
                    </a:bodyPr>
                    <a:lstStyle/>
                    <a:p>
                      <a:pPr indent="0" lvl="0" marL="0" rtl="0" algn="ctr">
                        <a:spcBef>
                          <a:spcPts val="0"/>
                        </a:spcBef>
                        <a:spcAft>
                          <a:spcPts val="0"/>
                        </a:spcAft>
                        <a:buNone/>
                      </a:pPr>
                      <a:r>
                        <a:rPr lang="en-US" sz="1600"/>
                        <a:t>r"""\*escape* \`with` "\\""""</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*escape* `with` "\"</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586550">
                <a:tc>
                  <a:txBody>
                    <a:bodyPr>
                      <a:noAutofit/>
                    </a:bodyPr>
                    <a:lstStyle/>
                    <a:p>
                      <a:pPr indent="0" lvl="0" marL="0" rtl="0" algn="ctr">
                        <a:spcBef>
                          <a:spcPts val="0"/>
                        </a:spcBef>
                        <a:spcAft>
                          <a:spcPts val="0"/>
                        </a:spcAft>
                        <a:buNone/>
                      </a:pPr>
                      <a:r>
                        <a:rPr lang="en-US" sz="1600"/>
                        <a:t> """\\*escape* \\`with` "\\\\""""</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800">
                          <a:latin typeface="Lato"/>
                          <a:ea typeface="Lato"/>
                          <a:cs typeface="Lato"/>
                          <a:sym typeface="Lato"/>
                        </a:rPr>
                        <a:t>*escape* `with` "\"</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586550">
                <a:tc>
                  <a:txBody>
                    <a:bodyPr>
                      <a:noAutofit/>
                    </a:bodyPr>
                    <a:lstStyle/>
                    <a:p>
                      <a:pPr indent="0" lvl="0" marL="0" rtl="0" algn="ctr">
                        <a:spcBef>
                          <a:spcPts val="0"/>
                        </a:spcBef>
                        <a:spcAft>
                          <a:spcPts val="0"/>
                        </a:spcAft>
                        <a:buNone/>
                      </a:pPr>
                      <a:r>
                        <a:rPr lang="en-US" sz="1600"/>
                        <a:t> """\*escape* \`with` "\\""""</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US" sz="1800">
                          <a:latin typeface="Lato"/>
                          <a:ea typeface="Lato"/>
                          <a:cs typeface="Lato"/>
                          <a:sym typeface="Lato"/>
                        </a:rPr>
                        <a:t>escape</a:t>
                      </a:r>
                      <a:r>
                        <a:rPr lang="en-US" sz="1800">
                          <a:latin typeface="Lato"/>
                          <a:ea typeface="Lato"/>
                          <a:cs typeface="Lato"/>
                          <a:sym typeface="Lato"/>
                        </a:rPr>
                        <a:t> with ""</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56" name="Shape 556"/>
          <p:cNvSpPr txBox="1"/>
          <p:nvPr/>
        </p:nvSpPr>
        <p:spPr>
          <a:xfrm>
            <a:off x="468825" y="1512900"/>
            <a:ext cx="11248800" cy="1415400"/>
          </a:xfrm>
          <a:prstGeom prst="rect">
            <a:avLst/>
          </a:prstGeom>
          <a:noFill/>
          <a:ln>
            <a:noFill/>
          </a:ln>
        </p:spPr>
        <p:txBody>
          <a:bodyPr anchorCtr="0" anchor="t" bIns="45700" lIns="91400" spcFirstLastPara="1" rIns="91400" wrap="square" tIns="45700">
            <a:noAutofit/>
          </a:bodyPr>
          <a:lstStyle/>
          <a:p>
            <a:pPr indent="-342900" lvl="0" marL="457200" marR="0" rtl="0">
              <a:lnSpc>
                <a:spcPct val="150000"/>
              </a:lnSpc>
              <a:spcBef>
                <a:spcPts val="0"/>
              </a:spcBef>
              <a:spcAft>
                <a:spcPts val="0"/>
              </a:spcAft>
              <a:buSzPts val="1800"/>
              <a:buFont typeface="Lato"/>
              <a:buChar char="●"/>
            </a:pPr>
            <a:r>
              <a:rPr lang="en-US" sz="1800">
                <a:latin typeface="Lato"/>
                <a:ea typeface="Lato"/>
                <a:cs typeface="Lato"/>
                <a:sym typeface="Lato"/>
              </a:rPr>
              <a:t>In Python strings it will, of course, be necessary to escape any backslash characters so that they actually reach reStructuredText. </a:t>
            </a:r>
            <a:endParaRPr sz="1800">
              <a:latin typeface="Lato"/>
              <a:ea typeface="Lato"/>
              <a:cs typeface="Lato"/>
              <a:sym typeface="Lato"/>
            </a:endParaRPr>
          </a:p>
          <a:p>
            <a:pPr indent="-342900" lvl="0" marL="457200" marR="0" rtl="0">
              <a:lnSpc>
                <a:spcPct val="150000"/>
              </a:lnSpc>
              <a:spcBef>
                <a:spcPts val="0"/>
              </a:spcBef>
              <a:spcAft>
                <a:spcPts val="0"/>
              </a:spcAft>
              <a:buSzPts val="1800"/>
              <a:buFont typeface="Lato"/>
              <a:buChar char="●"/>
            </a:pPr>
            <a:r>
              <a:rPr lang="en-US" sz="1800">
                <a:latin typeface="Lato"/>
                <a:ea typeface="Lato"/>
                <a:cs typeface="Lato"/>
                <a:sym typeface="Lato"/>
              </a:rPr>
              <a:t>The simplest way to do this is to use raw strings.</a:t>
            </a:r>
            <a:endParaRPr sz="1800">
              <a:latin typeface="Lato"/>
              <a:ea typeface="Lato"/>
              <a:cs typeface="Lato"/>
              <a:sym typeface="Lato"/>
            </a:endParaRPr>
          </a:p>
        </p:txBody>
      </p:sp>
      <p:sp>
        <p:nvSpPr>
          <p:cNvPr id="557" name="Shape 557"/>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58" name="Shape 558"/>
          <p:cNvGrpSpPr/>
          <p:nvPr/>
        </p:nvGrpSpPr>
        <p:grpSpPr>
          <a:xfrm>
            <a:off x="858043" y="241509"/>
            <a:ext cx="10470300" cy="730079"/>
            <a:chOff x="1692324" y="483017"/>
            <a:chExt cx="20940600" cy="1460159"/>
          </a:xfrm>
        </p:grpSpPr>
        <p:sp>
          <p:nvSpPr>
            <p:cNvPr id="559" name="Shape 559"/>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Escaping with Backslashes</a:t>
              </a:r>
              <a:endParaRPr b="1" sz="4400">
                <a:solidFill>
                  <a:srgbClr val="17959F"/>
                </a:solidFill>
                <a:latin typeface="Lato"/>
                <a:ea typeface="Lato"/>
                <a:cs typeface="Lato"/>
                <a:sym typeface="Lato"/>
              </a:endParaRPr>
            </a:p>
          </p:txBody>
        </p:sp>
        <p:sp>
          <p:nvSpPr>
            <p:cNvPr id="560" name="Shape 560"/>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graphicFrame>
        <p:nvGraphicFramePr>
          <p:cNvPr id="565" name="Shape 565"/>
          <p:cNvGraphicFramePr/>
          <p:nvPr/>
        </p:nvGraphicFramePr>
        <p:xfrm>
          <a:off x="481850" y="1547513"/>
          <a:ext cx="3000000" cy="3000000"/>
        </p:xfrm>
        <a:graphic>
          <a:graphicData uri="http://schemas.openxmlformats.org/drawingml/2006/table">
            <a:tbl>
              <a:tblPr>
                <a:noFill/>
                <a:tableStyleId>{D78320A8-8FDA-48D8-BFB7-25860FA54925}</a:tableStyleId>
              </a:tblPr>
              <a:tblGrid>
                <a:gridCol w="4513750"/>
                <a:gridCol w="6735025"/>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rtl="0" algn="just">
                        <a:spcBef>
                          <a:spcPts val="0"/>
                        </a:spcBef>
                        <a:spcAft>
                          <a:spcPts val="0"/>
                        </a:spcAft>
                        <a:buNone/>
                      </a:pPr>
                      <a:r>
                        <a:rPr lang="en-US" sz="1600"/>
                        <a:t>===== </a:t>
                      </a:r>
                      <a:endParaRPr sz="1600"/>
                    </a:p>
                    <a:p>
                      <a:pPr indent="0" lvl="0" marL="0" rtl="0" algn="just">
                        <a:spcBef>
                          <a:spcPts val="0"/>
                        </a:spcBef>
                        <a:spcAft>
                          <a:spcPts val="0"/>
                        </a:spcAft>
                        <a:buNone/>
                      </a:pPr>
                      <a:r>
                        <a:rPr lang="en-US" sz="1600"/>
                        <a:t>Title </a:t>
                      </a:r>
                      <a:endParaRPr sz="1600"/>
                    </a:p>
                    <a:p>
                      <a:pPr indent="0" lvl="0" marL="0" rtl="0" algn="just">
                        <a:spcBef>
                          <a:spcPts val="0"/>
                        </a:spcBef>
                        <a:spcAft>
                          <a:spcPts val="0"/>
                        </a:spcAft>
                        <a:buNone/>
                      </a:pPr>
                      <a:r>
                        <a:rPr lang="en-US" sz="1600"/>
                        <a:t>===== </a:t>
                      </a:r>
                      <a:endParaRPr sz="1600"/>
                    </a:p>
                    <a:p>
                      <a:pPr indent="0" lvl="0" marL="0" rtl="0" algn="just">
                        <a:spcBef>
                          <a:spcPts val="0"/>
                        </a:spcBef>
                        <a:spcAft>
                          <a:spcPts val="0"/>
                        </a:spcAft>
                        <a:buNone/>
                      </a:pPr>
                      <a:r>
                        <a:rPr lang="en-US" sz="1600"/>
                        <a:t>Subtitle </a:t>
                      </a:r>
                      <a:endParaRPr sz="1600"/>
                    </a:p>
                    <a:p>
                      <a:pPr indent="0" lvl="0" marL="0" rtl="0" algn="just">
                        <a:spcBef>
                          <a:spcPts val="0"/>
                        </a:spcBef>
                        <a:spcAft>
                          <a:spcPts val="0"/>
                        </a:spcAft>
                        <a:buNone/>
                      </a:pPr>
                      <a:r>
                        <a:rPr lang="en-US" sz="1600"/>
                        <a:t>-------- </a:t>
                      </a:r>
                      <a:endParaRPr sz="1600"/>
                    </a:p>
                    <a:p>
                      <a:pPr indent="0" lvl="0" marL="0" rtl="0" algn="just">
                        <a:spcBef>
                          <a:spcPts val="0"/>
                        </a:spcBef>
                        <a:spcAft>
                          <a:spcPts val="0"/>
                        </a:spcAft>
                        <a:buNone/>
                      </a:pPr>
                      <a:r>
                        <a:rPr lang="en-US" sz="1600"/>
                        <a:t>Titles are underlined (or over-and underlined) with a printing nonalphanumeric 7-bit ASCII character. Recommended choices are "``= - ` : ' " ~ ^ _ * + # &lt; &gt;``".  The underline/overline must be at least as long as the title text. </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US" sz="1600"/>
                        <a:t>A lone top-level (sub)section is lifted up to be the document's (sub)title.</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lgn="just">
                        <a:spcBef>
                          <a:spcPts val="0"/>
                        </a:spcBef>
                        <a:spcAft>
                          <a:spcPts val="0"/>
                        </a:spcAft>
                        <a:buNone/>
                      </a:pPr>
                      <a:r>
                        <a:rPr b="1" lang="en-US" sz="1800">
                          <a:latin typeface="Lato"/>
                          <a:ea typeface="Lato"/>
                          <a:cs typeface="Lato"/>
                          <a:sym typeface="Lato"/>
                        </a:rPr>
                        <a:t>Title</a:t>
                      </a:r>
                      <a:endParaRPr b="1" sz="1800">
                        <a:latin typeface="Lato"/>
                        <a:ea typeface="Lato"/>
                        <a:cs typeface="Lato"/>
                        <a:sym typeface="Lato"/>
                      </a:endParaRPr>
                    </a:p>
                    <a:p>
                      <a:pPr indent="0" lvl="0" marL="0" rtl="0" algn="just">
                        <a:spcBef>
                          <a:spcPts val="0"/>
                        </a:spcBef>
                        <a:spcAft>
                          <a:spcPts val="0"/>
                        </a:spcAft>
                        <a:buNone/>
                      </a:pPr>
                      <a:r>
                        <a:rPr b="1" lang="en-US" sz="1800">
                          <a:latin typeface="Lato"/>
                          <a:ea typeface="Lato"/>
                          <a:cs typeface="Lato"/>
                          <a:sym typeface="Lato"/>
                        </a:rPr>
                        <a:t>Subtitle</a:t>
                      </a:r>
                      <a:endParaRPr b="1" sz="1800">
                        <a:latin typeface="Lato"/>
                        <a:ea typeface="Lato"/>
                        <a:cs typeface="Lato"/>
                        <a:sym typeface="Lato"/>
                      </a:endParaRPr>
                    </a:p>
                    <a:p>
                      <a:pPr indent="0" lvl="0" marL="0" rtl="0" algn="just">
                        <a:spcBef>
                          <a:spcPts val="0"/>
                        </a:spcBef>
                        <a:spcAft>
                          <a:spcPts val="0"/>
                        </a:spcAft>
                        <a:buNone/>
                      </a:pPr>
                      <a:r>
                        <a:t/>
                      </a:r>
                      <a:endParaRPr b="1" sz="1800">
                        <a:latin typeface="Lato"/>
                        <a:ea typeface="Lato"/>
                        <a:cs typeface="Lato"/>
                        <a:sym typeface="Lato"/>
                      </a:endParaRPr>
                    </a:p>
                    <a:p>
                      <a:pPr indent="0" lvl="0" marL="0" rtl="0" algn="just">
                        <a:spcBef>
                          <a:spcPts val="0"/>
                        </a:spcBef>
                        <a:spcAft>
                          <a:spcPts val="0"/>
                        </a:spcAft>
                        <a:buNone/>
                      </a:pPr>
                      <a:r>
                        <a:rPr lang="en-US" sz="1800">
                          <a:latin typeface="Lato"/>
                          <a:ea typeface="Lato"/>
                          <a:cs typeface="Lato"/>
                          <a:sym typeface="Lato"/>
                        </a:rPr>
                        <a:t>Titles are underlined (or over- and underlined) with a printing nonalphanumeric 7-bit ASCII character. Recommended choices are "= - ` : ' " ~ ^ _ * + # &lt; &gt;". The underline/overline must be at least as long as the title text.</a:t>
                      </a:r>
                      <a:endParaRPr sz="1800">
                        <a:latin typeface="Lato"/>
                        <a:ea typeface="Lato"/>
                        <a:cs typeface="Lato"/>
                        <a:sym typeface="Lato"/>
                      </a:endParaRPr>
                    </a:p>
                    <a:p>
                      <a:pPr indent="0" lvl="0" marL="0" rtl="0" algn="just">
                        <a:spcBef>
                          <a:spcPts val="0"/>
                        </a:spcBef>
                        <a:spcAft>
                          <a:spcPts val="0"/>
                        </a:spcAft>
                        <a:buNone/>
                      </a:pPr>
                      <a:r>
                        <a:rPr lang="en-US" sz="1800">
                          <a:latin typeface="Lato"/>
                          <a:ea typeface="Lato"/>
                          <a:cs typeface="Lato"/>
                          <a:sym typeface="Lato"/>
                        </a:rPr>
                        <a:t>A lone top-level (sub)section is lifted up to be the document's (sub)title.</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66" name="Shape 56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67" name="Shape 567"/>
          <p:cNvGrpSpPr/>
          <p:nvPr/>
        </p:nvGrpSpPr>
        <p:grpSpPr>
          <a:xfrm>
            <a:off x="858043" y="241509"/>
            <a:ext cx="10470300" cy="730079"/>
            <a:chOff x="1692324" y="483017"/>
            <a:chExt cx="20940600" cy="1460159"/>
          </a:xfrm>
        </p:grpSpPr>
        <p:sp>
          <p:nvSpPr>
            <p:cNvPr id="568" name="Shape 56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Section Structure</a:t>
              </a:r>
              <a:endParaRPr b="1" sz="4400">
                <a:solidFill>
                  <a:srgbClr val="17959F"/>
                </a:solidFill>
                <a:latin typeface="Lato"/>
                <a:ea typeface="Lato"/>
                <a:cs typeface="Lato"/>
                <a:sym typeface="Lato"/>
              </a:endParaRPr>
            </a:p>
          </p:txBody>
        </p:sp>
        <p:sp>
          <p:nvSpPr>
            <p:cNvPr id="569" name="Shape 56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graphicFrame>
        <p:nvGraphicFramePr>
          <p:cNvPr id="574" name="Shape 574"/>
          <p:cNvGraphicFramePr/>
          <p:nvPr/>
        </p:nvGraphicFramePr>
        <p:xfrm>
          <a:off x="481850" y="1547513"/>
          <a:ext cx="3000000" cy="3000000"/>
        </p:xfrm>
        <a:graphic>
          <a:graphicData uri="http://schemas.openxmlformats.org/drawingml/2006/table">
            <a:tbl>
              <a:tblPr>
                <a:noFill/>
                <a:tableStyleId>{D78320A8-8FDA-48D8-BFB7-25860FA54925}</a:tableStyleId>
              </a:tblPr>
              <a:tblGrid>
                <a:gridCol w="4513750"/>
                <a:gridCol w="6735025"/>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rtl="0">
                        <a:spcBef>
                          <a:spcPts val="0"/>
                        </a:spcBef>
                        <a:spcAft>
                          <a:spcPts val="0"/>
                        </a:spcAft>
                        <a:buNone/>
                      </a:pPr>
                      <a:r>
                        <a:rPr lang="en-US" sz="1800"/>
                        <a:t>Bullet lists:</a:t>
                      </a:r>
                      <a:endParaRPr sz="1800"/>
                    </a:p>
                    <a:p>
                      <a:pPr indent="0" lvl="0" marL="0" rtl="0">
                        <a:spcBef>
                          <a:spcPts val="0"/>
                        </a:spcBef>
                        <a:spcAft>
                          <a:spcPts val="0"/>
                        </a:spcAft>
                        <a:buNone/>
                      </a:pPr>
                      <a:r>
                        <a:rPr lang="en-US" sz="1800"/>
                        <a:t>- This is item 1 </a:t>
                      </a:r>
                      <a:endParaRPr sz="1800"/>
                    </a:p>
                    <a:p>
                      <a:pPr indent="0" lvl="0" marL="0" rtl="0">
                        <a:spcBef>
                          <a:spcPts val="0"/>
                        </a:spcBef>
                        <a:spcAft>
                          <a:spcPts val="0"/>
                        </a:spcAft>
                        <a:buNone/>
                      </a:pPr>
                      <a:r>
                        <a:rPr lang="en-US" sz="1800"/>
                        <a:t>- This is item 2</a:t>
                      </a:r>
                      <a:endParaRPr sz="1800"/>
                    </a:p>
                    <a:p>
                      <a:pPr indent="0" lvl="0" marL="0" rtl="0">
                        <a:spcBef>
                          <a:spcPts val="0"/>
                        </a:spcBef>
                        <a:spcAft>
                          <a:spcPts val="0"/>
                        </a:spcAft>
                        <a:buNone/>
                      </a:pPr>
                      <a:r>
                        <a:rPr lang="en-US" sz="1800"/>
                        <a:t>- Bullets are "-", "*" or "+". </a:t>
                      </a:r>
                      <a:endParaRPr sz="1800"/>
                    </a:p>
                    <a:p>
                      <a:pPr indent="0" lvl="0" marL="0" rtl="0">
                        <a:spcBef>
                          <a:spcPts val="0"/>
                        </a:spcBef>
                        <a:spcAft>
                          <a:spcPts val="0"/>
                        </a:spcAft>
                        <a:buNone/>
                      </a:pPr>
                      <a:r>
                        <a:rPr lang="en-US" sz="1800"/>
                        <a:t>  Continuing text must be aligned </a:t>
                      </a:r>
                      <a:endParaRPr sz="1800"/>
                    </a:p>
                    <a:p>
                      <a:pPr indent="0" lvl="0" marL="0" rtl="0">
                        <a:spcBef>
                          <a:spcPts val="0"/>
                        </a:spcBef>
                        <a:spcAft>
                          <a:spcPts val="0"/>
                        </a:spcAft>
                        <a:buNone/>
                      </a:pPr>
                      <a:r>
                        <a:rPr lang="en-US" sz="1800"/>
                        <a:t>  after the bullet and whitespace.</a:t>
                      </a:r>
                      <a:endParaRPr sz="1800"/>
                    </a:p>
                    <a:p>
                      <a:pPr indent="0" lvl="0" marL="0" rtl="0">
                        <a:spcBef>
                          <a:spcPts val="0"/>
                        </a:spcBef>
                        <a:spcAft>
                          <a:spcPts val="0"/>
                        </a:spcAft>
                        <a:buNone/>
                      </a:pPr>
                      <a:r>
                        <a:rPr lang="en-US" sz="1800"/>
                        <a:t>Note that a blank line is required </a:t>
                      </a:r>
                      <a:endParaRPr sz="1800"/>
                    </a:p>
                    <a:p>
                      <a:pPr indent="0" lvl="0" marL="0" rtl="0">
                        <a:spcBef>
                          <a:spcPts val="0"/>
                        </a:spcBef>
                        <a:spcAft>
                          <a:spcPts val="0"/>
                        </a:spcAft>
                        <a:buNone/>
                      </a:pPr>
                      <a:r>
                        <a:rPr lang="en-US" sz="1800"/>
                        <a:t>before the first item and after the </a:t>
                      </a:r>
                      <a:endParaRPr sz="1800"/>
                    </a:p>
                    <a:p>
                      <a:pPr indent="0" lvl="0" marL="0" rtl="0">
                        <a:spcBef>
                          <a:spcPts val="0"/>
                        </a:spcBef>
                        <a:spcAft>
                          <a:spcPts val="0"/>
                        </a:spcAft>
                        <a:buNone/>
                      </a:pPr>
                      <a:r>
                        <a:rPr lang="en-US" sz="1800"/>
                        <a:t>last, but is optional between items.</a:t>
                      </a:r>
                      <a:endParaRPr sz="18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Bullet lists:</a:t>
                      </a:r>
                      <a:endParaRPr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lang="en-US" sz="1800">
                          <a:latin typeface="Lato"/>
                          <a:ea typeface="Lato"/>
                          <a:cs typeface="Lato"/>
                          <a:sym typeface="Lato"/>
                        </a:rPr>
                        <a:t>This is item 1</a:t>
                      </a:r>
                      <a:endParaRPr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lang="en-US" sz="1800">
                          <a:latin typeface="Lato"/>
                          <a:ea typeface="Lato"/>
                          <a:cs typeface="Lato"/>
                          <a:sym typeface="Lato"/>
                        </a:rPr>
                        <a:t>This is item 2</a:t>
                      </a:r>
                      <a:endParaRPr sz="1800">
                        <a:latin typeface="Lato"/>
                        <a:ea typeface="Lato"/>
                        <a:cs typeface="Lato"/>
                        <a:sym typeface="Lato"/>
                      </a:endParaRPr>
                    </a:p>
                    <a:p>
                      <a:pPr indent="-342900" lvl="0" marL="457200" rtl="0">
                        <a:lnSpc>
                          <a:spcPct val="115000"/>
                        </a:lnSpc>
                        <a:spcBef>
                          <a:spcPts val="0"/>
                        </a:spcBef>
                        <a:spcAft>
                          <a:spcPts val="0"/>
                        </a:spcAft>
                        <a:buSzPts val="1800"/>
                        <a:buFont typeface="Lato"/>
                        <a:buChar char="●"/>
                      </a:pPr>
                      <a:r>
                        <a:rPr lang="en-US" sz="1800">
                          <a:latin typeface="Lato"/>
                          <a:ea typeface="Lato"/>
                          <a:cs typeface="Lato"/>
                          <a:sym typeface="Lato"/>
                        </a:rPr>
                        <a:t>Bullets are "-", "*" or "+". Continuing text must be aligned after the bullet and whitespace.</a:t>
                      </a:r>
                      <a:endParaRPr sz="1800">
                        <a:latin typeface="Lato"/>
                        <a:ea typeface="Lato"/>
                        <a:cs typeface="Lato"/>
                        <a:sym typeface="Lato"/>
                      </a:endParaRPr>
                    </a:p>
                    <a:p>
                      <a:pPr indent="0" lvl="0" marL="0" rtl="0">
                        <a:lnSpc>
                          <a:spcPct val="115000"/>
                        </a:lnSpc>
                        <a:spcBef>
                          <a:spcPts val="0"/>
                        </a:spcBef>
                        <a:spcAft>
                          <a:spcPts val="0"/>
                        </a:spcAft>
                        <a:buNone/>
                      </a:pPr>
                      <a:r>
                        <a:rPr lang="en-US" sz="1800">
                          <a:latin typeface="Lato"/>
                          <a:ea typeface="Lato"/>
                          <a:cs typeface="Lato"/>
                          <a:sym typeface="Lato"/>
                        </a:rPr>
                        <a:t>Note that a blank line is required before the first item and after the last, but is optional between items.</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75" name="Shape 575"/>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76" name="Shape 576"/>
          <p:cNvGrpSpPr/>
          <p:nvPr/>
        </p:nvGrpSpPr>
        <p:grpSpPr>
          <a:xfrm>
            <a:off x="858043" y="241509"/>
            <a:ext cx="10470300" cy="730079"/>
            <a:chOff x="1692324" y="483017"/>
            <a:chExt cx="20940600" cy="1460159"/>
          </a:xfrm>
        </p:grpSpPr>
        <p:sp>
          <p:nvSpPr>
            <p:cNvPr id="577" name="Shape 577"/>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Bullet Lists</a:t>
              </a:r>
              <a:endParaRPr b="1" sz="4400">
                <a:solidFill>
                  <a:srgbClr val="17959F"/>
                </a:solidFill>
                <a:latin typeface="Lato"/>
                <a:ea typeface="Lato"/>
                <a:cs typeface="Lato"/>
                <a:sym typeface="Lato"/>
              </a:endParaRPr>
            </a:p>
          </p:txBody>
        </p:sp>
        <p:sp>
          <p:nvSpPr>
            <p:cNvPr id="578" name="Shape 57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graphicFrame>
        <p:nvGraphicFramePr>
          <p:cNvPr id="583" name="Shape 583"/>
          <p:cNvGraphicFramePr/>
          <p:nvPr/>
        </p:nvGraphicFramePr>
        <p:xfrm>
          <a:off x="481850" y="1547513"/>
          <a:ext cx="3000000" cy="3000000"/>
        </p:xfrm>
        <a:graphic>
          <a:graphicData uri="http://schemas.openxmlformats.org/drawingml/2006/table">
            <a:tbl>
              <a:tblPr>
                <a:noFill/>
                <a:tableStyleId>{D78320A8-8FDA-48D8-BFB7-25860FA54925}</a:tableStyleId>
              </a:tblPr>
              <a:tblGrid>
                <a:gridCol w="4513750"/>
                <a:gridCol w="6735025"/>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rtl="0">
                        <a:spcBef>
                          <a:spcPts val="0"/>
                        </a:spcBef>
                        <a:spcAft>
                          <a:spcPts val="0"/>
                        </a:spcAft>
                        <a:buNone/>
                      </a:pPr>
                      <a:r>
                        <a:rPr lang="en-US" sz="1600"/>
                        <a:t>Enumerated lists:</a:t>
                      </a:r>
                      <a:endParaRPr sz="1600"/>
                    </a:p>
                    <a:p>
                      <a:pPr indent="0" lvl="0" marL="0" rtl="0">
                        <a:spcBef>
                          <a:spcPts val="0"/>
                        </a:spcBef>
                        <a:spcAft>
                          <a:spcPts val="0"/>
                        </a:spcAft>
                        <a:buNone/>
                      </a:pPr>
                      <a:r>
                        <a:rPr lang="en-US" sz="1600"/>
                        <a:t>3. This is the first item </a:t>
                      </a:r>
                      <a:endParaRPr sz="1600"/>
                    </a:p>
                    <a:p>
                      <a:pPr indent="0" lvl="0" marL="0" rtl="0">
                        <a:spcBef>
                          <a:spcPts val="0"/>
                        </a:spcBef>
                        <a:spcAft>
                          <a:spcPts val="0"/>
                        </a:spcAft>
                        <a:buNone/>
                      </a:pPr>
                      <a:r>
                        <a:rPr lang="en-US" sz="1600"/>
                        <a:t>4. This is the second item </a:t>
                      </a:r>
                      <a:endParaRPr sz="1600"/>
                    </a:p>
                    <a:p>
                      <a:pPr indent="0" lvl="0" marL="0" rtl="0">
                        <a:spcBef>
                          <a:spcPts val="0"/>
                        </a:spcBef>
                        <a:spcAft>
                          <a:spcPts val="0"/>
                        </a:spcAft>
                        <a:buNone/>
                      </a:pPr>
                      <a:r>
                        <a:rPr lang="en-US" sz="1600"/>
                        <a:t>5. Enumerators are arabic numbers, </a:t>
                      </a:r>
                      <a:endParaRPr sz="1600"/>
                    </a:p>
                    <a:p>
                      <a:pPr indent="0" lvl="0" marL="0" rtl="0">
                        <a:spcBef>
                          <a:spcPts val="0"/>
                        </a:spcBef>
                        <a:spcAft>
                          <a:spcPts val="0"/>
                        </a:spcAft>
                        <a:buNone/>
                      </a:pPr>
                      <a:r>
                        <a:rPr lang="en-US" sz="1600"/>
                        <a:t>   single letters, or roman numerals </a:t>
                      </a:r>
                      <a:endParaRPr sz="1600"/>
                    </a:p>
                    <a:p>
                      <a:pPr indent="0" lvl="0" marL="0" rtl="0">
                        <a:spcBef>
                          <a:spcPts val="0"/>
                        </a:spcBef>
                        <a:spcAft>
                          <a:spcPts val="0"/>
                        </a:spcAft>
                        <a:buNone/>
                      </a:pPr>
                      <a:r>
                        <a:rPr lang="en-US" sz="1600"/>
                        <a:t>6. List items should be sequentially </a:t>
                      </a:r>
                      <a:endParaRPr sz="1600"/>
                    </a:p>
                    <a:p>
                      <a:pPr indent="0" lvl="0" marL="0" rtl="0">
                        <a:spcBef>
                          <a:spcPts val="0"/>
                        </a:spcBef>
                        <a:spcAft>
                          <a:spcPts val="0"/>
                        </a:spcAft>
                        <a:buNone/>
                      </a:pPr>
                      <a:r>
                        <a:rPr lang="en-US" sz="1600"/>
                        <a:t>   numbered, but need not start at 1 </a:t>
                      </a:r>
                      <a:endParaRPr sz="1600"/>
                    </a:p>
                    <a:p>
                      <a:pPr indent="0" lvl="0" marL="0" rtl="0">
                        <a:spcBef>
                          <a:spcPts val="0"/>
                        </a:spcBef>
                        <a:spcAft>
                          <a:spcPts val="0"/>
                        </a:spcAft>
                        <a:buNone/>
                      </a:pPr>
                      <a:r>
                        <a:rPr lang="en-US" sz="1600"/>
                        <a:t>   (although not all formatters will </a:t>
                      </a:r>
                      <a:endParaRPr sz="1600"/>
                    </a:p>
                    <a:p>
                      <a:pPr indent="0" lvl="0" marL="0" rtl="0">
                        <a:spcBef>
                          <a:spcPts val="0"/>
                        </a:spcBef>
                        <a:spcAft>
                          <a:spcPts val="0"/>
                        </a:spcAft>
                        <a:buNone/>
                      </a:pPr>
                      <a:r>
                        <a:rPr lang="en-US" sz="1600"/>
                        <a:t>   honour the first index). </a:t>
                      </a:r>
                      <a:endParaRPr sz="1600"/>
                    </a:p>
                    <a:p>
                      <a:pPr indent="0" lvl="0" marL="0" rtl="0">
                        <a:spcBef>
                          <a:spcPts val="0"/>
                        </a:spcBef>
                        <a:spcAft>
                          <a:spcPts val="0"/>
                        </a:spcAft>
                        <a:buNone/>
                      </a:pPr>
                      <a:r>
                        <a:rPr lang="en-US" sz="1600"/>
                        <a:t>#. This item is auto-enumerated</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Enumerated lists:</a:t>
                      </a:r>
                      <a:endParaRPr sz="1800"/>
                    </a:p>
                    <a:p>
                      <a:pPr indent="-342900" lvl="0" marL="457200" rtl="0">
                        <a:lnSpc>
                          <a:spcPct val="115000"/>
                        </a:lnSpc>
                        <a:spcBef>
                          <a:spcPts val="0"/>
                        </a:spcBef>
                        <a:spcAft>
                          <a:spcPts val="0"/>
                        </a:spcAft>
                        <a:buSzPts val="1800"/>
                        <a:buAutoNum type="arabicPeriod" startAt="3"/>
                      </a:pPr>
                      <a:r>
                        <a:rPr lang="en-US" sz="1800"/>
                        <a:t>This is the first item</a:t>
                      </a:r>
                      <a:endParaRPr sz="1800"/>
                    </a:p>
                    <a:p>
                      <a:pPr indent="-342900" lvl="0" marL="457200" rtl="0">
                        <a:lnSpc>
                          <a:spcPct val="115000"/>
                        </a:lnSpc>
                        <a:spcBef>
                          <a:spcPts val="0"/>
                        </a:spcBef>
                        <a:spcAft>
                          <a:spcPts val="0"/>
                        </a:spcAft>
                        <a:buSzPts val="1800"/>
                        <a:buAutoNum type="arabicPeriod" startAt="3"/>
                      </a:pPr>
                      <a:r>
                        <a:rPr lang="en-US" sz="1800"/>
                        <a:t>This is the second item</a:t>
                      </a:r>
                      <a:endParaRPr sz="1800"/>
                    </a:p>
                    <a:p>
                      <a:pPr indent="-342900" lvl="0" marL="457200" rtl="0">
                        <a:lnSpc>
                          <a:spcPct val="115000"/>
                        </a:lnSpc>
                        <a:spcBef>
                          <a:spcPts val="0"/>
                        </a:spcBef>
                        <a:spcAft>
                          <a:spcPts val="0"/>
                        </a:spcAft>
                        <a:buSzPts val="1800"/>
                        <a:buAutoNum type="arabicPeriod" startAt="3"/>
                      </a:pPr>
                      <a:r>
                        <a:rPr lang="en-US" sz="1800"/>
                        <a:t>Enumerators are arabic numbers, single letters, or roman numerals</a:t>
                      </a:r>
                      <a:endParaRPr sz="1800"/>
                    </a:p>
                    <a:p>
                      <a:pPr indent="-342900" lvl="0" marL="457200" rtl="0">
                        <a:lnSpc>
                          <a:spcPct val="115000"/>
                        </a:lnSpc>
                        <a:spcBef>
                          <a:spcPts val="0"/>
                        </a:spcBef>
                        <a:spcAft>
                          <a:spcPts val="0"/>
                        </a:spcAft>
                        <a:buSzPts val="1800"/>
                        <a:buAutoNum type="arabicPeriod" startAt="3"/>
                      </a:pPr>
                      <a:r>
                        <a:rPr lang="en-US" sz="1800"/>
                        <a:t>List items should be sequentially numbered, but need not start at 1 (although not all formatters will honour the first index).</a:t>
                      </a:r>
                      <a:endParaRPr sz="1800"/>
                    </a:p>
                    <a:p>
                      <a:pPr indent="-342900" lvl="0" marL="457200" rtl="0">
                        <a:lnSpc>
                          <a:spcPct val="115000"/>
                        </a:lnSpc>
                        <a:spcBef>
                          <a:spcPts val="0"/>
                        </a:spcBef>
                        <a:spcAft>
                          <a:spcPts val="0"/>
                        </a:spcAft>
                        <a:buSzPts val="1800"/>
                        <a:buAutoNum type="arabicPeriod" startAt="3"/>
                      </a:pPr>
                      <a:r>
                        <a:rPr lang="en-US" sz="1800"/>
                        <a:t>This item is auto-enumerated</a:t>
                      </a:r>
                      <a:endParaRPr sz="18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84" name="Shape 584"/>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85" name="Shape 585"/>
          <p:cNvGrpSpPr/>
          <p:nvPr/>
        </p:nvGrpSpPr>
        <p:grpSpPr>
          <a:xfrm>
            <a:off x="858043" y="241509"/>
            <a:ext cx="10470300" cy="730079"/>
            <a:chOff x="1692324" y="483017"/>
            <a:chExt cx="20940600" cy="1460159"/>
          </a:xfrm>
        </p:grpSpPr>
        <p:sp>
          <p:nvSpPr>
            <p:cNvPr id="586" name="Shape 586"/>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Enumerated Lists</a:t>
              </a:r>
              <a:endParaRPr b="1" sz="4400">
                <a:solidFill>
                  <a:srgbClr val="17959F"/>
                </a:solidFill>
                <a:latin typeface="Lato"/>
                <a:ea typeface="Lato"/>
                <a:cs typeface="Lato"/>
                <a:sym typeface="Lato"/>
              </a:endParaRPr>
            </a:p>
          </p:txBody>
        </p:sp>
        <p:sp>
          <p:nvSpPr>
            <p:cNvPr id="587" name="Shape 58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301100" y="1541125"/>
            <a:ext cx="6526200" cy="49470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In computer hardware and software product development, </a:t>
            </a:r>
            <a:r>
              <a:rPr b="1" lang="en-US" sz="1800">
                <a:latin typeface="Lato"/>
                <a:ea typeface="Lato"/>
                <a:cs typeface="Lato"/>
                <a:sym typeface="Lato"/>
              </a:rPr>
              <a:t>documentation is the information that describes the product to its users</a:t>
            </a:r>
            <a:r>
              <a:rPr lang="en-US" sz="1800">
                <a:latin typeface="Lato"/>
                <a:ea typeface="Lato"/>
                <a:cs typeface="Lato"/>
                <a:sym typeface="Lato"/>
              </a:rPr>
              <a:t>.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It consists of the </a:t>
            </a:r>
            <a:r>
              <a:rPr b="1" lang="en-US" sz="1800">
                <a:solidFill>
                  <a:srgbClr val="F20253"/>
                </a:solidFill>
                <a:latin typeface="Lato"/>
                <a:ea typeface="Lato"/>
                <a:cs typeface="Lato"/>
                <a:sym typeface="Lato"/>
              </a:rPr>
              <a:t>product technical manuals and online information </a:t>
            </a:r>
            <a:r>
              <a:rPr lang="en-US" sz="1800">
                <a:latin typeface="Lato"/>
                <a:ea typeface="Lato"/>
                <a:cs typeface="Lato"/>
                <a:sym typeface="Lato"/>
              </a:rPr>
              <a:t>(including online versions of the technical manuals and help facility descriptions).</a:t>
            </a:r>
            <a:endParaRPr sz="1800">
              <a:latin typeface="Lato"/>
              <a:ea typeface="Lato"/>
              <a:cs typeface="Lato"/>
              <a:sym typeface="Lato"/>
            </a:endParaRPr>
          </a:p>
        </p:txBody>
      </p:sp>
      <p:sp>
        <p:nvSpPr>
          <p:cNvPr id="338" name="Shape 33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39" name="Shape 339"/>
          <p:cNvGrpSpPr/>
          <p:nvPr/>
        </p:nvGrpSpPr>
        <p:grpSpPr>
          <a:xfrm>
            <a:off x="858043" y="241509"/>
            <a:ext cx="10470300" cy="730079"/>
            <a:chOff x="1692324" y="483017"/>
            <a:chExt cx="20940600" cy="1460159"/>
          </a:xfrm>
        </p:grpSpPr>
        <p:sp>
          <p:nvSpPr>
            <p:cNvPr id="340" name="Shape 34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Documentation</a:t>
              </a:r>
              <a:endParaRPr b="1" sz="4400">
                <a:solidFill>
                  <a:srgbClr val="17959F"/>
                </a:solidFill>
                <a:latin typeface="Lato"/>
                <a:ea typeface="Lato"/>
                <a:cs typeface="Lato"/>
                <a:sym typeface="Lato"/>
              </a:endParaRPr>
            </a:p>
          </p:txBody>
        </p:sp>
        <p:sp>
          <p:nvSpPr>
            <p:cNvPr id="341" name="Shape 34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42" name="Shape 342"/>
          <p:cNvPicPr preferRelativeResize="0"/>
          <p:nvPr/>
        </p:nvPicPr>
        <p:blipFill>
          <a:blip r:embed="rId3">
            <a:alphaModFix/>
          </a:blip>
          <a:stretch>
            <a:fillRect/>
          </a:stretch>
        </p:blipFill>
        <p:spPr>
          <a:xfrm>
            <a:off x="6979700" y="2095576"/>
            <a:ext cx="4610024" cy="46100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graphicFrame>
        <p:nvGraphicFramePr>
          <p:cNvPr id="592" name="Shape 592"/>
          <p:cNvGraphicFramePr/>
          <p:nvPr/>
        </p:nvGraphicFramePr>
        <p:xfrm>
          <a:off x="481850" y="1547513"/>
          <a:ext cx="3000000" cy="3000000"/>
        </p:xfrm>
        <a:graphic>
          <a:graphicData uri="http://schemas.openxmlformats.org/drawingml/2006/table">
            <a:tbl>
              <a:tblPr>
                <a:noFill/>
                <a:tableStyleId>{D78320A8-8FDA-48D8-BFB7-25860FA54925}</a:tableStyleId>
              </a:tblPr>
              <a:tblGrid>
                <a:gridCol w="4513750"/>
                <a:gridCol w="6735025"/>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rtl="0">
                        <a:spcBef>
                          <a:spcPts val="0"/>
                        </a:spcBef>
                        <a:spcAft>
                          <a:spcPts val="0"/>
                        </a:spcAft>
                        <a:buNone/>
                      </a:pPr>
                      <a:r>
                        <a:rPr lang="en-US" sz="1800"/>
                        <a:t>Definition lists: </a:t>
                      </a:r>
                      <a:endParaRPr sz="1800"/>
                    </a:p>
                    <a:p>
                      <a:pPr indent="0" lvl="0" marL="0" rtl="0">
                        <a:spcBef>
                          <a:spcPts val="0"/>
                        </a:spcBef>
                        <a:spcAft>
                          <a:spcPts val="0"/>
                        </a:spcAft>
                        <a:buNone/>
                      </a:pPr>
                      <a:r>
                        <a:t/>
                      </a:r>
                      <a:endParaRPr sz="1800"/>
                    </a:p>
                    <a:p>
                      <a:pPr indent="0" lvl="0" marL="0" rtl="0">
                        <a:spcBef>
                          <a:spcPts val="0"/>
                        </a:spcBef>
                        <a:spcAft>
                          <a:spcPts val="0"/>
                        </a:spcAft>
                        <a:buNone/>
                      </a:pPr>
                      <a:r>
                        <a:rPr lang="en-US" sz="1800"/>
                        <a:t>what </a:t>
                      </a:r>
                      <a:endParaRPr sz="1800"/>
                    </a:p>
                    <a:p>
                      <a:pPr indent="0" lvl="0" marL="0" rtl="0">
                        <a:spcBef>
                          <a:spcPts val="0"/>
                        </a:spcBef>
                        <a:spcAft>
                          <a:spcPts val="0"/>
                        </a:spcAft>
                        <a:buNone/>
                      </a:pPr>
                      <a:r>
                        <a:rPr lang="en-US" sz="1800"/>
                        <a:t>  Definition lists associate a term with </a:t>
                      </a:r>
                      <a:endParaRPr sz="1800"/>
                    </a:p>
                    <a:p>
                      <a:pPr indent="0" lvl="0" marL="0" rtl="0">
                        <a:spcBef>
                          <a:spcPts val="0"/>
                        </a:spcBef>
                        <a:spcAft>
                          <a:spcPts val="0"/>
                        </a:spcAft>
                        <a:buNone/>
                      </a:pPr>
                      <a:r>
                        <a:rPr lang="en-US" sz="1800"/>
                        <a:t>  a definition. </a:t>
                      </a:r>
                      <a:endParaRPr sz="1800"/>
                    </a:p>
                    <a:p>
                      <a:pPr indent="0" lvl="0" marL="0" rtl="0">
                        <a:spcBef>
                          <a:spcPts val="0"/>
                        </a:spcBef>
                        <a:spcAft>
                          <a:spcPts val="0"/>
                        </a:spcAft>
                        <a:buNone/>
                      </a:pPr>
                      <a:r>
                        <a:t/>
                      </a:r>
                      <a:endParaRPr sz="1800"/>
                    </a:p>
                    <a:p>
                      <a:pPr indent="0" lvl="0" marL="0" rtl="0">
                        <a:spcBef>
                          <a:spcPts val="0"/>
                        </a:spcBef>
                        <a:spcAft>
                          <a:spcPts val="0"/>
                        </a:spcAft>
                        <a:buNone/>
                      </a:pPr>
                      <a:r>
                        <a:rPr lang="en-US" sz="1800"/>
                        <a:t>how </a:t>
                      </a:r>
                      <a:endParaRPr sz="1800"/>
                    </a:p>
                    <a:p>
                      <a:pPr indent="0" lvl="0" marL="0" rtl="0">
                        <a:spcBef>
                          <a:spcPts val="0"/>
                        </a:spcBef>
                        <a:spcAft>
                          <a:spcPts val="0"/>
                        </a:spcAft>
                        <a:buNone/>
                      </a:pPr>
                      <a:r>
                        <a:rPr lang="en-US" sz="1800"/>
                        <a:t>  The term is a one-line phrase, and the </a:t>
                      </a:r>
                      <a:endParaRPr sz="1800"/>
                    </a:p>
                    <a:p>
                      <a:pPr indent="0" lvl="0" marL="0" rtl="0">
                        <a:spcBef>
                          <a:spcPts val="0"/>
                        </a:spcBef>
                        <a:spcAft>
                          <a:spcPts val="0"/>
                        </a:spcAft>
                        <a:buNone/>
                      </a:pPr>
                      <a:r>
                        <a:rPr lang="en-US" sz="1800"/>
                        <a:t>  definition is one or more paragraphs or </a:t>
                      </a:r>
                      <a:endParaRPr sz="1800"/>
                    </a:p>
                    <a:p>
                      <a:pPr indent="0" lvl="0" marL="0" rtl="0">
                        <a:spcBef>
                          <a:spcPts val="0"/>
                        </a:spcBef>
                        <a:spcAft>
                          <a:spcPts val="0"/>
                        </a:spcAft>
                        <a:buNone/>
                      </a:pPr>
                      <a:r>
                        <a:rPr lang="en-US" sz="1800"/>
                        <a:t>  body elements, indented relative to the </a:t>
                      </a:r>
                      <a:endParaRPr sz="1800"/>
                    </a:p>
                    <a:p>
                      <a:pPr indent="0" lvl="0" marL="0" rtl="0">
                        <a:spcBef>
                          <a:spcPts val="0"/>
                        </a:spcBef>
                        <a:spcAft>
                          <a:spcPts val="0"/>
                        </a:spcAft>
                        <a:buNone/>
                      </a:pPr>
                      <a:r>
                        <a:rPr lang="en-US" sz="1800"/>
                        <a:t>  term. Blank lines are not allowed </a:t>
                      </a:r>
                      <a:endParaRPr sz="1800"/>
                    </a:p>
                    <a:p>
                      <a:pPr indent="0" lvl="0" marL="0" rtl="0">
                        <a:spcBef>
                          <a:spcPts val="0"/>
                        </a:spcBef>
                        <a:spcAft>
                          <a:spcPts val="0"/>
                        </a:spcAft>
                        <a:buNone/>
                      </a:pPr>
                      <a:r>
                        <a:rPr lang="en-US" sz="1800"/>
                        <a:t>  between term and definition.</a:t>
                      </a:r>
                      <a:endParaRPr sz="18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t>Definition lists:</a:t>
                      </a:r>
                      <a:endParaRPr sz="1800"/>
                    </a:p>
                    <a:p>
                      <a:pPr indent="0" lvl="0" marL="0" rtl="0">
                        <a:spcBef>
                          <a:spcPts val="0"/>
                        </a:spcBef>
                        <a:spcAft>
                          <a:spcPts val="0"/>
                        </a:spcAft>
                        <a:buNone/>
                      </a:pPr>
                      <a:r>
                        <a:rPr b="1" lang="en-US" sz="1800"/>
                        <a:t>what</a:t>
                      </a:r>
                      <a:endParaRPr b="1" sz="1800"/>
                    </a:p>
                    <a:p>
                      <a:pPr indent="0" lvl="0" marL="0" rtl="0">
                        <a:spcBef>
                          <a:spcPts val="0"/>
                        </a:spcBef>
                        <a:spcAft>
                          <a:spcPts val="0"/>
                        </a:spcAft>
                        <a:buNone/>
                      </a:pPr>
                      <a:r>
                        <a:rPr lang="en-US" sz="1800"/>
                        <a:t>Definition lists associate a term with a definition.</a:t>
                      </a:r>
                      <a:endParaRPr sz="1800"/>
                    </a:p>
                    <a:p>
                      <a:pPr indent="0" lvl="0" marL="0" rtl="0">
                        <a:spcBef>
                          <a:spcPts val="0"/>
                        </a:spcBef>
                        <a:spcAft>
                          <a:spcPts val="0"/>
                        </a:spcAft>
                        <a:buNone/>
                      </a:pPr>
                      <a:r>
                        <a:rPr b="1" lang="en-US" sz="1800"/>
                        <a:t>how</a:t>
                      </a:r>
                      <a:endParaRPr b="1" sz="1800"/>
                    </a:p>
                    <a:p>
                      <a:pPr indent="0" lvl="0" marL="0" rtl="0">
                        <a:spcBef>
                          <a:spcPts val="0"/>
                        </a:spcBef>
                        <a:spcAft>
                          <a:spcPts val="0"/>
                        </a:spcAft>
                        <a:buNone/>
                      </a:pPr>
                      <a:r>
                        <a:rPr lang="en-US" sz="1800"/>
                        <a:t>The term is a one-line phrase, and the definition is one or more paragraphs or body elements, indented relative to the term. Blank lines are not allowed between term and definition.</a:t>
                      </a:r>
                      <a:endParaRPr sz="18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593" name="Shape 59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594" name="Shape 594"/>
          <p:cNvGrpSpPr/>
          <p:nvPr/>
        </p:nvGrpSpPr>
        <p:grpSpPr>
          <a:xfrm>
            <a:off x="858043" y="241509"/>
            <a:ext cx="10470300" cy="730079"/>
            <a:chOff x="1692324" y="483017"/>
            <a:chExt cx="20940600" cy="1460159"/>
          </a:xfrm>
        </p:grpSpPr>
        <p:sp>
          <p:nvSpPr>
            <p:cNvPr id="595" name="Shape 59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Definition Lists</a:t>
              </a:r>
              <a:endParaRPr b="1" sz="4400">
                <a:solidFill>
                  <a:srgbClr val="17959F"/>
                </a:solidFill>
                <a:latin typeface="Lato"/>
                <a:ea typeface="Lato"/>
                <a:cs typeface="Lato"/>
                <a:sym typeface="Lato"/>
              </a:endParaRPr>
            </a:p>
          </p:txBody>
        </p:sp>
        <p:sp>
          <p:nvSpPr>
            <p:cNvPr id="596" name="Shape 59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graphicFrame>
        <p:nvGraphicFramePr>
          <p:cNvPr id="601" name="Shape 601"/>
          <p:cNvGraphicFramePr/>
          <p:nvPr/>
        </p:nvGraphicFramePr>
        <p:xfrm>
          <a:off x="481850" y="1547513"/>
          <a:ext cx="3000000" cy="3000000"/>
        </p:xfrm>
        <a:graphic>
          <a:graphicData uri="http://schemas.openxmlformats.org/drawingml/2006/table">
            <a:tbl>
              <a:tblPr>
                <a:noFill/>
                <a:tableStyleId>{D78320A8-8FDA-48D8-BFB7-25860FA54925}</a:tableStyleId>
              </a:tblPr>
              <a:tblGrid>
                <a:gridCol w="4513750"/>
                <a:gridCol w="6735025"/>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81000">
                <a:tc>
                  <a:txBody>
                    <a:bodyPr>
                      <a:noAutofit/>
                    </a:bodyPr>
                    <a:lstStyle/>
                    <a:p>
                      <a:pPr indent="0" lvl="0" marL="0" rtl="0">
                        <a:spcBef>
                          <a:spcPts val="0"/>
                        </a:spcBef>
                        <a:spcAft>
                          <a:spcPts val="0"/>
                        </a:spcAft>
                        <a:buNone/>
                      </a:pPr>
                      <a:r>
                        <a:rPr lang="en-US" sz="1600"/>
                        <a:t>Doctest blocks are interactive </a:t>
                      </a:r>
                      <a:endParaRPr sz="1600"/>
                    </a:p>
                    <a:p>
                      <a:pPr indent="0" lvl="0" marL="0" rtl="0">
                        <a:spcBef>
                          <a:spcPts val="0"/>
                        </a:spcBef>
                        <a:spcAft>
                          <a:spcPts val="0"/>
                        </a:spcAft>
                        <a:buNone/>
                      </a:pPr>
                      <a:r>
                        <a:rPr lang="en-US" sz="1600"/>
                        <a:t>Python sessions. They begin with </a:t>
                      </a:r>
                      <a:endParaRPr sz="1600"/>
                    </a:p>
                    <a:p>
                      <a:pPr indent="0" lvl="0" marL="0" rtl="0">
                        <a:spcBef>
                          <a:spcPts val="0"/>
                        </a:spcBef>
                        <a:spcAft>
                          <a:spcPts val="0"/>
                        </a:spcAft>
                        <a:buNone/>
                      </a:pPr>
                      <a:r>
                        <a:rPr lang="en-US" sz="1600"/>
                        <a:t>"``&gt;&gt;&gt;``" and end with a blank line.</a:t>
                      </a:r>
                      <a:endParaRPr sz="1600"/>
                    </a:p>
                    <a:p>
                      <a:pPr indent="0" lvl="0" marL="0" rtl="0">
                        <a:spcBef>
                          <a:spcPts val="0"/>
                        </a:spcBef>
                        <a:spcAft>
                          <a:spcPts val="0"/>
                        </a:spcAft>
                        <a:buNone/>
                      </a:pPr>
                      <a:r>
                        <a:rPr lang="en-US" sz="1600"/>
                        <a:t>&gt;&gt;&gt; print "This is a doctest block." </a:t>
                      </a:r>
                      <a:endParaRPr sz="1600"/>
                    </a:p>
                    <a:p>
                      <a:pPr indent="0" lvl="0" marL="0" rtl="0">
                        <a:spcBef>
                          <a:spcPts val="0"/>
                        </a:spcBef>
                        <a:spcAft>
                          <a:spcPts val="0"/>
                        </a:spcAft>
                        <a:buNone/>
                      </a:pPr>
                      <a:r>
                        <a:rPr lang="en-US" sz="1600"/>
                        <a:t>This is a doctest block.</a:t>
                      </a:r>
                      <a:endParaRPr sz="1600"/>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Doctest blocks are interactive Python sessions. They begin with "&gt;&gt;&gt;" and end with a blank line.</a:t>
                      </a:r>
                      <a:endParaRPr sz="1800">
                        <a:latin typeface="Lato"/>
                        <a:ea typeface="Lato"/>
                        <a:cs typeface="Lato"/>
                        <a:sym typeface="Lato"/>
                      </a:endParaRPr>
                    </a:p>
                    <a:p>
                      <a:pPr indent="0" lvl="0" marL="0" rtl="0">
                        <a:spcBef>
                          <a:spcPts val="0"/>
                        </a:spcBef>
                        <a:spcAft>
                          <a:spcPts val="0"/>
                        </a:spcAft>
                        <a:buNone/>
                      </a:pPr>
                      <a:r>
                        <a:rPr lang="en-US" sz="1800">
                          <a:latin typeface="Lato"/>
                          <a:ea typeface="Lato"/>
                          <a:cs typeface="Lato"/>
                          <a:sym typeface="Lato"/>
                        </a:rPr>
                        <a:t>&gt;&gt;&gt; print "This is a doctest block." </a:t>
                      </a:r>
                      <a:endParaRPr sz="1800">
                        <a:latin typeface="Lato"/>
                        <a:ea typeface="Lato"/>
                        <a:cs typeface="Lato"/>
                        <a:sym typeface="Lato"/>
                      </a:endParaRPr>
                    </a:p>
                    <a:p>
                      <a:pPr indent="0" lvl="0" marL="0" rtl="0">
                        <a:spcBef>
                          <a:spcPts val="0"/>
                        </a:spcBef>
                        <a:spcAft>
                          <a:spcPts val="0"/>
                        </a:spcAft>
                        <a:buNone/>
                      </a:pPr>
                      <a:r>
                        <a:rPr lang="en-US" sz="1800">
                          <a:latin typeface="Lato"/>
                          <a:ea typeface="Lato"/>
                          <a:cs typeface="Lato"/>
                          <a:sym typeface="Lato"/>
                        </a:rPr>
                        <a:t>This is a doctest block.</a:t>
                      </a:r>
                      <a:endParaRPr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602" name="Shape 60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03" name="Shape 603"/>
          <p:cNvGrpSpPr/>
          <p:nvPr/>
        </p:nvGrpSpPr>
        <p:grpSpPr>
          <a:xfrm>
            <a:off x="858043" y="241509"/>
            <a:ext cx="10470300" cy="730079"/>
            <a:chOff x="1692324" y="483017"/>
            <a:chExt cx="20940600" cy="1460159"/>
          </a:xfrm>
        </p:grpSpPr>
        <p:sp>
          <p:nvSpPr>
            <p:cNvPr id="604" name="Shape 60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Doctest Blocks</a:t>
              </a:r>
              <a:endParaRPr b="1" sz="4400">
                <a:solidFill>
                  <a:srgbClr val="17959F"/>
                </a:solidFill>
                <a:latin typeface="Lato"/>
                <a:ea typeface="Lato"/>
                <a:cs typeface="Lato"/>
                <a:sym typeface="Lato"/>
              </a:endParaRPr>
            </a:p>
          </p:txBody>
        </p:sp>
        <p:sp>
          <p:nvSpPr>
            <p:cNvPr id="605" name="Shape 60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graphicFrame>
        <p:nvGraphicFramePr>
          <p:cNvPr id="610" name="Shape 610"/>
          <p:cNvGraphicFramePr/>
          <p:nvPr/>
        </p:nvGraphicFramePr>
        <p:xfrm>
          <a:off x="481850" y="1547513"/>
          <a:ext cx="3000000" cy="3000000"/>
        </p:xfrm>
        <a:graphic>
          <a:graphicData uri="http://schemas.openxmlformats.org/drawingml/2006/table">
            <a:tbl>
              <a:tblPr>
                <a:noFill/>
                <a:tableStyleId>{D78320A8-8FDA-48D8-BFB7-25860FA54925}</a:tableStyleId>
              </a:tblPr>
              <a:tblGrid>
                <a:gridCol w="4513750"/>
                <a:gridCol w="6735025"/>
              </a:tblGrid>
              <a:tr h="381000">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Plain text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800">
                          <a:latin typeface="Lato"/>
                          <a:ea typeface="Lato"/>
                          <a:cs typeface="Lato"/>
                          <a:sym typeface="Lato"/>
                        </a:rPr>
                        <a:t>Typical result</a:t>
                      </a:r>
                      <a:endParaRPr b="1" sz="1800">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rgbClr val="999999"/>
                    </a:solidFill>
                  </a:tcPr>
                </a:tc>
              </a:tr>
              <a:tr h="3135175">
                <a:tc>
                  <a:txBody>
                    <a:bodyPr>
                      <a:noAutofit/>
                    </a:bodyPr>
                    <a:lstStyle/>
                    <a:p>
                      <a:pPr indent="0" lvl="0" marL="0" rtl="0">
                        <a:spcBef>
                          <a:spcPts val="0"/>
                        </a:spcBef>
                        <a:spcAft>
                          <a:spcPts val="0"/>
                        </a:spcAft>
                        <a:buNone/>
                      </a:pPr>
                      <a:r>
                        <a:rPr lang="en-US"/>
                        <a:t>Simple table:</a:t>
                      </a:r>
                      <a:endParaRPr/>
                    </a:p>
                    <a:p>
                      <a:pPr indent="0" lvl="0" marL="0" rtl="0">
                        <a:spcBef>
                          <a:spcPts val="0"/>
                        </a:spcBef>
                        <a:spcAft>
                          <a:spcPts val="0"/>
                        </a:spcAft>
                        <a:buNone/>
                      </a:pPr>
                      <a:r>
                        <a:rPr lang="en-US">
                          <a:latin typeface="Courier New"/>
                          <a:ea typeface="Courier New"/>
                          <a:cs typeface="Courier New"/>
                          <a:sym typeface="Courier New"/>
                        </a:rPr>
                        <a:t>=====  =====  ======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   Inputs     Output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  ------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  A      B    A or B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  =====  ======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False  False  False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True   False  True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False  True   True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True   True   True </a:t>
                      </a:r>
                      <a:endParaRPr>
                        <a:latin typeface="Courier New"/>
                        <a:ea typeface="Courier New"/>
                        <a:cs typeface="Courier New"/>
                        <a:sym typeface="Courier New"/>
                      </a:endParaRPr>
                    </a:p>
                    <a:p>
                      <a:pPr indent="0" lvl="0" marL="0" rtl="0">
                        <a:spcBef>
                          <a:spcPts val="0"/>
                        </a:spcBef>
                        <a:spcAft>
                          <a:spcPts val="0"/>
                        </a:spcAft>
                        <a:buNone/>
                      </a:pPr>
                      <a:r>
                        <a:rPr lang="en-US">
                          <a:latin typeface="Courier New"/>
                          <a:ea typeface="Courier New"/>
                          <a:cs typeface="Courier New"/>
                          <a:sym typeface="Courier New"/>
                        </a:rPr>
                        <a:t>=====  =====  ======</a:t>
                      </a:r>
                      <a:endParaRPr>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611" name="Shape 61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12" name="Shape 612"/>
          <p:cNvGrpSpPr/>
          <p:nvPr/>
        </p:nvGrpSpPr>
        <p:grpSpPr>
          <a:xfrm>
            <a:off x="858043" y="241509"/>
            <a:ext cx="10470300" cy="730079"/>
            <a:chOff x="1692324" y="483017"/>
            <a:chExt cx="20940600" cy="1460159"/>
          </a:xfrm>
        </p:grpSpPr>
        <p:sp>
          <p:nvSpPr>
            <p:cNvPr id="613" name="Shape 61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Tables</a:t>
              </a:r>
              <a:endParaRPr b="1" sz="4400">
                <a:solidFill>
                  <a:srgbClr val="17959F"/>
                </a:solidFill>
                <a:latin typeface="Lato"/>
                <a:ea typeface="Lato"/>
                <a:cs typeface="Lato"/>
                <a:sym typeface="Lato"/>
              </a:endParaRPr>
            </a:p>
          </p:txBody>
        </p:sp>
        <p:sp>
          <p:nvSpPr>
            <p:cNvPr id="614" name="Shape 61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615" name="Shape 615"/>
          <p:cNvSpPr txBox="1"/>
          <p:nvPr/>
        </p:nvSpPr>
        <p:spPr>
          <a:xfrm>
            <a:off x="354450" y="5332300"/>
            <a:ext cx="11376300" cy="1335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1800"/>
              <a:t>There are two syntaxes for tables in reStructuredText. Grid tables are complete but cumbersome to create. Simple tables are easy to create but limited (no row spans, etc.).</a:t>
            </a:r>
            <a:endParaRPr sz="1800"/>
          </a:p>
          <a:p>
            <a:pPr indent="0" lvl="0" marL="0" rtl="0">
              <a:spcBef>
                <a:spcPts val="0"/>
              </a:spcBef>
              <a:spcAft>
                <a:spcPts val="0"/>
              </a:spcAft>
              <a:buNone/>
            </a:pPr>
            <a:r>
              <a:t/>
            </a:r>
            <a:endParaRPr sz="1800"/>
          </a:p>
        </p:txBody>
      </p:sp>
      <p:pic>
        <p:nvPicPr>
          <p:cNvPr id="616" name="Shape 616"/>
          <p:cNvPicPr preferRelativeResize="0"/>
          <p:nvPr/>
        </p:nvPicPr>
        <p:blipFill rotWithShape="1">
          <a:blip r:embed="rId3">
            <a:alphaModFix/>
          </a:blip>
          <a:srcRect b="0" l="0" r="14595" t="0"/>
          <a:stretch/>
        </p:blipFill>
        <p:spPr>
          <a:xfrm>
            <a:off x="7335751" y="2352150"/>
            <a:ext cx="2049675" cy="2503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622" name="Shape 622"/>
          <p:cNvGrpSpPr/>
          <p:nvPr/>
        </p:nvGrpSpPr>
        <p:grpSpPr>
          <a:xfrm>
            <a:off x="858043" y="241509"/>
            <a:ext cx="10470300" cy="730079"/>
            <a:chOff x="1692324" y="483017"/>
            <a:chExt cx="20940600" cy="1460159"/>
          </a:xfrm>
        </p:grpSpPr>
        <p:sp>
          <p:nvSpPr>
            <p:cNvPr id="623" name="Shape 623"/>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Bottomline</a:t>
              </a:r>
              <a:endParaRPr b="1" sz="4400">
                <a:solidFill>
                  <a:srgbClr val="17959F"/>
                </a:solidFill>
                <a:latin typeface="Lato"/>
                <a:ea typeface="Lato"/>
                <a:cs typeface="Lato"/>
                <a:sym typeface="Lato"/>
              </a:endParaRPr>
            </a:p>
          </p:txBody>
        </p:sp>
        <p:sp>
          <p:nvSpPr>
            <p:cNvPr id="624" name="Shape 624"/>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625" name="Shape 625"/>
          <p:cNvSpPr txBox="1"/>
          <p:nvPr/>
        </p:nvSpPr>
        <p:spPr>
          <a:xfrm>
            <a:off x="281775" y="3092650"/>
            <a:ext cx="11492400" cy="9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ato"/>
                <a:ea typeface="Lato"/>
                <a:cs typeface="Lato"/>
                <a:sym typeface="Lato"/>
              </a:rPr>
              <a:t>There are many such markup options available in the reStructuredText page. </a:t>
            </a:r>
            <a:endParaRPr sz="2000">
              <a:latin typeface="Lato"/>
              <a:ea typeface="Lato"/>
              <a:cs typeface="Lato"/>
              <a:sym typeface="Lato"/>
            </a:endParaRPr>
          </a:p>
          <a:p>
            <a:pPr indent="0" lvl="0" marL="0" rtl="0" algn="ctr">
              <a:spcBef>
                <a:spcPts val="0"/>
              </a:spcBef>
              <a:spcAft>
                <a:spcPts val="0"/>
              </a:spcAft>
              <a:buNone/>
            </a:pPr>
            <a:r>
              <a:rPr lang="en-US" sz="2000">
                <a:latin typeface="Lato"/>
                <a:ea typeface="Lato"/>
                <a:cs typeface="Lato"/>
                <a:sym typeface="Lato"/>
              </a:rPr>
              <a:t>http://docutils.sourceforge.net/rst.html</a:t>
            </a:r>
            <a:endParaRPr sz="20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cxnSp>
        <p:nvCxnSpPr>
          <p:cNvPr id="631" name="Shape 631"/>
          <p:cNvCxnSpPr/>
          <p:nvPr/>
        </p:nvCxnSpPr>
        <p:spPr>
          <a:xfrm>
            <a:off x="5805926" y="41293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632" name="Shape 632"/>
          <p:cNvSpPr txBox="1"/>
          <p:nvPr/>
        </p:nvSpPr>
        <p:spPr>
          <a:xfrm>
            <a:off x="1480350" y="2928125"/>
            <a:ext cx="9231300" cy="102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Getting Started with Sphinx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Shape 637"/>
          <p:cNvSpPr txBox="1"/>
          <p:nvPr/>
        </p:nvSpPr>
        <p:spPr>
          <a:xfrm>
            <a:off x="245750" y="1849325"/>
            <a:ext cx="11694900" cy="35598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Just like setting up a good infrastructure for writing your unit tests, setting up a good infrastructure for your documentation is important to starting off a python project correctly.</a:t>
            </a:r>
            <a:endParaRPr sz="1800">
              <a:latin typeface="Lato"/>
              <a:ea typeface="Lato"/>
              <a:cs typeface="Lato"/>
              <a:sym typeface="Lato"/>
            </a:endParaRPr>
          </a:p>
          <a:p>
            <a:pPr indent="-342900" lvl="0" marL="457200" marR="0" rtl="0" algn="just">
              <a:lnSpc>
                <a:spcPct val="150000"/>
              </a:lnSpc>
              <a:spcBef>
                <a:spcPts val="1000"/>
              </a:spcBef>
              <a:spcAft>
                <a:spcPts val="0"/>
              </a:spcAft>
              <a:buSzPts val="1800"/>
              <a:buFont typeface="Lato"/>
              <a:buChar char="●"/>
            </a:pPr>
            <a:r>
              <a:rPr lang="en-US" sz="1800">
                <a:latin typeface="Lato"/>
                <a:ea typeface="Lato"/>
                <a:cs typeface="Lato"/>
                <a:sym typeface="Lato"/>
              </a:rPr>
              <a:t>Sphinx is a t</a:t>
            </a:r>
            <a:r>
              <a:rPr b="1" lang="en-US" sz="1800">
                <a:solidFill>
                  <a:srgbClr val="F20253"/>
                </a:solidFill>
                <a:latin typeface="Lato"/>
                <a:ea typeface="Lato"/>
                <a:cs typeface="Lato"/>
                <a:sym typeface="Lato"/>
              </a:rPr>
              <a:t>ool that translates a set of reStructuredText source files into various output formats</a:t>
            </a:r>
            <a:r>
              <a:rPr lang="en-US" sz="1800">
                <a:latin typeface="Lato"/>
                <a:ea typeface="Lato"/>
                <a:cs typeface="Lato"/>
                <a:sym typeface="Lato"/>
              </a:rPr>
              <a:t>, automatically producing cross-references, indices, etc. </a:t>
            </a:r>
            <a:endParaRPr sz="1800">
              <a:latin typeface="Lato"/>
              <a:ea typeface="Lato"/>
              <a:cs typeface="Lato"/>
              <a:sym typeface="Lato"/>
            </a:endParaRPr>
          </a:p>
          <a:p>
            <a:pPr indent="-342900" lvl="0" marL="457200" marR="0" rtl="0" algn="just">
              <a:lnSpc>
                <a:spcPct val="150000"/>
              </a:lnSpc>
              <a:spcBef>
                <a:spcPts val="1000"/>
              </a:spcBef>
              <a:spcAft>
                <a:spcPts val="1000"/>
              </a:spcAft>
              <a:buSzPts val="1800"/>
              <a:buFont typeface="Lato"/>
              <a:buChar char="●"/>
            </a:pPr>
            <a:r>
              <a:rPr lang="en-US" sz="1800">
                <a:latin typeface="Lato"/>
                <a:ea typeface="Lato"/>
                <a:cs typeface="Lato"/>
                <a:sym typeface="Lato"/>
              </a:rPr>
              <a:t>That is, </a:t>
            </a:r>
            <a:r>
              <a:rPr b="1" lang="en-US" sz="1800">
                <a:solidFill>
                  <a:srgbClr val="008080"/>
                </a:solidFill>
                <a:latin typeface="Lato"/>
                <a:ea typeface="Lato"/>
                <a:cs typeface="Lato"/>
                <a:sym typeface="Lato"/>
              </a:rPr>
              <a:t>if you have a directory containing a bunch of reST-formatted documents</a:t>
            </a:r>
            <a:r>
              <a:rPr lang="en-US" sz="1800">
                <a:latin typeface="Lato"/>
                <a:ea typeface="Lato"/>
                <a:cs typeface="Lato"/>
                <a:sym typeface="Lato"/>
              </a:rPr>
              <a:t> (and possibly subdirectories of docs in there as well), </a:t>
            </a:r>
            <a:r>
              <a:rPr b="1" lang="en-US" sz="1800">
                <a:solidFill>
                  <a:srgbClr val="008080"/>
                </a:solidFill>
                <a:latin typeface="Lato"/>
                <a:ea typeface="Lato"/>
                <a:cs typeface="Lato"/>
                <a:sym typeface="Lato"/>
              </a:rPr>
              <a:t>Sphinx can generate a nicely-organized arrangement of HTML files </a:t>
            </a:r>
            <a:r>
              <a:rPr lang="en-US" sz="1800">
                <a:latin typeface="Lato"/>
                <a:ea typeface="Lato"/>
                <a:cs typeface="Lato"/>
                <a:sym typeface="Lato"/>
              </a:rPr>
              <a:t>(in some other directory) for easy browsing and navigation</a:t>
            </a:r>
            <a:endParaRPr sz="1800">
              <a:latin typeface="Lato"/>
              <a:ea typeface="Lato"/>
              <a:cs typeface="Lato"/>
              <a:sym typeface="Lato"/>
            </a:endParaRPr>
          </a:p>
        </p:txBody>
      </p:sp>
      <p:grpSp>
        <p:nvGrpSpPr>
          <p:cNvPr id="638" name="Shape 638"/>
          <p:cNvGrpSpPr/>
          <p:nvPr/>
        </p:nvGrpSpPr>
        <p:grpSpPr>
          <a:xfrm>
            <a:off x="858050" y="89102"/>
            <a:ext cx="10470300" cy="653886"/>
            <a:chOff x="1692338" y="178204"/>
            <a:chExt cx="20940600" cy="1307772"/>
          </a:xfrm>
        </p:grpSpPr>
        <p:sp>
          <p:nvSpPr>
            <p:cNvPr id="639" name="Shape 639"/>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Sphinx</a:t>
              </a:r>
              <a:endParaRPr b="1" sz="3600">
                <a:solidFill>
                  <a:srgbClr val="17959F"/>
                </a:solidFill>
                <a:latin typeface="Lato"/>
                <a:ea typeface="Lato"/>
                <a:cs typeface="Lato"/>
                <a:sym typeface="Lato"/>
              </a:endParaRPr>
            </a:p>
          </p:txBody>
        </p:sp>
        <p:sp>
          <p:nvSpPr>
            <p:cNvPr id="640" name="Shape 640"/>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41" name="Shape 641"/>
          <p:cNvPicPr preferRelativeResize="0"/>
          <p:nvPr/>
        </p:nvPicPr>
        <p:blipFill>
          <a:blip r:embed="rId3">
            <a:alphaModFix/>
          </a:blip>
          <a:stretch>
            <a:fillRect/>
          </a:stretch>
        </p:blipFill>
        <p:spPr>
          <a:xfrm>
            <a:off x="7505328" y="5607925"/>
            <a:ext cx="4737350" cy="911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nvSpPr>
        <p:spPr>
          <a:xfrm>
            <a:off x="233325" y="5147350"/>
            <a:ext cx="11094900" cy="10326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First, you will need to install Sphinx:</a:t>
            </a:r>
            <a:endParaRPr sz="1800">
              <a:latin typeface="Lato"/>
              <a:ea typeface="Lato"/>
              <a:cs typeface="Lato"/>
              <a:sym typeface="Lato"/>
            </a:endParaRPr>
          </a:p>
          <a:p>
            <a:pPr indent="457200" lvl="0" marL="457200" marR="0" rtl="0" algn="just">
              <a:lnSpc>
                <a:spcPct val="150000"/>
              </a:lnSpc>
              <a:spcBef>
                <a:spcPts val="1000"/>
              </a:spcBef>
              <a:spcAft>
                <a:spcPts val="0"/>
              </a:spcAft>
              <a:buNone/>
            </a:pPr>
            <a:r>
              <a:rPr b="1" lang="en-US" sz="1800">
                <a:solidFill>
                  <a:srgbClr val="F20253"/>
                </a:solidFill>
                <a:latin typeface="Courier New"/>
                <a:ea typeface="Courier New"/>
                <a:cs typeface="Courier New"/>
                <a:sym typeface="Courier New"/>
              </a:rPr>
              <a:t>pip install sphinx</a:t>
            </a:r>
            <a:endParaRPr b="1" sz="1800">
              <a:solidFill>
                <a:srgbClr val="F20253"/>
              </a:solidFill>
              <a:latin typeface="Courier New"/>
              <a:ea typeface="Courier New"/>
              <a:cs typeface="Courier New"/>
              <a:sym typeface="Courier New"/>
            </a:endParaRPr>
          </a:p>
          <a:p>
            <a:pPr indent="0" lvl="0" marL="0" marR="0" rtl="0" algn="just">
              <a:lnSpc>
                <a:spcPct val="150000"/>
              </a:lnSpc>
              <a:spcBef>
                <a:spcPts val="1000"/>
              </a:spcBef>
              <a:spcAft>
                <a:spcPts val="1000"/>
              </a:spcAft>
              <a:buNone/>
            </a:pPr>
            <a:r>
              <a:t/>
            </a:r>
            <a:endParaRPr sz="1800">
              <a:latin typeface="Lato"/>
              <a:ea typeface="Lato"/>
              <a:cs typeface="Lato"/>
              <a:sym typeface="Lato"/>
            </a:endParaRPr>
          </a:p>
        </p:txBody>
      </p:sp>
      <p:grpSp>
        <p:nvGrpSpPr>
          <p:cNvPr id="647" name="Shape 647"/>
          <p:cNvGrpSpPr/>
          <p:nvPr/>
        </p:nvGrpSpPr>
        <p:grpSpPr>
          <a:xfrm>
            <a:off x="858050" y="89102"/>
            <a:ext cx="10470300" cy="653886"/>
            <a:chOff x="1692338" y="178204"/>
            <a:chExt cx="20940600" cy="1307772"/>
          </a:xfrm>
        </p:grpSpPr>
        <p:sp>
          <p:nvSpPr>
            <p:cNvPr id="648" name="Shape 648"/>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Installing Sphinx</a:t>
              </a:r>
              <a:endParaRPr b="1" sz="3600">
                <a:solidFill>
                  <a:srgbClr val="17959F"/>
                </a:solidFill>
                <a:latin typeface="Lato"/>
                <a:ea typeface="Lato"/>
                <a:cs typeface="Lato"/>
                <a:sym typeface="Lato"/>
              </a:endParaRPr>
            </a:p>
          </p:txBody>
        </p:sp>
        <p:sp>
          <p:nvSpPr>
            <p:cNvPr id="649" name="Shape 649"/>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50" name="Shape 650"/>
          <p:cNvPicPr preferRelativeResize="0"/>
          <p:nvPr/>
        </p:nvPicPr>
        <p:blipFill>
          <a:blip r:embed="rId3">
            <a:alphaModFix/>
          </a:blip>
          <a:stretch>
            <a:fillRect/>
          </a:stretch>
        </p:blipFill>
        <p:spPr>
          <a:xfrm>
            <a:off x="1469325" y="1668825"/>
            <a:ext cx="8791176" cy="2692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nvSpPr>
        <p:spPr>
          <a:xfrm>
            <a:off x="233325" y="1171250"/>
            <a:ext cx="8437500" cy="47004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Create a ‘docs’ folder in your project, so that you overall project structure looks similar to:</a:t>
            </a:r>
            <a:endParaRPr sz="1800">
              <a:latin typeface="Lato"/>
              <a:ea typeface="Lato"/>
              <a:cs typeface="Lato"/>
              <a:sym typeface="Lato"/>
            </a:endParaRPr>
          </a:p>
          <a:p>
            <a:pPr indent="0" lvl="0" marL="457200" marR="0" rtl="0" algn="just">
              <a:lnSpc>
                <a:spcPct val="115000"/>
              </a:lnSpc>
              <a:spcBef>
                <a:spcPts val="1000"/>
              </a:spcBef>
              <a:spcAft>
                <a:spcPts val="0"/>
              </a:spcAft>
              <a:buNone/>
            </a:pPr>
            <a:r>
              <a:rPr b="1" lang="en-US" sz="2000">
                <a:latin typeface="Courier New"/>
                <a:ea typeface="Courier New"/>
                <a:cs typeface="Courier New"/>
                <a:sym typeface="Courier New"/>
              </a:rPr>
              <a:t>project_name</a:t>
            </a:r>
            <a:endParaRPr b="1" sz="2000">
              <a:latin typeface="Courier New"/>
              <a:ea typeface="Courier New"/>
              <a:cs typeface="Courier New"/>
              <a:sym typeface="Courier New"/>
            </a:endParaRPr>
          </a:p>
          <a:p>
            <a:pPr indent="457200" lvl="0" marL="457200" marR="0" rtl="0" algn="just">
              <a:lnSpc>
                <a:spcPct val="115000"/>
              </a:lnSpc>
              <a:spcBef>
                <a:spcPts val="0"/>
              </a:spcBef>
              <a:spcAft>
                <a:spcPts val="0"/>
              </a:spcAft>
              <a:buNone/>
            </a:pPr>
            <a:r>
              <a:rPr b="1" lang="en-US" sz="2000">
                <a:latin typeface="Courier New"/>
                <a:ea typeface="Courier New"/>
                <a:cs typeface="Courier New"/>
                <a:sym typeface="Courier New"/>
              </a:rPr>
              <a:t>project_name</a:t>
            </a:r>
            <a:endParaRPr b="1" sz="2000">
              <a:latin typeface="Courier New"/>
              <a:ea typeface="Courier New"/>
              <a:cs typeface="Courier New"/>
              <a:sym typeface="Courier New"/>
            </a:endParaRPr>
          </a:p>
          <a:p>
            <a:pPr indent="457200" lvl="0" marL="914400" marR="0" rtl="0" algn="just">
              <a:lnSpc>
                <a:spcPct val="115000"/>
              </a:lnSpc>
              <a:spcBef>
                <a:spcPts val="0"/>
              </a:spcBef>
              <a:spcAft>
                <a:spcPts val="0"/>
              </a:spcAft>
              <a:buNone/>
            </a:pPr>
            <a:r>
              <a:rPr b="1" lang="en-US" sz="2000">
                <a:latin typeface="Courier New"/>
                <a:ea typeface="Courier New"/>
                <a:cs typeface="Courier New"/>
                <a:sym typeface="Courier New"/>
              </a:rPr>
              <a:t>__init__.py</a:t>
            </a:r>
            <a:endParaRPr b="1" sz="2000">
              <a:latin typeface="Courier New"/>
              <a:ea typeface="Courier New"/>
              <a:cs typeface="Courier New"/>
              <a:sym typeface="Courier New"/>
            </a:endParaRPr>
          </a:p>
          <a:p>
            <a:pPr indent="457200" lvl="0" marL="914400" marR="0" rtl="0" algn="just">
              <a:lnSpc>
                <a:spcPct val="115000"/>
              </a:lnSpc>
              <a:spcBef>
                <a:spcPts val="0"/>
              </a:spcBef>
              <a:spcAft>
                <a:spcPts val="0"/>
              </a:spcAft>
              <a:buNone/>
            </a:pPr>
            <a:r>
              <a:rPr b="1" lang="en-US" sz="2000">
                <a:latin typeface="Courier New"/>
                <a:ea typeface="Courier New"/>
                <a:cs typeface="Courier New"/>
                <a:sym typeface="Courier New"/>
              </a:rPr>
              <a:t>source_file_1.py</a:t>
            </a:r>
            <a:endParaRPr b="1" sz="2000">
              <a:latin typeface="Courier New"/>
              <a:ea typeface="Courier New"/>
              <a:cs typeface="Courier New"/>
              <a:sym typeface="Courier New"/>
            </a:endParaRPr>
          </a:p>
          <a:p>
            <a:pPr indent="457200" lvl="0" marL="914400" marR="0" rtl="0" algn="just">
              <a:lnSpc>
                <a:spcPct val="115000"/>
              </a:lnSpc>
              <a:spcBef>
                <a:spcPts val="0"/>
              </a:spcBef>
              <a:spcAft>
                <a:spcPts val="0"/>
              </a:spcAft>
              <a:buNone/>
            </a:pPr>
            <a:r>
              <a:rPr b="1" lang="en-US" sz="2000">
                <a:latin typeface="Courier New"/>
                <a:ea typeface="Courier New"/>
                <a:cs typeface="Courier New"/>
                <a:sym typeface="Courier New"/>
              </a:rPr>
              <a:t>source_file_2.py</a:t>
            </a:r>
            <a:endParaRPr b="1" sz="2000">
              <a:latin typeface="Courier New"/>
              <a:ea typeface="Courier New"/>
              <a:cs typeface="Courier New"/>
              <a:sym typeface="Courier New"/>
            </a:endParaRPr>
          </a:p>
          <a:p>
            <a:pPr indent="457200" lvl="0" marL="457200" marR="0" rtl="0" algn="just">
              <a:lnSpc>
                <a:spcPct val="115000"/>
              </a:lnSpc>
              <a:spcBef>
                <a:spcPts val="0"/>
              </a:spcBef>
              <a:spcAft>
                <a:spcPts val="0"/>
              </a:spcAft>
              <a:buNone/>
            </a:pPr>
            <a:r>
              <a:rPr b="1" lang="en-US" sz="2000">
                <a:latin typeface="Courier New"/>
                <a:ea typeface="Courier New"/>
                <a:cs typeface="Courier New"/>
                <a:sym typeface="Courier New"/>
              </a:rPr>
              <a:t>docs</a:t>
            </a:r>
            <a:endParaRPr b="1" sz="2000">
              <a:latin typeface="Courier New"/>
              <a:ea typeface="Courier New"/>
              <a:cs typeface="Courier New"/>
              <a:sym typeface="Courier New"/>
            </a:endParaRPr>
          </a:p>
          <a:p>
            <a:pPr indent="457200" lvl="0" marL="457200" marR="0" rtl="0" algn="just">
              <a:lnSpc>
                <a:spcPct val="115000"/>
              </a:lnSpc>
              <a:spcBef>
                <a:spcPts val="0"/>
              </a:spcBef>
              <a:spcAft>
                <a:spcPts val="0"/>
              </a:spcAft>
              <a:buNone/>
            </a:pPr>
            <a:r>
              <a:rPr b="1" lang="en-US" sz="2000">
                <a:latin typeface="Courier New"/>
                <a:ea typeface="Courier New"/>
                <a:cs typeface="Courier New"/>
                <a:sym typeface="Courier New"/>
              </a:rPr>
              <a:t>run.py</a:t>
            </a:r>
            <a:endParaRPr b="1" sz="2000">
              <a:latin typeface="Courier New"/>
              <a:ea typeface="Courier New"/>
              <a:cs typeface="Courier New"/>
              <a:sym typeface="Courier New"/>
            </a:endParaRPr>
          </a:p>
          <a:p>
            <a:pPr indent="0" lvl="0" marL="0" marR="0" rtl="0" algn="just">
              <a:lnSpc>
                <a:spcPct val="115000"/>
              </a:lnSpc>
              <a:spcBef>
                <a:spcPts val="0"/>
              </a:spcBef>
              <a:spcAft>
                <a:spcPts val="0"/>
              </a:spcAft>
              <a:buNone/>
            </a:pPr>
            <a:r>
              <a:t/>
            </a:r>
            <a:endParaRPr sz="1800">
              <a:latin typeface="Lato"/>
              <a:ea typeface="Lato"/>
              <a:cs typeface="Lato"/>
              <a:sym typeface="Lato"/>
            </a:endParaRPr>
          </a:p>
        </p:txBody>
      </p:sp>
      <p:grpSp>
        <p:nvGrpSpPr>
          <p:cNvPr id="656" name="Shape 656"/>
          <p:cNvGrpSpPr/>
          <p:nvPr/>
        </p:nvGrpSpPr>
        <p:grpSpPr>
          <a:xfrm>
            <a:off x="858050" y="89102"/>
            <a:ext cx="10470300" cy="653886"/>
            <a:chOff x="1692338" y="178204"/>
            <a:chExt cx="20940600" cy="1307772"/>
          </a:xfrm>
        </p:grpSpPr>
        <p:sp>
          <p:nvSpPr>
            <p:cNvPr id="657" name="Shape 657"/>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Setting up the environment</a:t>
              </a:r>
              <a:endParaRPr b="1" sz="3600">
                <a:solidFill>
                  <a:srgbClr val="17959F"/>
                </a:solidFill>
                <a:latin typeface="Lato"/>
                <a:ea typeface="Lato"/>
                <a:cs typeface="Lato"/>
                <a:sym typeface="Lato"/>
              </a:endParaRPr>
            </a:p>
          </p:txBody>
        </p:sp>
        <p:sp>
          <p:nvSpPr>
            <p:cNvPr id="658" name="Shape 658"/>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59" name="Shape 659"/>
          <p:cNvPicPr preferRelativeResize="0"/>
          <p:nvPr/>
        </p:nvPicPr>
        <p:blipFill rotWithShape="1">
          <a:blip r:embed="rId3">
            <a:alphaModFix/>
          </a:blip>
          <a:srcRect b="0" l="0" r="73325" t="0"/>
          <a:stretch/>
        </p:blipFill>
        <p:spPr>
          <a:xfrm>
            <a:off x="9108097" y="2666175"/>
            <a:ext cx="2778975" cy="2003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nvSpPr>
        <p:spPr>
          <a:xfrm>
            <a:off x="233325" y="1171250"/>
            <a:ext cx="11094900" cy="47004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15000"/>
              </a:lnSpc>
              <a:spcBef>
                <a:spcPts val="0"/>
              </a:spcBef>
              <a:spcAft>
                <a:spcPts val="0"/>
              </a:spcAft>
              <a:buSzPts val="1800"/>
              <a:buFont typeface="Lato"/>
              <a:buChar char="●"/>
            </a:pPr>
            <a:r>
              <a:rPr lang="en-US" sz="1800">
                <a:latin typeface="Lato"/>
                <a:ea typeface="Lato"/>
                <a:cs typeface="Lato"/>
                <a:sym typeface="Lato"/>
              </a:rPr>
              <a:t>We have </a:t>
            </a:r>
            <a:r>
              <a:rPr b="1" lang="en-US" sz="1800">
                <a:solidFill>
                  <a:srgbClr val="F20253"/>
                </a:solidFill>
                <a:latin typeface="Lato"/>
                <a:ea typeface="Lato"/>
                <a:cs typeface="Lato"/>
                <a:sym typeface="Lato"/>
              </a:rPr>
              <a:t>a top-level docs directory</a:t>
            </a:r>
            <a:r>
              <a:rPr lang="en-US" sz="1800">
                <a:latin typeface="Lato"/>
                <a:ea typeface="Lato"/>
                <a:cs typeface="Lato"/>
                <a:sym typeface="Lato"/>
              </a:rPr>
              <a:t> in the main project directory. Inside of this is:</a:t>
            </a:r>
            <a:endParaRPr sz="1800">
              <a:latin typeface="Lato"/>
              <a:ea typeface="Lato"/>
              <a:cs typeface="Lato"/>
              <a:sym typeface="Lato"/>
            </a:endParaRPr>
          </a:p>
          <a:p>
            <a:pPr indent="0" lvl="0" marL="0" marR="0" rtl="0" algn="just">
              <a:lnSpc>
                <a:spcPct val="115000"/>
              </a:lnSpc>
              <a:spcBef>
                <a:spcPts val="0"/>
              </a:spcBef>
              <a:spcAft>
                <a:spcPts val="0"/>
              </a:spcAft>
              <a:buNone/>
            </a:pPr>
            <a:r>
              <a:t/>
            </a:r>
            <a:endParaRPr sz="1800">
              <a:latin typeface="Lato"/>
              <a:ea typeface="Lato"/>
              <a:cs typeface="Lato"/>
              <a:sym typeface="Lato"/>
            </a:endParaRPr>
          </a:p>
          <a:p>
            <a:pPr indent="-342900" lvl="0" marL="457200" marR="0" rtl="0" algn="just">
              <a:lnSpc>
                <a:spcPct val="115000"/>
              </a:lnSpc>
              <a:spcBef>
                <a:spcPts val="0"/>
              </a:spcBef>
              <a:spcAft>
                <a:spcPts val="0"/>
              </a:spcAft>
              <a:buSzPts val="1800"/>
              <a:buFont typeface="Lato"/>
              <a:buChar char="●"/>
            </a:pPr>
            <a:r>
              <a:rPr b="1" lang="en-US" sz="1800">
                <a:latin typeface="Lato"/>
                <a:ea typeface="Lato"/>
                <a:cs typeface="Lato"/>
                <a:sym typeface="Lato"/>
              </a:rPr>
              <a:t>index.rst:</a:t>
            </a:r>
            <a:endParaRPr b="1" sz="1800">
              <a:latin typeface="Lato"/>
              <a:ea typeface="Lato"/>
              <a:cs typeface="Lato"/>
              <a:sym typeface="Lato"/>
            </a:endParaRPr>
          </a:p>
          <a:p>
            <a:pPr indent="-342900" lvl="1" marL="914400" marR="0" rtl="0" algn="just">
              <a:lnSpc>
                <a:spcPct val="115000"/>
              </a:lnSpc>
              <a:spcBef>
                <a:spcPts val="0"/>
              </a:spcBef>
              <a:spcAft>
                <a:spcPts val="0"/>
              </a:spcAft>
              <a:buSzPts val="1800"/>
              <a:buFont typeface="Lato"/>
              <a:buChar char="○"/>
            </a:pPr>
            <a:r>
              <a:rPr lang="en-US" sz="1800">
                <a:latin typeface="Lato"/>
                <a:ea typeface="Lato"/>
                <a:cs typeface="Lato"/>
                <a:sym typeface="Lato"/>
              </a:rPr>
              <a:t>This is the </a:t>
            </a:r>
            <a:r>
              <a:rPr b="1" lang="en-US" sz="1800">
                <a:solidFill>
                  <a:srgbClr val="008080"/>
                </a:solidFill>
                <a:latin typeface="Lato"/>
                <a:ea typeface="Lato"/>
                <a:cs typeface="Lato"/>
                <a:sym typeface="Lato"/>
              </a:rPr>
              <a:t>index file for the documentation</a:t>
            </a:r>
            <a:r>
              <a:rPr lang="en-US" sz="1800">
                <a:latin typeface="Lato"/>
                <a:ea typeface="Lato"/>
                <a:cs typeface="Lato"/>
                <a:sym typeface="Lato"/>
              </a:rPr>
              <a:t>, or what lives at /. It </a:t>
            </a:r>
            <a:r>
              <a:rPr b="1" lang="en-US" sz="1800">
                <a:solidFill>
                  <a:srgbClr val="008080"/>
                </a:solidFill>
                <a:latin typeface="Lato"/>
                <a:ea typeface="Lato"/>
                <a:cs typeface="Lato"/>
                <a:sym typeface="Lato"/>
              </a:rPr>
              <a:t>normally contains a Table of Contents that will link to all other pages of the documentation</a:t>
            </a:r>
            <a:r>
              <a:rPr lang="en-US" sz="1800">
                <a:latin typeface="Lato"/>
                <a:ea typeface="Lato"/>
                <a:cs typeface="Lato"/>
                <a:sym typeface="Lato"/>
              </a:rPr>
              <a:t>.</a:t>
            </a:r>
            <a:endParaRPr sz="1800">
              <a:latin typeface="Lato"/>
              <a:ea typeface="Lato"/>
              <a:cs typeface="Lato"/>
              <a:sym typeface="Lato"/>
            </a:endParaRPr>
          </a:p>
          <a:p>
            <a:pPr indent="0" lvl="0" marL="0" marR="0" rtl="0" algn="just">
              <a:lnSpc>
                <a:spcPct val="115000"/>
              </a:lnSpc>
              <a:spcBef>
                <a:spcPts val="0"/>
              </a:spcBef>
              <a:spcAft>
                <a:spcPts val="0"/>
              </a:spcAft>
              <a:buNone/>
            </a:pPr>
            <a:r>
              <a:t/>
            </a:r>
            <a:endParaRPr sz="1800">
              <a:latin typeface="Lato"/>
              <a:ea typeface="Lato"/>
              <a:cs typeface="Lato"/>
              <a:sym typeface="Lato"/>
            </a:endParaRPr>
          </a:p>
          <a:p>
            <a:pPr indent="-342900" lvl="0" marL="457200" marR="0" rtl="0" algn="just">
              <a:lnSpc>
                <a:spcPct val="115000"/>
              </a:lnSpc>
              <a:spcBef>
                <a:spcPts val="0"/>
              </a:spcBef>
              <a:spcAft>
                <a:spcPts val="0"/>
              </a:spcAft>
              <a:buSzPts val="1800"/>
              <a:buFont typeface="Lato"/>
              <a:buChar char="●"/>
            </a:pPr>
            <a:r>
              <a:rPr b="1" lang="en-US" sz="1800">
                <a:latin typeface="Lato"/>
                <a:ea typeface="Lato"/>
                <a:cs typeface="Lato"/>
                <a:sym typeface="Lato"/>
              </a:rPr>
              <a:t>conf.py: </a:t>
            </a:r>
            <a:endParaRPr b="1" sz="1800">
              <a:latin typeface="Lato"/>
              <a:ea typeface="Lato"/>
              <a:cs typeface="Lato"/>
              <a:sym typeface="Lato"/>
            </a:endParaRPr>
          </a:p>
          <a:p>
            <a:pPr indent="-342900" lvl="1" marL="914400" marR="0" rtl="0" algn="just">
              <a:lnSpc>
                <a:spcPct val="115000"/>
              </a:lnSpc>
              <a:spcBef>
                <a:spcPts val="0"/>
              </a:spcBef>
              <a:spcAft>
                <a:spcPts val="0"/>
              </a:spcAft>
              <a:buSzPts val="1800"/>
              <a:buFont typeface="Lato"/>
              <a:buChar char="○"/>
            </a:pPr>
            <a:r>
              <a:rPr lang="en-US" sz="1800">
                <a:latin typeface="Lato"/>
                <a:ea typeface="Lato"/>
                <a:cs typeface="Lato"/>
                <a:sym typeface="Lato"/>
              </a:rPr>
              <a:t>which </a:t>
            </a:r>
            <a:r>
              <a:rPr b="1" lang="en-US" sz="1800">
                <a:solidFill>
                  <a:srgbClr val="008080"/>
                </a:solidFill>
                <a:latin typeface="Lato"/>
                <a:ea typeface="Lato"/>
                <a:cs typeface="Lato"/>
                <a:sym typeface="Lato"/>
              </a:rPr>
              <a:t>allows for customization of the output</a:t>
            </a:r>
            <a:r>
              <a:rPr lang="en-US" sz="1800">
                <a:latin typeface="Lato"/>
                <a:ea typeface="Lato"/>
                <a:cs typeface="Lato"/>
                <a:sym typeface="Lato"/>
              </a:rPr>
              <a:t>.</a:t>
            </a:r>
            <a:endParaRPr sz="1800">
              <a:latin typeface="Lato"/>
              <a:ea typeface="Lato"/>
              <a:cs typeface="Lato"/>
              <a:sym typeface="Lato"/>
            </a:endParaRPr>
          </a:p>
          <a:p>
            <a:pPr indent="-342900" lvl="1" marL="914400" marR="0" rtl="0" algn="just">
              <a:lnSpc>
                <a:spcPct val="115000"/>
              </a:lnSpc>
              <a:spcBef>
                <a:spcPts val="0"/>
              </a:spcBef>
              <a:spcAft>
                <a:spcPts val="0"/>
              </a:spcAft>
              <a:buSzPts val="1800"/>
              <a:buFont typeface="Lato"/>
              <a:buChar char="○"/>
            </a:pPr>
            <a:r>
              <a:rPr lang="en-US" sz="1800">
                <a:latin typeface="Lato"/>
                <a:ea typeface="Lato"/>
                <a:cs typeface="Lato"/>
                <a:sym typeface="Lato"/>
              </a:rPr>
              <a:t>For the most part this shouldn’t need to be changed.</a:t>
            </a:r>
            <a:endParaRPr sz="1800">
              <a:latin typeface="Lato"/>
              <a:ea typeface="Lato"/>
              <a:cs typeface="Lato"/>
              <a:sym typeface="Lato"/>
            </a:endParaRPr>
          </a:p>
          <a:p>
            <a:pPr indent="0" lvl="0" marL="0" marR="0" rtl="0" algn="just">
              <a:lnSpc>
                <a:spcPct val="115000"/>
              </a:lnSpc>
              <a:spcBef>
                <a:spcPts val="0"/>
              </a:spcBef>
              <a:spcAft>
                <a:spcPts val="0"/>
              </a:spcAft>
              <a:buNone/>
            </a:pPr>
            <a:r>
              <a:t/>
            </a:r>
            <a:endParaRPr sz="1800">
              <a:latin typeface="Lato"/>
              <a:ea typeface="Lato"/>
              <a:cs typeface="Lato"/>
              <a:sym typeface="Lato"/>
            </a:endParaRPr>
          </a:p>
          <a:p>
            <a:pPr indent="-342900" lvl="0" marL="457200" marR="0" rtl="0" algn="just">
              <a:lnSpc>
                <a:spcPct val="115000"/>
              </a:lnSpc>
              <a:spcBef>
                <a:spcPts val="0"/>
              </a:spcBef>
              <a:spcAft>
                <a:spcPts val="0"/>
              </a:spcAft>
              <a:buSzPts val="1800"/>
              <a:buFont typeface="Lato"/>
              <a:buChar char="●"/>
            </a:pPr>
            <a:r>
              <a:rPr b="1" lang="en-US" sz="1800">
                <a:latin typeface="Lato"/>
                <a:ea typeface="Lato"/>
                <a:cs typeface="Lato"/>
                <a:sym typeface="Lato"/>
              </a:rPr>
              <a:t>Makefile: </a:t>
            </a:r>
            <a:endParaRPr b="1" sz="1800">
              <a:latin typeface="Lato"/>
              <a:ea typeface="Lato"/>
              <a:cs typeface="Lato"/>
              <a:sym typeface="Lato"/>
            </a:endParaRPr>
          </a:p>
          <a:p>
            <a:pPr indent="-342900" lvl="1" marL="914400" marR="0" rtl="0" algn="just">
              <a:lnSpc>
                <a:spcPct val="115000"/>
              </a:lnSpc>
              <a:spcBef>
                <a:spcPts val="0"/>
              </a:spcBef>
              <a:spcAft>
                <a:spcPts val="0"/>
              </a:spcAft>
              <a:buSzPts val="1800"/>
              <a:buFont typeface="Lato"/>
              <a:buChar char="○"/>
            </a:pPr>
            <a:r>
              <a:rPr lang="en-US" sz="1800">
                <a:latin typeface="Lato"/>
                <a:ea typeface="Lato"/>
                <a:cs typeface="Lato"/>
                <a:sym typeface="Lato"/>
              </a:rPr>
              <a:t>This </a:t>
            </a:r>
            <a:r>
              <a:rPr b="1" lang="en-US" sz="1800">
                <a:solidFill>
                  <a:srgbClr val="008080"/>
                </a:solidFill>
                <a:latin typeface="Lato"/>
                <a:ea typeface="Lato"/>
                <a:cs typeface="Lato"/>
                <a:sym typeface="Lato"/>
              </a:rPr>
              <a:t>ships with sphinx, and is the main interface for local development</a:t>
            </a:r>
            <a:r>
              <a:rPr lang="en-US" sz="1800">
                <a:latin typeface="Lato"/>
                <a:ea typeface="Lato"/>
                <a:cs typeface="Lato"/>
                <a:sym typeface="Lato"/>
              </a:rPr>
              <a:t>, but shouldn’t be changed.</a:t>
            </a:r>
            <a:endParaRPr sz="1800">
              <a:latin typeface="Lato"/>
              <a:ea typeface="Lato"/>
              <a:cs typeface="Lato"/>
              <a:sym typeface="Lato"/>
            </a:endParaRPr>
          </a:p>
          <a:p>
            <a:pPr indent="0" lvl="0" marL="0" marR="0" rtl="0" algn="just">
              <a:lnSpc>
                <a:spcPct val="115000"/>
              </a:lnSpc>
              <a:spcBef>
                <a:spcPts val="0"/>
              </a:spcBef>
              <a:spcAft>
                <a:spcPts val="0"/>
              </a:spcAft>
              <a:buNone/>
            </a:pPr>
            <a:r>
              <a:t/>
            </a:r>
            <a:endParaRPr sz="1800">
              <a:latin typeface="Lato"/>
              <a:ea typeface="Lato"/>
              <a:cs typeface="Lato"/>
              <a:sym typeface="Lato"/>
            </a:endParaRPr>
          </a:p>
          <a:p>
            <a:pPr indent="-342900" lvl="0" marL="457200" marR="0" rtl="0" algn="just">
              <a:lnSpc>
                <a:spcPct val="115000"/>
              </a:lnSpc>
              <a:spcBef>
                <a:spcPts val="0"/>
              </a:spcBef>
              <a:spcAft>
                <a:spcPts val="0"/>
              </a:spcAft>
              <a:buSzPts val="1800"/>
              <a:buFont typeface="Lato"/>
              <a:buChar char="●"/>
            </a:pPr>
            <a:r>
              <a:rPr b="1" lang="en-US" sz="1800">
                <a:latin typeface="Lato"/>
                <a:ea typeface="Lato"/>
                <a:cs typeface="Lato"/>
                <a:sym typeface="Lato"/>
              </a:rPr>
              <a:t>Other *.rst files</a:t>
            </a:r>
            <a:r>
              <a:rPr lang="en-US" sz="1800">
                <a:latin typeface="Lato"/>
                <a:ea typeface="Lato"/>
                <a:cs typeface="Lato"/>
                <a:sym typeface="Lato"/>
              </a:rPr>
              <a:t> for specific subsections of documentation.</a:t>
            </a:r>
            <a:endParaRPr sz="1800">
              <a:latin typeface="Lato"/>
              <a:ea typeface="Lato"/>
              <a:cs typeface="Lato"/>
              <a:sym typeface="Lato"/>
            </a:endParaRPr>
          </a:p>
          <a:p>
            <a:pPr indent="0" lvl="0" marL="0" marR="0" rtl="0" algn="just">
              <a:lnSpc>
                <a:spcPct val="115000"/>
              </a:lnSpc>
              <a:spcBef>
                <a:spcPts val="0"/>
              </a:spcBef>
              <a:spcAft>
                <a:spcPts val="0"/>
              </a:spcAft>
              <a:buNone/>
            </a:pPr>
            <a:r>
              <a:t/>
            </a:r>
            <a:endParaRPr sz="1800">
              <a:latin typeface="Lato"/>
              <a:ea typeface="Lato"/>
              <a:cs typeface="Lato"/>
              <a:sym typeface="Lato"/>
            </a:endParaRPr>
          </a:p>
        </p:txBody>
      </p:sp>
      <p:grpSp>
        <p:nvGrpSpPr>
          <p:cNvPr id="665" name="Shape 665"/>
          <p:cNvGrpSpPr/>
          <p:nvPr/>
        </p:nvGrpSpPr>
        <p:grpSpPr>
          <a:xfrm>
            <a:off x="858050" y="89102"/>
            <a:ext cx="10470300" cy="653886"/>
            <a:chOff x="1692338" y="178204"/>
            <a:chExt cx="20940600" cy="1307772"/>
          </a:xfrm>
        </p:grpSpPr>
        <p:sp>
          <p:nvSpPr>
            <p:cNvPr id="666" name="Shape 666"/>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Setting up the environment</a:t>
              </a:r>
              <a:endParaRPr b="1" sz="3600">
                <a:solidFill>
                  <a:srgbClr val="17959F"/>
                </a:solidFill>
                <a:latin typeface="Lato"/>
                <a:ea typeface="Lato"/>
                <a:cs typeface="Lato"/>
                <a:sym typeface="Lato"/>
              </a:endParaRPr>
            </a:p>
          </p:txBody>
        </p:sp>
        <p:sp>
          <p:nvSpPr>
            <p:cNvPr id="667" name="Shape 667"/>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nvSpPr>
        <p:spPr>
          <a:xfrm>
            <a:off x="340950" y="4469250"/>
            <a:ext cx="11510100" cy="21576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Sphinx comes with a script called </a:t>
            </a:r>
            <a:r>
              <a:rPr b="1" lang="en-US" sz="1800">
                <a:solidFill>
                  <a:srgbClr val="F20253"/>
                </a:solidFill>
                <a:latin typeface="Courier New"/>
                <a:ea typeface="Courier New"/>
                <a:cs typeface="Courier New"/>
                <a:sym typeface="Courier New"/>
              </a:rPr>
              <a:t>sphinx-quickstart</a:t>
            </a:r>
            <a:r>
              <a:rPr lang="en-US" sz="1800">
                <a:latin typeface="Lato"/>
                <a:ea typeface="Lato"/>
                <a:cs typeface="Lato"/>
                <a:sym typeface="Lato"/>
              </a:rPr>
              <a:t> that sets up a source directory and creates a default conf.py with the most useful configuration values from a few questions it asks you.</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solidFill>
                  <a:srgbClr val="F20253"/>
                </a:solidFill>
                <a:latin typeface="Lato"/>
                <a:ea typeface="Lato"/>
                <a:cs typeface="Lato"/>
                <a:sym typeface="Lato"/>
              </a:rPr>
              <a:t>Within the ‘docs’ folder, run the ‘sphinx-quickstart’ script</a:t>
            </a:r>
            <a:r>
              <a:rPr lang="en-US" sz="1800">
                <a:latin typeface="Lato"/>
                <a:ea typeface="Lato"/>
                <a:cs typeface="Lato"/>
                <a:sym typeface="Lato"/>
              </a:rPr>
              <a:t> to perform the necessary setup Just run the following command and answer its questions. (Be sure to say yes to the “autodoc” extension.): </a:t>
            </a:r>
            <a:endParaRPr sz="1800">
              <a:latin typeface="Lato"/>
              <a:ea typeface="Lato"/>
              <a:cs typeface="Lato"/>
              <a:sym typeface="Lato"/>
            </a:endParaRPr>
          </a:p>
          <a:p>
            <a:pPr indent="457200" lvl="0" marL="457200" marR="0" rtl="0" algn="just">
              <a:lnSpc>
                <a:spcPct val="115000"/>
              </a:lnSpc>
              <a:spcBef>
                <a:spcPts val="1000"/>
              </a:spcBef>
              <a:spcAft>
                <a:spcPts val="0"/>
              </a:spcAft>
              <a:buNone/>
            </a:pPr>
            <a:r>
              <a:rPr b="1" lang="en-US" sz="1800">
                <a:solidFill>
                  <a:srgbClr val="F20253"/>
                </a:solidFill>
                <a:latin typeface="Courier New"/>
                <a:ea typeface="Courier New"/>
                <a:cs typeface="Courier New"/>
                <a:sym typeface="Courier New"/>
              </a:rPr>
              <a:t>sphinx-quickstart</a:t>
            </a:r>
            <a:endParaRPr b="1" sz="1800">
              <a:solidFill>
                <a:srgbClr val="F20253"/>
              </a:solidFill>
              <a:latin typeface="Courier New"/>
              <a:ea typeface="Courier New"/>
              <a:cs typeface="Courier New"/>
              <a:sym typeface="Courier New"/>
            </a:endParaRPr>
          </a:p>
          <a:p>
            <a:pPr indent="0" lvl="0" marL="457200" marR="0" rtl="0" algn="just">
              <a:lnSpc>
                <a:spcPct val="150000"/>
              </a:lnSpc>
              <a:spcBef>
                <a:spcPts val="1000"/>
              </a:spcBef>
              <a:spcAft>
                <a:spcPts val="0"/>
              </a:spcAft>
              <a:buNone/>
            </a:pPr>
            <a:r>
              <a:t/>
            </a:r>
            <a:endParaRPr sz="1800">
              <a:latin typeface="Lato"/>
              <a:ea typeface="Lato"/>
              <a:cs typeface="Lato"/>
              <a:sym typeface="Lato"/>
            </a:endParaRPr>
          </a:p>
          <a:p>
            <a:pPr indent="0" lvl="0" marL="0" marR="0" rtl="0" algn="just">
              <a:lnSpc>
                <a:spcPct val="150000"/>
              </a:lnSpc>
              <a:spcBef>
                <a:spcPts val="1000"/>
              </a:spcBef>
              <a:spcAft>
                <a:spcPts val="1000"/>
              </a:spcAft>
              <a:buNone/>
            </a:pPr>
            <a:r>
              <a:t/>
            </a:r>
            <a:endParaRPr sz="1800">
              <a:latin typeface="Lato"/>
              <a:ea typeface="Lato"/>
              <a:cs typeface="Lato"/>
              <a:sym typeface="Lato"/>
            </a:endParaRPr>
          </a:p>
        </p:txBody>
      </p:sp>
      <p:grpSp>
        <p:nvGrpSpPr>
          <p:cNvPr id="673" name="Shape 673"/>
          <p:cNvGrpSpPr/>
          <p:nvPr/>
        </p:nvGrpSpPr>
        <p:grpSpPr>
          <a:xfrm>
            <a:off x="858050" y="89102"/>
            <a:ext cx="10470300" cy="653886"/>
            <a:chOff x="1692338" y="178204"/>
            <a:chExt cx="20940600" cy="1307772"/>
          </a:xfrm>
        </p:grpSpPr>
        <p:sp>
          <p:nvSpPr>
            <p:cNvPr id="674" name="Shape 674"/>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Sphinx Quickstart</a:t>
              </a:r>
              <a:endParaRPr b="1" sz="3600">
                <a:solidFill>
                  <a:srgbClr val="17959F"/>
                </a:solidFill>
                <a:latin typeface="Lato"/>
                <a:ea typeface="Lato"/>
                <a:cs typeface="Lato"/>
                <a:sym typeface="Lato"/>
              </a:endParaRPr>
            </a:p>
          </p:txBody>
        </p:sp>
        <p:sp>
          <p:nvSpPr>
            <p:cNvPr id="675" name="Shape 675"/>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676" name="Shape 676"/>
          <p:cNvPicPr preferRelativeResize="0"/>
          <p:nvPr/>
        </p:nvPicPr>
        <p:blipFill>
          <a:blip r:embed="rId3">
            <a:alphaModFix/>
          </a:blip>
          <a:stretch>
            <a:fillRect/>
          </a:stretch>
        </p:blipFill>
        <p:spPr>
          <a:xfrm>
            <a:off x="2279350" y="829900"/>
            <a:ext cx="7627700" cy="1289775"/>
          </a:xfrm>
          <a:prstGeom prst="rect">
            <a:avLst/>
          </a:prstGeom>
          <a:noFill/>
          <a:ln>
            <a:noFill/>
          </a:ln>
        </p:spPr>
      </p:pic>
      <p:pic>
        <p:nvPicPr>
          <p:cNvPr id="677" name="Shape 677"/>
          <p:cNvPicPr preferRelativeResize="0"/>
          <p:nvPr/>
        </p:nvPicPr>
        <p:blipFill>
          <a:blip r:embed="rId4">
            <a:alphaModFix/>
          </a:blip>
          <a:stretch>
            <a:fillRect/>
          </a:stretch>
        </p:blipFill>
        <p:spPr>
          <a:xfrm>
            <a:off x="2279350" y="2119671"/>
            <a:ext cx="7627700" cy="22626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nvSpPr>
        <p:spPr>
          <a:xfrm>
            <a:off x="301100" y="1541125"/>
            <a:ext cx="6526200" cy="49470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1800">
                <a:latin typeface="Lato"/>
                <a:ea typeface="Lato"/>
                <a:cs typeface="Lato"/>
                <a:sym typeface="Lato"/>
              </a:rPr>
              <a:t>Documentation is</a:t>
            </a:r>
            <a:r>
              <a:rPr b="1" lang="en-US" sz="1800">
                <a:solidFill>
                  <a:srgbClr val="F20253"/>
                </a:solidFill>
                <a:latin typeface="Lato"/>
                <a:ea typeface="Lato"/>
                <a:cs typeface="Lato"/>
                <a:sym typeface="Lato"/>
              </a:rPr>
              <a:t> all about making your code as usable as possible</a:t>
            </a:r>
            <a:r>
              <a:rPr lang="en-US" sz="1800">
                <a:latin typeface="Lato"/>
                <a:ea typeface="Lato"/>
                <a:cs typeface="Lato"/>
                <a:sym typeface="Lato"/>
              </a:rPr>
              <a:t>. The benefits of good documentation are many. Good documentation means it’s easier to…</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Onboard new developers to a project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Track the status of ongoing development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Continue work when a developer gets sick or leaves the company</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Share your work with a client’s development team</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sp>
        <p:nvSpPr>
          <p:cNvPr id="348" name="Shape 34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49" name="Shape 349"/>
          <p:cNvGrpSpPr/>
          <p:nvPr/>
        </p:nvGrpSpPr>
        <p:grpSpPr>
          <a:xfrm>
            <a:off x="858043" y="241509"/>
            <a:ext cx="10470300" cy="730079"/>
            <a:chOff x="1692324" y="483017"/>
            <a:chExt cx="20940600" cy="1460159"/>
          </a:xfrm>
        </p:grpSpPr>
        <p:sp>
          <p:nvSpPr>
            <p:cNvPr id="350" name="Shape 35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Why </a:t>
              </a:r>
              <a:r>
                <a:rPr b="1" lang="en-US" sz="4400">
                  <a:solidFill>
                    <a:srgbClr val="17959F"/>
                  </a:solidFill>
                  <a:latin typeface="Lato"/>
                  <a:ea typeface="Lato"/>
                  <a:cs typeface="Lato"/>
                  <a:sym typeface="Lato"/>
                </a:rPr>
                <a:t>Documentation?</a:t>
              </a:r>
              <a:endParaRPr b="1" sz="4400">
                <a:solidFill>
                  <a:srgbClr val="17959F"/>
                </a:solidFill>
                <a:latin typeface="Lato"/>
                <a:ea typeface="Lato"/>
                <a:cs typeface="Lato"/>
                <a:sym typeface="Lato"/>
              </a:endParaRPr>
            </a:p>
          </p:txBody>
        </p:sp>
        <p:sp>
          <p:nvSpPr>
            <p:cNvPr id="351" name="Shape 35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52" name="Shape 352"/>
          <p:cNvPicPr preferRelativeResize="0"/>
          <p:nvPr/>
        </p:nvPicPr>
        <p:blipFill>
          <a:blip r:embed="rId3">
            <a:alphaModFix/>
          </a:blip>
          <a:stretch>
            <a:fillRect/>
          </a:stretch>
        </p:blipFill>
        <p:spPr>
          <a:xfrm>
            <a:off x="6979700" y="2095576"/>
            <a:ext cx="4610024" cy="46100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graphicFrame>
        <p:nvGraphicFramePr>
          <p:cNvPr id="682" name="Shape 682"/>
          <p:cNvGraphicFramePr/>
          <p:nvPr/>
        </p:nvGraphicFramePr>
        <p:xfrm>
          <a:off x="952500" y="1066800"/>
          <a:ext cx="3000000" cy="3000000"/>
        </p:xfrm>
        <a:graphic>
          <a:graphicData uri="http://schemas.openxmlformats.org/drawingml/2006/table">
            <a:tbl>
              <a:tblPr>
                <a:noFill/>
                <a:tableStyleId>{D78320A8-8FDA-48D8-BFB7-25860FA54925}</a:tableStyleId>
              </a:tblPr>
              <a:tblGrid>
                <a:gridCol w="5143500"/>
                <a:gridCol w="5143500"/>
              </a:tblGrid>
              <a:tr h="381000">
                <a:tc>
                  <a:txBody>
                    <a:bodyPr>
                      <a:noAutofit/>
                    </a:bodyPr>
                    <a:lstStyle/>
                    <a:p>
                      <a:pPr indent="0" lvl="0" marL="0" rtl="0" algn="ctr">
                        <a:lnSpc>
                          <a:spcPct val="115000"/>
                        </a:lnSpc>
                        <a:spcBef>
                          <a:spcPts val="0"/>
                        </a:spcBef>
                        <a:spcAft>
                          <a:spcPts val="0"/>
                        </a:spcAft>
                        <a:buNone/>
                      </a:pPr>
                      <a:r>
                        <a:rPr b="1" lang="en-US" sz="1600">
                          <a:latin typeface="Lato"/>
                          <a:ea typeface="Lato"/>
                          <a:cs typeface="Lato"/>
                          <a:sym typeface="Lato"/>
                        </a:rPr>
                        <a:t>Prompt</a:t>
                      </a:r>
                      <a:endParaRPr b="1" sz="1600">
                        <a:latin typeface="Lato"/>
                        <a:ea typeface="Lato"/>
                        <a:cs typeface="Lato"/>
                        <a:sym typeface="Lato"/>
                      </a:endParaRPr>
                    </a:p>
                  </a:txBody>
                  <a:tcPr marT="9525" marB="9525" marR="76200" marL="91425" anchor="ctr">
                    <a:lnB cap="flat" cmpd="sng" w="9525">
                      <a:solidFill>
                        <a:srgbClr val="AAAAAA"/>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600">
                          <a:latin typeface="Lato"/>
                          <a:ea typeface="Lato"/>
                          <a:cs typeface="Lato"/>
                          <a:sym typeface="Lato"/>
                        </a:rPr>
                        <a:t>Choice</a:t>
                      </a:r>
                      <a:endParaRPr b="1" sz="1600">
                        <a:latin typeface="Lato"/>
                        <a:ea typeface="Lato"/>
                        <a:cs typeface="Lato"/>
                        <a:sym typeface="Lato"/>
                      </a:endParaRPr>
                    </a:p>
                  </a:txBody>
                  <a:tcPr marT="9525" marB="9525" marR="76200" marL="91425" anchor="ctr">
                    <a:lnB cap="flat" cmpd="sng" w="9525">
                      <a:solidFill>
                        <a:srgbClr val="AAAAAA"/>
                      </a:solidFill>
                      <a:prstDash val="solid"/>
                      <a:round/>
                      <a:headEnd len="sm" w="sm" type="none"/>
                      <a:tailEnd len="sm" w="sm" type="none"/>
                    </a:lnB>
                    <a:solidFill>
                      <a:srgbClr val="999999"/>
                    </a:solidFill>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Root path for the documentation [.]:</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&lt;ENTER&gt;</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Separate source and build directories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Name prefix for templates and static dir [_]:</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&lt;ENTER&gt;</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Project name:</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homework</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Author name(s):</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None</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Project release [0.0.1]:</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&lt;ENTER&gt;</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Project Languaga</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&lt;ENTER&gt;</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Source file suffix [.rst]:</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&lt;ENTER&gt;</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Name of your master document (without suffix) [index]:</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&lt;ENTER&gt;</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autodoc: automatically insert docstrings from modules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y</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rPr lang="en-US" sz="1600">
                          <a:latin typeface="Lato"/>
                          <a:ea typeface="Lato"/>
                          <a:cs typeface="Lato"/>
                          <a:sym typeface="Lato"/>
                        </a:rPr>
                        <a:t>&gt; doctest: automatically test code snippets in doctest blocks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grpSp>
        <p:nvGrpSpPr>
          <p:cNvPr id="683" name="Shape 683"/>
          <p:cNvGrpSpPr/>
          <p:nvPr/>
        </p:nvGrpSpPr>
        <p:grpSpPr>
          <a:xfrm>
            <a:off x="858050" y="89102"/>
            <a:ext cx="10470300" cy="653886"/>
            <a:chOff x="1692338" y="178204"/>
            <a:chExt cx="20940600" cy="1307772"/>
          </a:xfrm>
        </p:grpSpPr>
        <p:sp>
          <p:nvSpPr>
            <p:cNvPr id="684" name="Shape 684"/>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Sphinx Quickstart</a:t>
              </a:r>
              <a:endParaRPr b="1" sz="3600">
                <a:solidFill>
                  <a:srgbClr val="17959F"/>
                </a:solidFill>
                <a:latin typeface="Lato"/>
                <a:ea typeface="Lato"/>
                <a:cs typeface="Lato"/>
                <a:sym typeface="Lato"/>
              </a:endParaRPr>
            </a:p>
          </p:txBody>
        </p:sp>
        <p:sp>
          <p:nvSpPr>
            <p:cNvPr id="685" name="Shape 685"/>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grpSp>
        <p:nvGrpSpPr>
          <p:cNvPr id="690" name="Shape 690"/>
          <p:cNvGrpSpPr/>
          <p:nvPr/>
        </p:nvGrpSpPr>
        <p:grpSpPr>
          <a:xfrm>
            <a:off x="858050" y="89102"/>
            <a:ext cx="10470300" cy="653886"/>
            <a:chOff x="1692338" y="178204"/>
            <a:chExt cx="20940600" cy="1307772"/>
          </a:xfrm>
        </p:grpSpPr>
        <p:sp>
          <p:nvSpPr>
            <p:cNvPr id="691" name="Shape 691"/>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Sphinx Quickstart</a:t>
              </a:r>
              <a:endParaRPr b="1" sz="3600">
                <a:solidFill>
                  <a:srgbClr val="17959F"/>
                </a:solidFill>
                <a:latin typeface="Lato"/>
                <a:ea typeface="Lato"/>
                <a:cs typeface="Lato"/>
                <a:sym typeface="Lato"/>
              </a:endParaRPr>
            </a:p>
          </p:txBody>
        </p:sp>
        <p:sp>
          <p:nvSpPr>
            <p:cNvPr id="692" name="Shape 692"/>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graphicFrame>
        <p:nvGraphicFramePr>
          <p:cNvPr id="693" name="Shape 693"/>
          <p:cNvGraphicFramePr/>
          <p:nvPr/>
        </p:nvGraphicFramePr>
        <p:xfrm>
          <a:off x="949700" y="1501725"/>
          <a:ext cx="3000000" cy="3000000"/>
        </p:xfrm>
        <a:graphic>
          <a:graphicData uri="http://schemas.openxmlformats.org/drawingml/2006/table">
            <a:tbl>
              <a:tblPr>
                <a:noFill/>
                <a:tableStyleId>{D78320A8-8FDA-48D8-BFB7-25860FA54925}</a:tableStyleId>
              </a:tblPr>
              <a:tblGrid>
                <a:gridCol w="5143500"/>
                <a:gridCol w="5143500"/>
              </a:tblGrid>
              <a:tr h="381000">
                <a:tc>
                  <a:txBody>
                    <a:bodyPr>
                      <a:noAutofit/>
                    </a:bodyPr>
                    <a:lstStyle/>
                    <a:p>
                      <a:pPr indent="0" lvl="0" marL="0" rtl="0" algn="ctr">
                        <a:lnSpc>
                          <a:spcPct val="115000"/>
                        </a:lnSpc>
                        <a:spcBef>
                          <a:spcPts val="0"/>
                        </a:spcBef>
                        <a:spcAft>
                          <a:spcPts val="0"/>
                        </a:spcAft>
                        <a:buNone/>
                      </a:pPr>
                      <a:r>
                        <a:rPr b="1" lang="en-US" sz="1600">
                          <a:latin typeface="Lato"/>
                          <a:ea typeface="Lato"/>
                          <a:cs typeface="Lato"/>
                          <a:sym typeface="Lato"/>
                        </a:rPr>
                        <a:t>Prompt</a:t>
                      </a:r>
                      <a:endParaRPr b="1" sz="1600">
                        <a:latin typeface="Lato"/>
                        <a:ea typeface="Lato"/>
                        <a:cs typeface="Lato"/>
                        <a:sym typeface="Lato"/>
                      </a:endParaRPr>
                    </a:p>
                  </a:txBody>
                  <a:tcPr marT="9525" marB="9525" marR="76200" marL="91425" anchor="ctr">
                    <a:lnB cap="flat" cmpd="sng" w="9525">
                      <a:solidFill>
                        <a:srgbClr val="AAAAAA"/>
                      </a:solidFill>
                      <a:prstDash val="solid"/>
                      <a:round/>
                      <a:headEnd len="sm" w="sm" type="none"/>
                      <a:tailEnd len="sm" w="sm" type="none"/>
                    </a:lnB>
                    <a:solidFill>
                      <a:srgbClr val="999999"/>
                    </a:solidFill>
                  </a:tcPr>
                </a:tc>
                <a:tc>
                  <a:txBody>
                    <a:bodyPr>
                      <a:noAutofit/>
                    </a:bodyPr>
                    <a:lstStyle/>
                    <a:p>
                      <a:pPr indent="0" lvl="0" marL="0" rtl="0" algn="ctr">
                        <a:lnSpc>
                          <a:spcPct val="115000"/>
                        </a:lnSpc>
                        <a:spcBef>
                          <a:spcPts val="0"/>
                        </a:spcBef>
                        <a:spcAft>
                          <a:spcPts val="0"/>
                        </a:spcAft>
                        <a:buNone/>
                      </a:pPr>
                      <a:r>
                        <a:rPr b="1" lang="en-US" sz="1600">
                          <a:latin typeface="Lato"/>
                          <a:ea typeface="Lato"/>
                          <a:cs typeface="Lato"/>
                          <a:sym typeface="Lato"/>
                        </a:rPr>
                        <a:t>Choice</a:t>
                      </a:r>
                      <a:endParaRPr b="1" sz="1600">
                        <a:latin typeface="Lato"/>
                        <a:ea typeface="Lato"/>
                        <a:cs typeface="Lato"/>
                        <a:sym typeface="Lato"/>
                      </a:endParaRPr>
                    </a:p>
                  </a:txBody>
                  <a:tcPr marT="9525" marB="9525" marR="76200" marL="91425" anchor="ctr">
                    <a:lnB cap="flat" cmpd="sng" w="9525">
                      <a:solidFill>
                        <a:srgbClr val="AAAAAA"/>
                      </a:solidFill>
                      <a:prstDash val="solid"/>
                      <a:round/>
                      <a:headEnd len="sm" w="sm" type="none"/>
                      <a:tailEnd len="sm" w="sm" type="none"/>
                    </a:lnB>
                    <a:solidFill>
                      <a:srgbClr val="999999"/>
                    </a:solidFill>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intersphinx: link between Sphinx documentation of different projects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y</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todo: write “todo” entries that can be shown or hidden on build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coverage: checks for documentation coverage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pngmath: include math, rendered as PNG images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jsmath: include math, rendered in the browser by JSMath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ifconfig: conditional inclusion of content based on config values (y/N) [n]: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y</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Create Makefile? (Y/n) [y]:</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81000">
                <a:tc>
                  <a:txBody>
                    <a:bodyPr>
                      <a:noAutofit/>
                    </a:bodyPr>
                    <a:lstStyle/>
                    <a:p>
                      <a:pPr indent="0" lvl="0" marL="0" rtl="0" algn="just">
                        <a:lnSpc>
                          <a:spcPct val="115000"/>
                        </a:lnSpc>
                        <a:spcBef>
                          <a:spcPts val="0"/>
                        </a:spcBef>
                        <a:spcAft>
                          <a:spcPts val="0"/>
                        </a:spcAft>
                        <a:buNone/>
                      </a:pPr>
                      <a:r>
                        <a:rPr lang="en-US" sz="1600">
                          <a:latin typeface="Lato"/>
                          <a:ea typeface="Lato"/>
                          <a:cs typeface="Lato"/>
                          <a:sym typeface="Lato"/>
                        </a:rPr>
                        <a:t>&gt; Create Windows command file? (Y/n) [y]:</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ato"/>
                          <a:ea typeface="Lato"/>
                          <a:cs typeface="Lato"/>
                          <a:sym typeface="Lato"/>
                        </a:rPr>
                        <a:t>n</a:t>
                      </a:r>
                      <a:endParaRPr sz="1600">
                        <a:latin typeface="Lato"/>
                        <a:ea typeface="Lato"/>
                        <a:cs typeface="Lato"/>
                        <a:sym typeface="Lato"/>
                      </a:endParaRPr>
                    </a:p>
                  </a:txBody>
                  <a:tcPr marT="9525" marB="9525" marR="76200" marL="91425" anchor="ct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nvSpPr>
        <p:spPr>
          <a:xfrm>
            <a:off x="340950" y="2250050"/>
            <a:ext cx="11371500" cy="43767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Let’s assume you’ve run </a:t>
            </a:r>
            <a:r>
              <a:rPr b="1" lang="en-US" sz="1800">
                <a:solidFill>
                  <a:srgbClr val="F20253"/>
                </a:solidFill>
                <a:latin typeface="Lato"/>
                <a:ea typeface="Lato"/>
                <a:cs typeface="Lato"/>
                <a:sym typeface="Lato"/>
              </a:rPr>
              <a:t>sphinx-quickstart</a:t>
            </a:r>
            <a:r>
              <a:rPr lang="en-US" sz="1800">
                <a:latin typeface="Lato"/>
                <a:ea typeface="Lato"/>
                <a:cs typeface="Lato"/>
                <a:sym typeface="Lato"/>
              </a:rPr>
              <a:t>.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It created a source directory with conf.py and a master document, index.rst (if you accepted the defaults).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main function of the master document is to serve as a welcome page, and to contain the</a:t>
            </a:r>
            <a:r>
              <a:rPr b="1" lang="en-US" sz="1800">
                <a:latin typeface="Lato"/>
                <a:ea typeface="Lato"/>
                <a:cs typeface="Lato"/>
                <a:sym typeface="Lato"/>
              </a:rPr>
              <a:t> root of the “table of contents tree” (or toctree)</a:t>
            </a:r>
            <a:r>
              <a:rPr lang="en-US" sz="1800">
                <a:latin typeface="Lato"/>
                <a:ea typeface="Lato"/>
                <a:cs typeface="Lato"/>
                <a:sym typeface="Lato"/>
              </a:rPr>
              <a:t>.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toctree directive initially is empty, and looks like this:</a:t>
            </a:r>
            <a:endParaRPr sz="1800">
              <a:latin typeface="Lato"/>
              <a:ea typeface="Lato"/>
              <a:cs typeface="Lato"/>
              <a:sym typeface="Lato"/>
            </a:endParaRPr>
          </a:p>
          <a:p>
            <a:pPr indent="0" lvl="0" marL="914400" marR="63500" rtl="0">
              <a:lnSpc>
                <a:spcPct val="117000"/>
              </a:lnSpc>
              <a:spcBef>
                <a:spcPts val="1000"/>
              </a:spcBef>
              <a:spcAft>
                <a:spcPts val="0"/>
              </a:spcAft>
              <a:buNone/>
            </a:pPr>
            <a:r>
              <a:rPr b="1" lang="en-US" sz="2000">
                <a:latin typeface="Courier New"/>
                <a:ea typeface="Courier New"/>
                <a:cs typeface="Courier New"/>
                <a:sym typeface="Courier New"/>
              </a:rPr>
              <a:t>.. toctree::</a:t>
            </a:r>
            <a:br>
              <a:rPr b="1" lang="en-US" sz="2000">
                <a:latin typeface="Courier New"/>
                <a:ea typeface="Courier New"/>
                <a:cs typeface="Courier New"/>
                <a:sym typeface="Courier New"/>
              </a:rPr>
            </a:br>
            <a:r>
              <a:rPr b="1" lang="en-US" sz="2000">
                <a:latin typeface="Courier New"/>
                <a:ea typeface="Courier New"/>
                <a:cs typeface="Courier New"/>
                <a:sym typeface="Courier New"/>
              </a:rPr>
              <a:t>   </a:t>
            </a:r>
            <a:r>
              <a:rPr b="1" lang="en-US" sz="2000">
                <a:solidFill>
                  <a:srgbClr val="445588"/>
                </a:solidFill>
                <a:latin typeface="Courier New"/>
                <a:ea typeface="Courier New"/>
                <a:cs typeface="Courier New"/>
                <a:sym typeface="Courier New"/>
              </a:rPr>
              <a:t>:maxdepth:</a:t>
            </a:r>
            <a:r>
              <a:rPr b="1" lang="en-US" sz="2000">
                <a:latin typeface="Courier New"/>
                <a:ea typeface="Courier New"/>
                <a:cs typeface="Courier New"/>
                <a:sym typeface="Courier New"/>
              </a:rPr>
              <a:t> </a:t>
            </a:r>
            <a:r>
              <a:rPr b="1" lang="en-US" sz="2000">
                <a:solidFill>
                  <a:srgbClr val="990000"/>
                </a:solidFill>
                <a:latin typeface="Courier New"/>
                <a:ea typeface="Courier New"/>
                <a:cs typeface="Courier New"/>
                <a:sym typeface="Courier New"/>
              </a:rPr>
              <a:t>2</a:t>
            </a:r>
            <a:endParaRPr b="1" sz="2000">
              <a:solidFill>
                <a:srgbClr val="990000"/>
              </a:solidFill>
              <a:latin typeface="Courier New"/>
              <a:ea typeface="Courier New"/>
              <a:cs typeface="Courier New"/>
              <a:sym typeface="Courier New"/>
            </a:endParaRPr>
          </a:p>
          <a:p>
            <a:pPr indent="0" lvl="0" marL="0" rtl="0" algn="just">
              <a:lnSpc>
                <a:spcPct val="150000"/>
              </a:lnSpc>
              <a:spcBef>
                <a:spcPts val="0"/>
              </a:spcBef>
              <a:spcAft>
                <a:spcPts val="1000"/>
              </a:spcAft>
              <a:buNone/>
            </a:pPr>
            <a:r>
              <a:t/>
            </a:r>
            <a:endParaRPr sz="1800">
              <a:latin typeface="Lato"/>
              <a:ea typeface="Lato"/>
              <a:cs typeface="Lato"/>
              <a:sym typeface="Lato"/>
            </a:endParaRPr>
          </a:p>
        </p:txBody>
      </p:sp>
      <p:grpSp>
        <p:nvGrpSpPr>
          <p:cNvPr id="699" name="Shape 699"/>
          <p:cNvGrpSpPr/>
          <p:nvPr/>
        </p:nvGrpSpPr>
        <p:grpSpPr>
          <a:xfrm>
            <a:off x="858050" y="89102"/>
            <a:ext cx="10470300" cy="653886"/>
            <a:chOff x="1692338" y="178204"/>
            <a:chExt cx="20940600" cy="1307772"/>
          </a:xfrm>
        </p:grpSpPr>
        <p:sp>
          <p:nvSpPr>
            <p:cNvPr id="700" name="Shape 700"/>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Defining document structure	</a:t>
              </a:r>
              <a:endParaRPr b="1" sz="3600">
                <a:solidFill>
                  <a:srgbClr val="17959F"/>
                </a:solidFill>
                <a:latin typeface="Lato"/>
                <a:ea typeface="Lato"/>
                <a:cs typeface="Lato"/>
                <a:sym typeface="Lato"/>
              </a:endParaRPr>
            </a:p>
          </p:txBody>
        </p:sp>
        <p:sp>
          <p:nvSpPr>
            <p:cNvPr id="701" name="Shape 701"/>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nvSpPr>
        <p:spPr>
          <a:xfrm>
            <a:off x="340950" y="2018875"/>
            <a:ext cx="11371500" cy="4037700"/>
          </a:xfrm>
          <a:prstGeom prst="rect">
            <a:avLst/>
          </a:prstGeom>
          <a:noFill/>
          <a:ln>
            <a:noFill/>
          </a:ln>
        </p:spPr>
        <p:txBody>
          <a:bodyPr anchorCtr="0" anchor="t" bIns="45700" lIns="91400" spcFirstLastPara="1" rIns="91400" wrap="square" tIns="45700">
            <a:noAutofit/>
          </a:bodyPr>
          <a:lstStyle/>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The </a:t>
            </a:r>
            <a:r>
              <a:rPr b="1" lang="en-US" sz="1800">
                <a:solidFill>
                  <a:srgbClr val="F20253"/>
                </a:solidFill>
                <a:latin typeface="Lato"/>
                <a:ea typeface="Lato"/>
                <a:cs typeface="Lato"/>
                <a:sym typeface="Lato"/>
              </a:rPr>
              <a:t>documents to include are given as document names</a:t>
            </a:r>
            <a:r>
              <a:rPr lang="en-US" sz="1800">
                <a:latin typeface="Lato"/>
                <a:ea typeface="Lato"/>
                <a:cs typeface="Lato"/>
                <a:sym typeface="Lato"/>
              </a:rPr>
              <a:t>, which in short means that you leave off the file name extension and use slashes as directory separators.</a:t>
            </a:r>
            <a:endParaRPr sz="1800">
              <a:latin typeface="Lato"/>
              <a:ea typeface="Lato"/>
              <a:cs typeface="Lato"/>
              <a:sym typeface="Lato"/>
            </a:endParaRPr>
          </a:p>
          <a:p>
            <a:pPr indent="0" lvl="0" marL="0" rtl="0" algn="just">
              <a:lnSpc>
                <a:spcPct val="150000"/>
              </a:lnSpc>
              <a:spcBef>
                <a:spcPts val="1000"/>
              </a:spcBef>
              <a:spcAft>
                <a:spcPts val="0"/>
              </a:spcAft>
              <a:buNone/>
            </a:pPr>
            <a:r>
              <a:t/>
            </a:r>
            <a:endParaRPr sz="1800">
              <a:latin typeface="Lato"/>
              <a:ea typeface="Lato"/>
              <a:cs typeface="Lato"/>
              <a:sym typeface="Lato"/>
            </a:endParaRPr>
          </a:p>
          <a:p>
            <a:pPr indent="-342900" lvl="0" marL="457200" rtl="0" algn="just">
              <a:lnSpc>
                <a:spcPct val="150000"/>
              </a:lnSpc>
              <a:spcBef>
                <a:spcPts val="1000"/>
              </a:spcBef>
              <a:spcAft>
                <a:spcPts val="0"/>
              </a:spcAft>
              <a:buSzPts val="1800"/>
              <a:buFont typeface="Lato"/>
              <a:buChar char="●"/>
            </a:pPr>
            <a:r>
              <a:rPr lang="en-US" sz="1800">
                <a:latin typeface="Lato"/>
                <a:ea typeface="Lato"/>
                <a:cs typeface="Lato"/>
                <a:sym typeface="Lato"/>
              </a:rPr>
              <a:t>You can now </a:t>
            </a:r>
            <a:r>
              <a:rPr b="1" lang="en-US" sz="1800">
                <a:solidFill>
                  <a:srgbClr val="F20253"/>
                </a:solidFill>
                <a:latin typeface="Lato"/>
                <a:ea typeface="Lato"/>
                <a:cs typeface="Lato"/>
                <a:sym typeface="Lato"/>
              </a:rPr>
              <a:t>create the files you listed in the toctree and add content</a:t>
            </a:r>
            <a:r>
              <a:rPr lang="en-US" sz="1800">
                <a:latin typeface="Lato"/>
                <a:ea typeface="Lato"/>
                <a:cs typeface="Lato"/>
                <a:sym typeface="Lato"/>
              </a:rPr>
              <a:t>, and their section titles will be inserted (up to the “maxdepth” level) at the place where the toctree directive is placed. </a:t>
            </a:r>
            <a:endParaRPr sz="1800">
              <a:latin typeface="Lato"/>
              <a:ea typeface="Lato"/>
              <a:cs typeface="Lato"/>
              <a:sym typeface="Lato"/>
            </a:endParaRPr>
          </a:p>
        </p:txBody>
      </p:sp>
      <p:grpSp>
        <p:nvGrpSpPr>
          <p:cNvPr id="707" name="Shape 707"/>
          <p:cNvGrpSpPr/>
          <p:nvPr/>
        </p:nvGrpSpPr>
        <p:grpSpPr>
          <a:xfrm>
            <a:off x="858050" y="89102"/>
            <a:ext cx="10470300" cy="653886"/>
            <a:chOff x="1692338" y="178204"/>
            <a:chExt cx="20940600" cy="1307772"/>
          </a:xfrm>
        </p:grpSpPr>
        <p:sp>
          <p:nvSpPr>
            <p:cNvPr id="708" name="Shape 708"/>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Defining document structure	</a:t>
              </a:r>
              <a:endParaRPr b="1" sz="3600">
                <a:solidFill>
                  <a:srgbClr val="17959F"/>
                </a:solidFill>
                <a:latin typeface="Lato"/>
                <a:ea typeface="Lato"/>
                <a:cs typeface="Lato"/>
                <a:sym typeface="Lato"/>
              </a:endParaRPr>
            </a:p>
          </p:txBody>
        </p:sp>
        <p:sp>
          <p:nvSpPr>
            <p:cNvPr id="709" name="Shape 709"/>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nvSpPr>
        <p:spPr>
          <a:xfrm>
            <a:off x="233325" y="1391275"/>
            <a:ext cx="5950200" cy="44805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Now that you have added some files and content, let’s make a first build of the docs. </a:t>
            </a:r>
            <a:endParaRPr sz="1800">
              <a:latin typeface="Lato"/>
              <a:ea typeface="Lato"/>
              <a:cs typeface="Lato"/>
              <a:sym typeface="Lato"/>
            </a:endParaRPr>
          </a:p>
          <a:p>
            <a:pPr indent="-342900" lvl="0" marL="457200" marR="0" rtl="0" algn="just">
              <a:lnSpc>
                <a:spcPct val="150000"/>
              </a:lnSpc>
              <a:spcBef>
                <a:spcPts val="0"/>
              </a:spcBef>
              <a:spcAft>
                <a:spcPts val="0"/>
              </a:spcAft>
              <a:buClr>
                <a:srgbClr val="000000"/>
              </a:buClr>
              <a:buSzPts val="1800"/>
              <a:buFont typeface="Lato"/>
              <a:buChar char="●"/>
            </a:pPr>
            <a:r>
              <a:rPr b="1" lang="en-US" sz="1800">
                <a:solidFill>
                  <a:srgbClr val="F20253"/>
                </a:solidFill>
                <a:latin typeface="Courier New"/>
                <a:ea typeface="Courier New"/>
                <a:cs typeface="Courier New"/>
                <a:sym typeface="Courier New"/>
              </a:rPr>
              <a:t>sphinx-quickstart</a:t>
            </a:r>
            <a:r>
              <a:rPr lang="en-US" sz="1800">
                <a:latin typeface="Lato"/>
                <a:ea typeface="Lato"/>
                <a:cs typeface="Lato"/>
                <a:sym typeface="Lato"/>
              </a:rPr>
              <a:t> script </a:t>
            </a:r>
            <a:r>
              <a:rPr b="1" lang="en-US" sz="1800">
                <a:solidFill>
                  <a:srgbClr val="008080"/>
                </a:solidFill>
                <a:latin typeface="Lato"/>
                <a:ea typeface="Lato"/>
                <a:cs typeface="Lato"/>
                <a:sym typeface="Lato"/>
              </a:rPr>
              <a:t>creates a Makefile</a:t>
            </a:r>
            <a:r>
              <a:rPr lang="en-US" sz="1800">
                <a:latin typeface="Lato"/>
                <a:ea typeface="Lato"/>
                <a:cs typeface="Lato"/>
                <a:sym typeface="Lato"/>
              </a:rPr>
              <a:t> and a make.bat which make life even easier for you: with them you only need to run the following: </a:t>
            </a:r>
            <a:endParaRPr sz="1800">
              <a:latin typeface="Lato"/>
              <a:ea typeface="Lato"/>
              <a:cs typeface="Lato"/>
              <a:sym typeface="Lato"/>
            </a:endParaRPr>
          </a:p>
          <a:p>
            <a:pPr indent="457200" lvl="0" marL="457200" marR="63500" rtl="0">
              <a:lnSpc>
                <a:spcPct val="117000"/>
              </a:lnSpc>
              <a:spcBef>
                <a:spcPts val="1000"/>
              </a:spcBef>
              <a:spcAft>
                <a:spcPts val="0"/>
              </a:spcAft>
              <a:buNone/>
            </a:pPr>
            <a:r>
              <a:rPr b="1" lang="en-US" sz="1800">
                <a:solidFill>
                  <a:srgbClr val="F20253"/>
                </a:solidFill>
                <a:highlight>
                  <a:srgbClr val="F8F8F8"/>
                </a:highlight>
                <a:latin typeface="Courier New"/>
                <a:ea typeface="Courier New"/>
                <a:cs typeface="Courier New"/>
                <a:sym typeface="Courier New"/>
              </a:rPr>
              <a:t>make html</a:t>
            </a:r>
            <a:endParaRPr b="1" sz="1800">
              <a:solidFill>
                <a:srgbClr val="F20253"/>
              </a:solidFill>
              <a:highlight>
                <a:srgbClr val="F8F8F8"/>
              </a:highlight>
              <a:latin typeface="Courier New"/>
              <a:ea typeface="Courier New"/>
              <a:cs typeface="Courier New"/>
              <a:sym typeface="Courier New"/>
            </a:endParaRPr>
          </a:p>
          <a:p>
            <a:pPr indent="457200" lvl="0" marL="457200" marR="63500" rtl="0">
              <a:lnSpc>
                <a:spcPct val="117000"/>
              </a:lnSpc>
              <a:spcBef>
                <a:spcPts val="0"/>
              </a:spcBef>
              <a:spcAft>
                <a:spcPts val="0"/>
              </a:spcAft>
              <a:buNone/>
            </a:pPr>
            <a:r>
              <a:t/>
            </a:r>
            <a:endParaRPr b="1" sz="1800">
              <a:solidFill>
                <a:srgbClr val="F20253"/>
              </a:solidFill>
              <a:highlight>
                <a:srgbClr val="F8F8F8"/>
              </a:highlight>
              <a:latin typeface="Courier New"/>
              <a:ea typeface="Courier New"/>
              <a:cs typeface="Courier New"/>
              <a:sym typeface="Courier New"/>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Execute make without an argument to see which targets are available.</a:t>
            </a:r>
            <a:endParaRPr sz="1800">
              <a:latin typeface="Lato"/>
              <a:ea typeface="Lato"/>
              <a:cs typeface="Lato"/>
              <a:sym typeface="Lato"/>
            </a:endParaRPr>
          </a:p>
        </p:txBody>
      </p:sp>
      <p:grpSp>
        <p:nvGrpSpPr>
          <p:cNvPr id="715" name="Shape 715"/>
          <p:cNvGrpSpPr/>
          <p:nvPr/>
        </p:nvGrpSpPr>
        <p:grpSpPr>
          <a:xfrm>
            <a:off x="858050" y="89102"/>
            <a:ext cx="10470300" cy="653886"/>
            <a:chOff x="1692338" y="178204"/>
            <a:chExt cx="20940600" cy="1307772"/>
          </a:xfrm>
        </p:grpSpPr>
        <p:sp>
          <p:nvSpPr>
            <p:cNvPr id="716" name="Shape 716"/>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Running the build</a:t>
              </a:r>
              <a:endParaRPr b="1" sz="3600">
                <a:solidFill>
                  <a:srgbClr val="17959F"/>
                </a:solidFill>
                <a:latin typeface="Lato"/>
                <a:ea typeface="Lato"/>
                <a:cs typeface="Lato"/>
                <a:sym typeface="Lato"/>
              </a:endParaRPr>
            </a:p>
          </p:txBody>
        </p:sp>
        <p:sp>
          <p:nvSpPr>
            <p:cNvPr id="717" name="Shape 717"/>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718" name="Shape 718"/>
          <p:cNvPicPr preferRelativeResize="0"/>
          <p:nvPr/>
        </p:nvPicPr>
        <p:blipFill>
          <a:blip r:embed="rId3">
            <a:alphaModFix/>
          </a:blip>
          <a:stretch>
            <a:fillRect/>
          </a:stretch>
        </p:blipFill>
        <p:spPr>
          <a:xfrm>
            <a:off x="6320500" y="1078775"/>
            <a:ext cx="5575725" cy="4793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Shape 723"/>
          <p:cNvSpPr txBox="1"/>
          <p:nvPr/>
        </p:nvSpPr>
        <p:spPr>
          <a:xfrm>
            <a:off x="233325" y="5217875"/>
            <a:ext cx="11617800" cy="13626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Once the build finishes, </a:t>
            </a:r>
            <a:r>
              <a:rPr b="1" lang="en-US" sz="1800">
                <a:latin typeface="Lato"/>
                <a:ea typeface="Lato"/>
                <a:cs typeface="Lato"/>
                <a:sym typeface="Lato"/>
              </a:rPr>
              <a:t>open the index.html file in the _build</a:t>
            </a:r>
            <a:r>
              <a:rPr lang="en-US" sz="1800">
                <a:latin typeface="Lato"/>
                <a:ea typeface="Lato"/>
                <a:cs typeface="Lato"/>
                <a:sym typeface="Lato"/>
              </a:rPr>
              <a:t> folder.</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The index.html is generally available on the following path: </a:t>
            </a:r>
            <a:endParaRPr sz="1800">
              <a:latin typeface="Lato"/>
              <a:ea typeface="Lato"/>
              <a:cs typeface="Lato"/>
              <a:sym typeface="Lato"/>
            </a:endParaRPr>
          </a:p>
          <a:p>
            <a:pPr indent="0" lvl="0" marL="914400" marR="0" rtl="0" algn="just">
              <a:lnSpc>
                <a:spcPct val="150000"/>
              </a:lnSpc>
              <a:spcBef>
                <a:spcPts val="1000"/>
              </a:spcBef>
              <a:spcAft>
                <a:spcPts val="0"/>
              </a:spcAft>
              <a:buNone/>
            </a:pPr>
            <a:r>
              <a:rPr b="1" lang="en-US" sz="2400">
                <a:solidFill>
                  <a:srgbClr val="F20253"/>
                </a:solidFill>
                <a:latin typeface="Courier New"/>
                <a:ea typeface="Courier New"/>
                <a:cs typeface="Courier New"/>
                <a:sym typeface="Courier New"/>
              </a:rPr>
              <a:t>C:\Path\to\source\folder\_build\html</a:t>
            </a:r>
            <a:endParaRPr b="1" sz="2400">
              <a:solidFill>
                <a:srgbClr val="F20253"/>
              </a:solidFill>
              <a:latin typeface="Courier New"/>
              <a:ea typeface="Courier New"/>
              <a:cs typeface="Courier New"/>
              <a:sym typeface="Courier New"/>
            </a:endParaRPr>
          </a:p>
        </p:txBody>
      </p:sp>
      <p:grpSp>
        <p:nvGrpSpPr>
          <p:cNvPr id="724" name="Shape 724"/>
          <p:cNvGrpSpPr/>
          <p:nvPr/>
        </p:nvGrpSpPr>
        <p:grpSpPr>
          <a:xfrm>
            <a:off x="858050" y="89102"/>
            <a:ext cx="10470300" cy="653886"/>
            <a:chOff x="1692338" y="178204"/>
            <a:chExt cx="20940600" cy="1307772"/>
          </a:xfrm>
        </p:grpSpPr>
        <p:sp>
          <p:nvSpPr>
            <p:cNvPr id="725" name="Shape 725"/>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Running the build</a:t>
              </a:r>
              <a:endParaRPr b="1" sz="3600">
                <a:solidFill>
                  <a:srgbClr val="17959F"/>
                </a:solidFill>
                <a:latin typeface="Lato"/>
                <a:ea typeface="Lato"/>
                <a:cs typeface="Lato"/>
                <a:sym typeface="Lato"/>
              </a:endParaRPr>
            </a:p>
          </p:txBody>
        </p:sp>
        <p:sp>
          <p:nvSpPr>
            <p:cNvPr id="726" name="Shape 726"/>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727" name="Shape 727"/>
          <p:cNvPicPr preferRelativeResize="0"/>
          <p:nvPr/>
        </p:nvPicPr>
        <p:blipFill>
          <a:blip r:embed="rId3">
            <a:alphaModFix/>
          </a:blip>
          <a:stretch>
            <a:fillRect/>
          </a:stretch>
        </p:blipFill>
        <p:spPr>
          <a:xfrm>
            <a:off x="1147825" y="1345550"/>
            <a:ext cx="9896351" cy="3046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Shape 732"/>
          <p:cNvSpPr txBox="1"/>
          <p:nvPr/>
        </p:nvSpPr>
        <p:spPr>
          <a:xfrm>
            <a:off x="340950" y="1672050"/>
            <a:ext cx="11371500" cy="4384500"/>
          </a:xfrm>
          <a:prstGeom prst="rect">
            <a:avLst/>
          </a:prstGeom>
          <a:noFill/>
          <a:ln>
            <a:noFill/>
          </a:ln>
        </p:spPr>
        <p:txBody>
          <a:bodyPr anchorCtr="0" anchor="t" bIns="45700" lIns="91400" spcFirstLastPara="1" rIns="91400" wrap="square" tIns="45700">
            <a:noAutofit/>
          </a:bodyPr>
          <a:lstStyle/>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This is the index file for the documentation, or what lives at /. </a:t>
            </a:r>
            <a:endParaRPr sz="1800">
              <a:latin typeface="Lato"/>
              <a:ea typeface="Lato"/>
              <a:cs typeface="Lato"/>
              <a:sym typeface="Lato"/>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It normally contains a Table of Contents that will link to all other pages of the documentation.</a:t>
            </a:r>
            <a:endParaRPr sz="1800">
              <a:latin typeface="Lato"/>
              <a:ea typeface="Lato"/>
              <a:cs typeface="Lato"/>
              <a:sym typeface="Lato"/>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You can update the index file with all the references in the Project folder. </a:t>
            </a:r>
            <a:endParaRPr sz="1800">
              <a:latin typeface="Lato"/>
              <a:ea typeface="Lato"/>
              <a:cs typeface="Lato"/>
              <a:sym typeface="Lato"/>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For example, y</a:t>
            </a:r>
            <a:r>
              <a:rPr lang="en-US" sz="1800">
                <a:latin typeface="Lato"/>
                <a:ea typeface="Lato"/>
                <a:cs typeface="Lato"/>
                <a:sym typeface="Lato"/>
              </a:rPr>
              <a:t>ou can add documents listing them in the content of the directive:</a:t>
            </a:r>
            <a:endParaRPr sz="1800">
              <a:latin typeface="Lato"/>
              <a:ea typeface="Lato"/>
              <a:cs typeface="Lato"/>
              <a:sym typeface="Lato"/>
            </a:endParaRPr>
          </a:p>
          <a:p>
            <a:pPr indent="0" lvl="0" marL="977900" marR="63500" rtl="0">
              <a:lnSpc>
                <a:spcPct val="117000"/>
              </a:lnSpc>
              <a:spcBef>
                <a:spcPts val="1000"/>
              </a:spcBef>
              <a:spcAft>
                <a:spcPts val="0"/>
              </a:spcAft>
              <a:buSzPts val="1100"/>
              <a:buFont typeface="Arial"/>
              <a:buNone/>
            </a:pPr>
            <a:r>
              <a:rPr b="1" lang="en-US" sz="1800">
                <a:highlight>
                  <a:srgbClr val="F8F8F8"/>
                </a:highlight>
                <a:latin typeface="Courier New"/>
                <a:ea typeface="Courier New"/>
                <a:cs typeface="Courier New"/>
                <a:sym typeface="Courier New"/>
              </a:rPr>
              <a:t>.. toctree::</a:t>
            </a:r>
            <a:br>
              <a:rPr b="1" lang="en-US" sz="1800">
                <a:highlight>
                  <a:srgbClr val="F8F8F8"/>
                </a:highlight>
                <a:latin typeface="Courier New"/>
                <a:ea typeface="Courier New"/>
                <a:cs typeface="Courier New"/>
                <a:sym typeface="Courier New"/>
              </a:rPr>
            </a:br>
            <a:r>
              <a:rPr b="1" lang="en-US" sz="1800">
                <a:highlight>
                  <a:srgbClr val="F8F8F8"/>
                </a:highlight>
                <a:latin typeface="Courier New"/>
                <a:ea typeface="Courier New"/>
                <a:cs typeface="Courier New"/>
                <a:sym typeface="Courier New"/>
              </a:rPr>
              <a:t>   </a:t>
            </a:r>
            <a:r>
              <a:rPr b="1" lang="en-US" sz="1800">
                <a:solidFill>
                  <a:srgbClr val="445588"/>
                </a:solidFill>
                <a:highlight>
                  <a:srgbClr val="F8F8F8"/>
                </a:highlight>
                <a:latin typeface="Courier New"/>
                <a:ea typeface="Courier New"/>
                <a:cs typeface="Courier New"/>
                <a:sym typeface="Courier New"/>
              </a:rPr>
              <a:t>:maxdepth:</a:t>
            </a:r>
            <a:r>
              <a:rPr b="1" lang="en-US" sz="1800">
                <a:highlight>
                  <a:srgbClr val="F8F8F8"/>
                </a:highlight>
                <a:latin typeface="Courier New"/>
                <a:ea typeface="Courier New"/>
                <a:cs typeface="Courier New"/>
                <a:sym typeface="Courier New"/>
              </a:rPr>
              <a:t> </a:t>
            </a:r>
            <a:r>
              <a:rPr b="1" lang="en-US" sz="1800">
                <a:solidFill>
                  <a:srgbClr val="990000"/>
                </a:solidFill>
                <a:highlight>
                  <a:srgbClr val="F8F8F8"/>
                </a:highlight>
                <a:latin typeface="Courier New"/>
                <a:ea typeface="Courier New"/>
                <a:cs typeface="Courier New"/>
                <a:sym typeface="Courier New"/>
              </a:rPr>
              <a:t>2</a:t>
            </a:r>
            <a:br>
              <a:rPr b="1" lang="en-US" sz="1800">
                <a:highlight>
                  <a:srgbClr val="F8F8F8"/>
                </a:highlight>
                <a:latin typeface="Courier New"/>
                <a:ea typeface="Courier New"/>
                <a:cs typeface="Courier New"/>
                <a:sym typeface="Courier New"/>
              </a:rPr>
            </a:br>
            <a:endParaRPr b="1" sz="1800">
              <a:highlight>
                <a:srgbClr val="F8F8F8"/>
              </a:highlight>
              <a:latin typeface="Courier New"/>
              <a:ea typeface="Courier New"/>
              <a:cs typeface="Courier New"/>
              <a:sym typeface="Courier New"/>
            </a:endParaRPr>
          </a:p>
          <a:p>
            <a:pPr indent="0" lvl="0" marL="977900" marR="63500" rtl="0">
              <a:lnSpc>
                <a:spcPct val="117000"/>
              </a:lnSpc>
              <a:spcBef>
                <a:spcPts val="0"/>
              </a:spcBef>
              <a:spcAft>
                <a:spcPts val="0"/>
              </a:spcAft>
              <a:buSzPts val="1100"/>
              <a:buFont typeface="Arial"/>
              <a:buNone/>
            </a:pPr>
            <a:r>
              <a:rPr b="1" lang="en-US" sz="1800">
                <a:highlight>
                  <a:srgbClr val="F8F8F8"/>
                </a:highlight>
                <a:latin typeface="Courier New"/>
                <a:ea typeface="Courier New"/>
                <a:cs typeface="Courier New"/>
                <a:sym typeface="Courier New"/>
              </a:rPr>
              <a:t>	project</a:t>
            </a:r>
            <a:endParaRPr b="1" sz="1800">
              <a:highlight>
                <a:srgbClr val="F8F8F8"/>
              </a:highlight>
              <a:latin typeface="Courier New"/>
              <a:ea typeface="Courier New"/>
              <a:cs typeface="Courier New"/>
              <a:sym typeface="Courier New"/>
            </a:endParaRPr>
          </a:p>
          <a:p>
            <a:pPr indent="393700" lvl="0" marL="977900" marR="63500" rtl="0">
              <a:lnSpc>
                <a:spcPct val="117000"/>
              </a:lnSpc>
              <a:spcBef>
                <a:spcPts val="0"/>
              </a:spcBef>
              <a:spcAft>
                <a:spcPts val="0"/>
              </a:spcAft>
              <a:buSzPts val="1100"/>
              <a:buFont typeface="Arial"/>
              <a:buNone/>
            </a:pPr>
            <a:r>
              <a:rPr b="1" lang="en-US" sz="1800">
                <a:highlight>
                  <a:srgbClr val="F8F8F8"/>
                </a:highlight>
                <a:latin typeface="Courier New"/>
                <a:ea typeface="Courier New"/>
                <a:cs typeface="Courier New"/>
                <a:sym typeface="Courier New"/>
              </a:rPr>
              <a:t>tutorial</a:t>
            </a:r>
            <a:endParaRPr b="1" sz="1800">
              <a:highlight>
                <a:srgbClr val="F8F8F8"/>
              </a:highlight>
              <a:latin typeface="Courier New"/>
              <a:ea typeface="Courier New"/>
              <a:cs typeface="Courier New"/>
              <a:sym typeface="Courier New"/>
            </a:endParaRPr>
          </a:p>
          <a:p>
            <a:pPr indent="393700" lvl="0" marL="977900" marR="63500" rtl="0">
              <a:lnSpc>
                <a:spcPct val="117000"/>
              </a:lnSpc>
              <a:spcBef>
                <a:spcPts val="0"/>
              </a:spcBef>
              <a:spcAft>
                <a:spcPts val="0"/>
              </a:spcAft>
              <a:buSzPts val="1100"/>
              <a:buFont typeface="Arial"/>
              <a:buNone/>
            </a:pPr>
            <a:r>
              <a:rPr b="1" lang="en-US" sz="1800">
                <a:highlight>
                  <a:srgbClr val="F8F8F8"/>
                </a:highlight>
                <a:latin typeface="Courier New"/>
                <a:ea typeface="Courier New"/>
                <a:cs typeface="Courier New"/>
                <a:sym typeface="Courier New"/>
              </a:rPr>
              <a:t>code</a:t>
            </a:r>
            <a:br>
              <a:rPr b="1" lang="en-US" sz="1800">
                <a:highlight>
                  <a:srgbClr val="F8F8F8"/>
                </a:highlight>
                <a:latin typeface="Courier New"/>
                <a:ea typeface="Courier New"/>
                <a:cs typeface="Courier New"/>
                <a:sym typeface="Courier New"/>
              </a:rPr>
            </a:br>
            <a:r>
              <a:rPr b="1" lang="en-US" sz="1800">
                <a:solidFill>
                  <a:srgbClr val="999999"/>
                </a:solidFill>
                <a:highlight>
                  <a:srgbClr val="F8F8F8"/>
                </a:highlight>
                <a:latin typeface="Courier New"/>
                <a:ea typeface="Courier New"/>
                <a:cs typeface="Courier New"/>
                <a:sym typeface="Courier New"/>
              </a:rPr>
              <a:t>   …</a:t>
            </a:r>
            <a:endParaRPr b="1" sz="1800">
              <a:solidFill>
                <a:srgbClr val="999999"/>
              </a:solidFill>
              <a:highlight>
                <a:srgbClr val="F8F8F8"/>
              </a:highlight>
              <a:latin typeface="Courier New"/>
              <a:ea typeface="Courier New"/>
              <a:cs typeface="Courier New"/>
              <a:sym typeface="Courier New"/>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Note that the list of files added above are yet to be created by us.   Also, note the newline gap.</a:t>
            </a:r>
            <a:endParaRPr b="1" sz="1800">
              <a:solidFill>
                <a:srgbClr val="999999"/>
              </a:solidFill>
              <a:highlight>
                <a:srgbClr val="F8F8F8"/>
              </a:highlight>
              <a:latin typeface="Courier New"/>
              <a:ea typeface="Courier New"/>
              <a:cs typeface="Courier New"/>
              <a:sym typeface="Courier New"/>
            </a:endParaRPr>
          </a:p>
        </p:txBody>
      </p:sp>
      <p:grpSp>
        <p:nvGrpSpPr>
          <p:cNvPr id="733" name="Shape 733"/>
          <p:cNvGrpSpPr/>
          <p:nvPr/>
        </p:nvGrpSpPr>
        <p:grpSpPr>
          <a:xfrm>
            <a:off x="858050" y="89102"/>
            <a:ext cx="10470300" cy="653886"/>
            <a:chOff x="1692338" y="178204"/>
            <a:chExt cx="20940600" cy="1307772"/>
          </a:xfrm>
        </p:grpSpPr>
        <p:sp>
          <p:nvSpPr>
            <p:cNvPr id="734" name="Shape 734"/>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The </a:t>
              </a:r>
              <a:r>
                <a:rPr b="1" i="1" lang="en-US" sz="3600">
                  <a:solidFill>
                    <a:srgbClr val="17959F"/>
                  </a:solidFill>
                  <a:latin typeface="Lato"/>
                  <a:ea typeface="Lato"/>
                  <a:cs typeface="Lato"/>
                  <a:sym typeface="Lato"/>
                </a:rPr>
                <a:t>index.rst</a:t>
              </a:r>
              <a:r>
                <a:rPr b="1" lang="en-US" sz="3600">
                  <a:solidFill>
                    <a:srgbClr val="17959F"/>
                  </a:solidFill>
                  <a:latin typeface="Lato"/>
                  <a:ea typeface="Lato"/>
                  <a:cs typeface="Lato"/>
                  <a:sym typeface="Lato"/>
                </a:rPr>
                <a:t> file</a:t>
              </a:r>
              <a:endParaRPr b="1" sz="3600">
                <a:solidFill>
                  <a:srgbClr val="17959F"/>
                </a:solidFill>
                <a:latin typeface="Lato"/>
                <a:ea typeface="Lato"/>
                <a:cs typeface="Lato"/>
                <a:sym typeface="Lato"/>
              </a:endParaRPr>
            </a:p>
          </p:txBody>
        </p:sp>
        <p:sp>
          <p:nvSpPr>
            <p:cNvPr id="735" name="Shape 735"/>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
        <p:nvSpPr>
          <p:cNvPr id="736" name="Shape 736"/>
          <p:cNvSpPr/>
          <p:nvPr/>
        </p:nvSpPr>
        <p:spPr>
          <a:xfrm>
            <a:off x="3200400" y="4219300"/>
            <a:ext cx="1319400" cy="195900"/>
          </a:xfrm>
          <a:prstGeom prst="lef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Shape 737"/>
          <p:cNvSpPr txBox="1"/>
          <p:nvPr/>
        </p:nvSpPr>
        <p:spPr>
          <a:xfrm>
            <a:off x="4598125" y="4114800"/>
            <a:ext cx="1737300" cy="37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Newline Gap.</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Shape 742"/>
          <p:cNvSpPr txBox="1"/>
          <p:nvPr/>
        </p:nvSpPr>
        <p:spPr>
          <a:xfrm>
            <a:off x="340950" y="1136475"/>
            <a:ext cx="11371500" cy="5590800"/>
          </a:xfrm>
          <a:prstGeom prst="rect">
            <a:avLst/>
          </a:prstGeom>
          <a:noFill/>
          <a:ln>
            <a:noFill/>
          </a:ln>
        </p:spPr>
        <p:txBody>
          <a:bodyPr anchorCtr="0" anchor="t" bIns="45700" lIns="91400" spcFirstLastPara="1" rIns="91400" wrap="square" tIns="45700">
            <a:noAutofit/>
          </a:bodyPr>
          <a:lstStyle/>
          <a:p>
            <a:pPr indent="-342900" lvl="0" marL="457200" marR="63500" rtl="0">
              <a:lnSpc>
                <a:spcPct val="150000"/>
              </a:lnSpc>
              <a:spcBef>
                <a:spcPts val="0"/>
              </a:spcBef>
              <a:spcAft>
                <a:spcPts val="0"/>
              </a:spcAft>
              <a:buSzPts val="1800"/>
              <a:buFont typeface="Lato"/>
              <a:buChar char="●"/>
            </a:pPr>
            <a:r>
              <a:rPr lang="en-US" sz="1800">
                <a:latin typeface="Lato"/>
                <a:ea typeface="Lato"/>
                <a:cs typeface="Lato"/>
                <a:sym typeface="Lato"/>
              </a:rPr>
              <a:t>Once you update the index.rst file, it’s time to create the corresponding files. </a:t>
            </a:r>
            <a:endParaRPr sz="1800">
              <a:latin typeface="Lato"/>
              <a:ea typeface="Lato"/>
              <a:cs typeface="Lato"/>
              <a:sym typeface="Lato"/>
            </a:endParaRPr>
          </a:p>
          <a:p>
            <a:pPr indent="-342900" lvl="0" marL="457200" marR="63500" rtl="0">
              <a:lnSpc>
                <a:spcPct val="150000"/>
              </a:lnSpc>
              <a:spcBef>
                <a:spcPts val="0"/>
              </a:spcBef>
              <a:spcAft>
                <a:spcPts val="0"/>
              </a:spcAft>
              <a:buClr>
                <a:srgbClr val="F20253"/>
              </a:buClr>
              <a:buSzPts val="1800"/>
              <a:buFont typeface="Lato"/>
              <a:buChar char="●"/>
            </a:pPr>
            <a:r>
              <a:rPr b="1" lang="en-US" sz="1800">
                <a:solidFill>
                  <a:srgbClr val="F20253"/>
                </a:solidFill>
                <a:latin typeface="Lato"/>
                <a:ea typeface="Lato"/>
                <a:cs typeface="Lato"/>
                <a:sym typeface="Lato"/>
              </a:rPr>
              <a:t>Create a file called “project.rst” in the same folder as index.rst. </a:t>
            </a:r>
            <a:endParaRPr b="1" sz="1800">
              <a:solidFill>
                <a:srgbClr val="F20253"/>
              </a:solidFill>
              <a:latin typeface="Lato"/>
              <a:ea typeface="Lato"/>
              <a:cs typeface="Lato"/>
              <a:sym typeface="Lato"/>
            </a:endParaRPr>
          </a:p>
          <a:p>
            <a:pPr indent="-342900" lvl="0" marL="457200" marR="63500" rtl="0">
              <a:lnSpc>
                <a:spcPct val="150000"/>
              </a:lnSpc>
              <a:spcBef>
                <a:spcPts val="0"/>
              </a:spcBef>
              <a:spcAft>
                <a:spcPts val="0"/>
              </a:spcAft>
              <a:buSzPts val="1800"/>
              <a:buFont typeface="Lato"/>
              <a:buChar char="●"/>
            </a:pPr>
            <a:r>
              <a:rPr lang="en-US" sz="1800">
                <a:latin typeface="Lato"/>
                <a:ea typeface="Lato"/>
                <a:cs typeface="Lato"/>
                <a:sym typeface="Lato"/>
              </a:rPr>
              <a:t>Include the following as the text inside the project.rst file and save it. </a:t>
            </a:r>
            <a:endParaRPr sz="1800">
              <a:latin typeface="Lato"/>
              <a:ea typeface="Lato"/>
              <a:cs typeface="Lato"/>
              <a:sym typeface="Lato"/>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Project Summary</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Goals Achieved</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Goal 1: Successfully installed Sphinx</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Goal 2: Successfully ran the make html code.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Lessons Learned</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Things are much simpler with Sphinx to document projects.</a:t>
            </a: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800">
              <a:latin typeface="Courier New"/>
              <a:ea typeface="Courier New"/>
              <a:cs typeface="Courier New"/>
              <a:sym typeface="Courier New"/>
            </a:endParaRPr>
          </a:p>
        </p:txBody>
      </p:sp>
      <p:grpSp>
        <p:nvGrpSpPr>
          <p:cNvPr id="743" name="Shape 743"/>
          <p:cNvGrpSpPr/>
          <p:nvPr/>
        </p:nvGrpSpPr>
        <p:grpSpPr>
          <a:xfrm>
            <a:off x="858050" y="89102"/>
            <a:ext cx="10470300" cy="653886"/>
            <a:chOff x="1692338" y="178204"/>
            <a:chExt cx="20940600" cy="1307772"/>
          </a:xfrm>
        </p:grpSpPr>
        <p:sp>
          <p:nvSpPr>
            <p:cNvPr id="744" name="Shape 744"/>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Creating the required documents - Project</a:t>
              </a:r>
              <a:endParaRPr b="1" sz="3600">
                <a:solidFill>
                  <a:srgbClr val="17959F"/>
                </a:solidFill>
                <a:latin typeface="Lato"/>
                <a:ea typeface="Lato"/>
                <a:cs typeface="Lato"/>
                <a:sym typeface="Lato"/>
              </a:endParaRPr>
            </a:p>
          </p:txBody>
        </p:sp>
        <p:sp>
          <p:nvSpPr>
            <p:cNvPr id="745" name="Shape 745"/>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Shape 750"/>
          <p:cNvSpPr txBox="1"/>
          <p:nvPr/>
        </p:nvSpPr>
        <p:spPr>
          <a:xfrm>
            <a:off x="301750" y="2155375"/>
            <a:ext cx="11371500" cy="2691000"/>
          </a:xfrm>
          <a:prstGeom prst="rect">
            <a:avLst/>
          </a:prstGeom>
          <a:noFill/>
          <a:ln>
            <a:noFill/>
          </a:ln>
        </p:spPr>
        <p:txBody>
          <a:bodyPr anchorCtr="0" anchor="t" bIns="45700" lIns="91400" spcFirstLastPara="1" rIns="91400" wrap="square" tIns="45700">
            <a:noAutofit/>
          </a:bodyPr>
          <a:lstStyle/>
          <a:p>
            <a:pPr indent="-342900" lvl="0" marL="457200" marR="63500" rtl="0">
              <a:lnSpc>
                <a:spcPct val="150000"/>
              </a:lnSpc>
              <a:spcBef>
                <a:spcPts val="0"/>
              </a:spcBef>
              <a:spcAft>
                <a:spcPts val="0"/>
              </a:spcAft>
              <a:buClr>
                <a:srgbClr val="F20253"/>
              </a:buClr>
              <a:buSzPts val="1800"/>
              <a:buFont typeface="Lato"/>
              <a:buChar char="●"/>
            </a:pPr>
            <a:r>
              <a:rPr b="1" lang="en-US" sz="1800">
                <a:solidFill>
                  <a:srgbClr val="F20253"/>
                </a:solidFill>
                <a:latin typeface="Lato"/>
                <a:ea typeface="Lato"/>
                <a:cs typeface="Lato"/>
                <a:sym typeface="Lato"/>
              </a:rPr>
              <a:t>Create a file called “tutorial.rst” in the same folder as index.rst. </a:t>
            </a:r>
            <a:endParaRPr b="1" sz="1800">
              <a:solidFill>
                <a:srgbClr val="F20253"/>
              </a:solidFill>
              <a:latin typeface="Lato"/>
              <a:ea typeface="Lato"/>
              <a:cs typeface="Lato"/>
              <a:sym typeface="Lato"/>
            </a:endParaRPr>
          </a:p>
          <a:p>
            <a:pPr indent="-342900" lvl="0" marL="457200" marR="63500" rtl="0">
              <a:lnSpc>
                <a:spcPct val="150000"/>
              </a:lnSpc>
              <a:spcBef>
                <a:spcPts val="0"/>
              </a:spcBef>
              <a:spcAft>
                <a:spcPts val="0"/>
              </a:spcAft>
              <a:buSzPts val="1800"/>
              <a:buFont typeface="Lato"/>
              <a:buChar char="●"/>
            </a:pPr>
            <a:r>
              <a:rPr lang="en-US" sz="1800">
                <a:latin typeface="Lato"/>
                <a:ea typeface="Lato"/>
                <a:cs typeface="Lato"/>
                <a:sym typeface="Lato"/>
              </a:rPr>
              <a:t>Include the following as the text inside the file and save it. </a:t>
            </a:r>
            <a:endParaRPr sz="1800">
              <a:latin typeface="Lato"/>
              <a:ea typeface="Lato"/>
              <a:cs typeface="Lato"/>
              <a:sym typeface="Lato"/>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Homework Tutorial</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Just some sample text to show.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800">
              <a:latin typeface="Courier New"/>
              <a:ea typeface="Courier New"/>
              <a:cs typeface="Courier New"/>
              <a:sym typeface="Courier New"/>
            </a:endParaRPr>
          </a:p>
        </p:txBody>
      </p:sp>
      <p:grpSp>
        <p:nvGrpSpPr>
          <p:cNvPr id="751" name="Shape 751"/>
          <p:cNvGrpSpPr/>
          <p:nvPr/>
        </p:nvGrpSpPr>
        <p:grpSpPr>
          <a:xfrm>
            <a:off x="858050" y="89102"/>
            <a:ext cx="10470300" cy="653886"/>
            <a:chOff x="1692338" y="178204"/>
            <a:chExt cx="20940600" cy="1307772"/>
          </a:xfrm>
        </p:grpSpPr>
        <p:sp>
          <p:nvSpPr>
            <p:cNvPr id="752" name="Shape 752"/>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Creating the required documents - Tutorial</a:t>
              </a:r>
              <a:endParaRPr b="1" sz="3600">
                <a:solidFill>
                  <a:srgbClr val="17959F"/>
                </a:solidFill>
                <a:latin typeface="Lato"/>
                <a:ea typeface="Lato"/>
                <a:cs typeface="Lato"/>
                <a:sym typeface="Lato"/>
              </a:endParaRPr>
            </a:p>
          </p:txBody>
        </p:sp>
        <p:sp>
          <p:nvSpPr>
            <p:cNvPr id="753" name="Shape 753"/>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Shape 758"/>
          <p:cNvSpPr txBox="1"/>
          <p:nvPr/>
        </p:nvSpPr>
        <p:spPr>
          <a:xfrm>
            <a:off x="301750" y="1449975"/>
            <a:ext cx="11371500" cy="4454400"/>
          </a:xfrm>
          <a:prstGeom prst="rect">
            <a:avLst/>
          </a:prstGeom>
          <a:noFill/>
          <a:ln>
            <a:noFill/>
          </a:ln>
        </p:spPr>
        <p:txBody>
          <a:bodyPr anchorCtr="0" anchor="t" bIns="45700" lIns="91400" spcFirstLastPara="1" rIns="91400" wrap="square" tIns="45700">
            <a:noAutofit/>
          </a:bodyPr>
          <a:lstStyle/>
          <a:p>
            <a:pPr indent="-342900" lvl="0" marL="457200" marR="63500" rtl="0">
              <a:lnSpc>
                <a:spcPct val="150000"/>
              </a:lnSpc>
              <a:spcBef>
                <a:spcPts val="0"/>
              </a:spcBef>
              <a:spcAft>
                <a:spcPts val="0"/>
              </a:spcAft>
              <a:buClr>
                <a:srgbClr val="F20253"/>
              </a:buClr>
              <a:buSzPts val="1800"/>
              <a:buFont typeface="Lato"/>
              <a:buChar char="●"/>
            </a:pPr>
            <a:r>
              <a:rPr b="1" lang="en-US" sz="1800">
                <a:solidFill>
                  <a:srgbClr val="F20253"/>
                </a:solidFill>
                <a:latin typeface="Lato"/>
                <a:ea typeface="Lato"/>
                <a:cs typeface="Lato"/>
                <a:sym typeface="Lato"/>
              </a:rPr>
              <a:t>Create a file called “Code.rst” in the same folder as index.rst. </a:t>
            </a:r>
            <a:endParaRPr b="1" sz="1800">
              <a:solidFill>
                <a:srgbClr val="F20253"/>
              </a:solidFill>
              <a:latin typeface="Lato"/>
              <a:ea typeface="Lato"/>
              <a:cs typeface="Lato"/>
              <a:sym typeface="Lato"/>
            </a:endParaRPr>
          </a:p>
          <a:p>
            <a:pPr indent="-342900" lvl="0" marL="457200" marR="63500" rtl="0">
              <a:lnSpc>
                <a:spcPct val="150000"/>
              </a:lnSpc>
              <a:spcBef>
                <a:spcPts val="0"/>
              </a:spcBef>
              <a:spcAft>
                <a:spcPts val="0"/>
              </a:spcAft>
              <a:buSzPts val="1800"/>
              <a:buFont typeface="Lato"/>
              <a:buChar char="●"/>
            </a:pPr>
            <a:r>
              <a:rPr lang="en-US" sz="1800">
                <a:latin typeface="Lato"/>
                <a:ea typeface="Lato"/>
                <a:cs typeface="Lato"/>
                <a:sym typeface="Lato"/>
              </a:rPr>
              <a:t>Include the following as the text inside the file and save it. </a:t>
            </a:r>
            <a:endParaRPr sz="1800">
              <a:latin typeface="Lato"/>
              <a:ea typeface="Lato"/>
              <a:cs typeface="Lato"/>
              <a:sym typeface="Lato"/>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Auto Generated Documentation</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 automodule:: docstrings_in_classes</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rPr lang="en-US" sz="1700">
                <a:latin typeface="Courier New"/>
                <a:ea typeface="Courier New"/>
                <a:cs typeface="Courier New"/>
                <a:sym typeface="Courier New"/>
              </a:rPr>
              <a:t>	:members:</a:t>
            </a:r>
            <a:endParaRPr sz="1700">
              <a:latin typeface="Courier New"/>
              <a:ea typeface="Courier New"/>
              <a:cs typeface="Courier New"/>
              <a:sym typeface="Courier New"/>
            </a:endParaRPr>
          </a:p>
          <a:p>
            <a:pPr indent="0" lvl="0" marL="914400" marR="63500" rtl="0">
              <a:lnSpc>
                <a:spcPct val="100000"/>
              </a:lnSpc>
              <a:spcBef>
                <a:spcPts val="0"/>
              </a:spcBef>
              <a:spcAft>
                <a:spcPts val="0"/>
              </a:spcAft>
              <a:buNone/>
            </a:pPr>
            <a:r>
              <a:t/>
            </a:r>
            <a:endParaRPr sz="1700">
              <a:latin typeface="Courier New"/>
              <a:ea typeface="Courier New"/>
              <a:cs typeface="Courier New"/>
              <a:sym typeface="Courier New"/>
            </a:endParaRPr>
          </a:p>
          <a:p>
            <a:pPr indent="0" lvl="0" marL="0" marR="63500" rtl="0" algn="l">
              <a:lnSpc>
                <a:spcPct val="150000"/>
              </a:lnSpc>
              <a:spcBef>
                <a:spcPts val="0"/>
              </a:spcBef>
              <a:spcAft>
                <a:spcPts val="0"/>
              </a:spcAft>
              <a:buNone/>
            </a:pPr>
            <a:r>
              <a:rPr b="1" lang="en-US" sz="1800">
                <a:latin typeface="Lato"/>
                <a:ea typeface="Lato"/>
                <a:cs typeface="Lato"/>
                <a:sym typeface="Lato"/>
              </a:rPr>
              <a:t>NOTE:</a:t>
            </a:r>
            <a:endParaRPr b="1" sz="1800">
              <a:latin typeface="Lato"/>
              <a:ea typeface="Lato"/>
              <a:cs typeface="Lato"/>
              <a:sym typeface="Lato"/>
            </a:endParaRPr>
          </a:p>
          <a:p>
            <a:pPr indent="-342900" lvl="0" marL="457200" marR="63500" rtl="0" algn="l">
              <a:lnSpc>
                <a:spcPct val="150000"/>
              </a:lnSpc>
              <a:spcBef>
                <a:spcPts val="0"/>
              </a:spcBef>
              <a:spcAft>
                <a:spcPts val="0"/>
              </a:spcAft>
              <a:buSzPts val="1800"/>
              <a:buFont typeface="Lato"/>
              <a:buChar char="●"/>
            </a:pPr>
            <a:r>
              <a:rPr lang="en-US" sz="1800">
                <a:latin typeface="Lato"/>
                <a:ea typeface="Lato"/>
                <a:cs typeface="Lato"/>
                <a:sym typeface="Lato"/>
              </a:rPr>
              <a:t>This is the page that will </a:t>
            </a:r>
            <a:r>
              <a:rPr b="1" lang="en-US" sz="1800">
                <a:solidFill>
                  <a:srgbClr val="F20253"/>
                </a:solidFill>
                <a:latin typeface="Lato"/>
                <a:ea typeface="Lato"/>
                <a:cs typeface="Lato"/>
                <a:sym typeface="Lato"/>
              </a:rPr>
              <a:t>contain all the auto generated documentation </a:t>
            </a:r>
            <a:r>
              <a:rPr lang="en-US" sz="1800">
                <a:latin typeface="Lato"/>
                <a:ea typeface="Lato"/>
                <a:cs typeface="Lato"/>
                <a:sym typeface="Lato"/>
              </a:rPr>
              <a:t>of the project. </a:t>
            </a:r>
            <a:endParaRPr sz="1800">
              <a:latin typeface="Lato"/>
              <a:ea typeface="Lato"/>
              <a:cs typeface="Lato"/>
              <a:sym typeface="Lato"/>
            </a:endParaRPr>
          </a:p>
          <a:p>
            <a:pPr indent="-342900" lvl="0" marL="457200" marR="63500" rtl="0" algn="l">
              <a:lnSpc>
                <a:spcPct val="150000"/>
              </a:lnSpc>
              <a:spcBef>
                <a:spcPts val="0"/>
              </a:spcBef>
              <a:spcAft>
                <a:spcPts val="0"/>
              </a:spcAft>
              <a:buSzPts val="1800"/>
              <a:buFont typeface="Lato"/>
              <a:buChar char="●"/>
            </a:pPr>
            <a:r>
              <a:rPr b="1" lang="en-US" sz="1800">
                <a:latin typeface="Lato"/>
                <a:ea typeface="Lato"/>
                <a:cs typeface="Lato"/>
                <a:sym typeface="Lato"/>
              </a:rPr>
              <a:t>Mention the python file for which you want to create the documentation for</a:t>
            </a:r>
            <a:r>
              <a:rPr lang="en-US" sz="1800">
                <a:latin typeface="Lato"/>
                <a:ea typeface="Lato"/>
                <a:cs typeface="Lato"/>
                <a:sym typeface="Lato"/>
              </a:rPr>
              <a:t>. </a:t>
            </a:r>
            <a:endParaRPr sz="1800">
              <a:latin typeface="Lato"/>
              <a:ea typeface="Lato"/>
              <a:cs typeface="Lato"/>
              <a:sym typeface="Lato"/>
            </a:endParaRPr>
          </a:p>
          <a:p>
            <a:pPr indent="-342900" lvl="0" marL="457200" marR="63500" rtl="0" algn="l">
              <a:lnSpc>
                <a:spcPct val="150000"/>
              </a:lnSpc>
              <a:spcBef>
                <a:spcPts val="0"/>
              </a:spcBef>
              <a:spcAft>
                <a:spcPts val="0"/>
              </a:spcAft>
              <a:buSzPts val="1800"/>
              <a:buFont typeface="Lato"/>
              <a:buChar char="●"/>
            </a:pPr>
            <a:r>
              <a:rPr lang="en-US" sz="1800">
                <a:latin typeface="Lato"/>
                <a:ea typeface="Lato"/>
                <a:cs typeface="Lato"/>
                <a:sym typeface="Lato"/>
              </a:rPr>
              <a:t>For example, instead of </a:t>
            </a:r>
            <a:r>
              <a:rPr b="1" lang="en-US" sz="1800">
                <a:solidFill>
                  <a:srgbClr val="F20253"/>
                </a:solidFill>
                <a:latin typeface="Lato"/>
                <a:ea typeface="Lato"/>
                <a:cs typeface="Lato"/>
                <a:sym typeface="Lato"/>
              </a:rPr>
              <a:t>docstrings_in_classes</a:t>
            </a:r>
            <a:r>
              <a:rPr lang="en-US" sz="1800">
                <a:latin typeface="Lato"/>
                <a:ea typeface="Lato"/>
                <a:cs typeface="Lato"/>
                <a:sym typeface="Lato"/>
              </a:rPr>
              <a:t>, you can put the respective filenames without the extension.</a:t>
            </a:r>
            <a:endParaRPr sz="1800">
              <a:latin typeface="Lato"/>
              <a:ea typeface="Lato"/>
              <a:cs typeface="Lato"/>
              <a:sym typeface="Lato"/>
            </a:endParaRPr>
          </a:p>
          <a:p>
            <a:pPr indent="-342900" lvl="0" marL="457200" marR="63500" rtl="0" algn="l">
              <a:lnSpc>
                <a:spcPct val="150000"/>
              </a:lnSpc>
              <a:spcBef>
                <a:spcPts val="0"/>
              </a:spcBef>
              <a:spcAft>
                <a:spcPts val="0"/>
              </a:spcAft>
              <a:buSzPts val="1800"/>
              <a:buFont typeface="Lato"/>
              <a:buChar char="●"/>
            </a:pPr>
            <a:r>
              <a:rPr b="1" lang="en-US" sz="1800">
                <a:solidFill>
                  <a:srgbClr val="008080"/>
                </a:solidFill>
                <a:latin typeface="Lato"/>
                <a:ea typeface="Lato"/>
                <a:cs typeface="Lato"/>
                <a:sym typeface="Lato"/>
              </a:rPr>
              <a:t>Copy the docstrings_in_classes file that we worked on earlier, into the same folder. </a:t>
            </a:r>
            <a:r>
              <a:rPr lang="en-US" sz="1800">
                <a:latin typeface="Lato"/>
                <a:ea typeface="Lato"/>
                <a:cs typeface="Lato"/>
                <a:sym typeface="Lato"/>
              </a:rPr>
              <a:t> </a:t>
            </a:r>
            <a:endParaRPr sz="1800">
              <a:latin typeface="Lato"/>
              <a:ea typeface="Lato"/>
              <a:cs typeface="Lato"/>
              <a:sym typeface="Lato"/>
            </a:endParaRPr>
          </a:p>
          <a:p>
            <a:pPr indent="0" lvl="0" marL="914400" marR="63500" rtl="0">
              <a:lnSpc>
                <a:spcPct val="100000"/>
              </a:lnSpc>
              <a:spcBef>
                <a:spcPts val="0"/>
              </a:spcBef>
              <a:spcAft>
                <a:spcPts val="0"/>
              </a:spcAft>
              <a:buNone/>
            </a:pPr>
            <a:r>
              <a:t/>
            </a:r>
            <a:endParaRPr sz="1800">
              <a:latin typeface="Courier New"/>
              <a:ea typeface="Courier New"/>
              <a:cs typeface="Courier New"/>
              <a:sym typeface="Courier New"/>
            </a:endParaRPr>
          </a:p>
        </p:txBody>
      </p:sp>
      <p:grpSp>
        <p:nvGrpSpPr>
          <p:cNvPr id="759" name="Shape 759"/>
          <p:cNvGrpSpPr/>
          <p:nvPr/>
        </p:nvGrpSpPr>
        <p:grpSpPr>
          <a:xfrm>
            <a:off x="858050" y="89102"/>
            <a:ext cx="10470300" cy="653886"/>
            <a:chOff x="1692338" y="178204"/>
            <a:chExt cx="20940600" cy="1307772"/>
          </a:xfrm>
        </p:grpSpPr>
        <p:sp>
          <p:nvSpPr>
            <p:cNvPr id="760" name="Shape 760"/>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Creating the required documents - Code</a:t>
              </a:r>
              <a:endParaRPr b="1" sz="3600">
                <a:solidFill>
                  <a:srgbClr val="17959F"/>
                </a:solidFill>
                <a:latin typeface="Lato"/>
                <a:ea typeface="Lato"/>
                <a:cs typeface="Lato"/>
                <a:sym typeface="Lato"/>
              </a:endParaRPr>
            </a:p>
          </p:txBody>
        </p:sp>
        <p:sp>
          <p:nvSpPr>
            <p:cNvPr id="761" name="Shape 761"/>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nvSpPr>
        <p:spPr>
          <a:xfrm>
            <a:off x="301100" y="1248300"/>
            <a:ext cx="8899500" cy="52398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 </a:t>
            </a:r>
            <a:r>
              <a:rPr b="1" lang="en-US" sz="1800">
                <a:solidFill>
                  <a:srgbClr val="F20253"/>
                </a:solidFill>
                <a:latin typeface="Lato"/>
                <a:ea typeface="Lato"/>
                <a:cs typeface="Lato"/>
                <a:sym typeface="Lato"/>
              </a:rPr>
              <a:t>README </a:t>
            </a:r>
            <a:r>
              <a:rPr lang="en-US" sz="1800">
                <a:latin typeface="Lato"/>
                <a:ea typeface="Lato"/>
                <a:cs typeface="Lato"/>
                <a:sym typeface="Lato"/>
              </a:rPr>
              <a:t>file at the root directory should give general information to both users and maintainers of a project.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It should be </a:t>
            </a:r>
            <a:r>
              <a:rPr b="1" lang="en-US" sz="1800">
                <a:solidFill>
                  <a:srgbClr val="F20253"/>
                </a:solidFill>
                <a:latin typeface="Lato"/>
                <a:ea typeface="Lato"/>
                <a:cs typeface="Lato"/>
                <a:sym typeface="Lato"/>
              </a:rPr>
              <a:t>raw text or written in some very easy to read markup</a:t>
            </a:r>
            <a:r>
              <a:rPr lang="en-US" sz="1800">
                <a:latin typeface="Lato"/>
                <a:ea typeface="Lato"/>
                <a:cs typeface="Lato"/>
                <a:sym typeface="Lato"/>
              </a:rPr>
              <a:t>, such as </a:t>
            </a:r>
            <a:r>
              <a:rPr b="1" i="1" lang="en-US" sz="1800">
                <a:solidFill>
                  <a:srgbClr val="F20253"/>
                </a:solidFill>
                <a:latin typeface="Lato"/>
                <a:ea typeface="Lato"/>
                <a:cs typeface="Lato"/>
                <a:sym typeface="Lato"/>
              </a:rPr>
              <a:t>reStructuredText</a:t>
            </a:r>
            <a:r>
              <a:rPr lang="en-US" sz="1800">
                <a:latin typeface="Lato"/>
                <a:ea typeface="Lato"/>
                <a:cs typeface="Lato"/>
                <a:sym typeface="Lato"/>
              </a:rPr>
              <a:t> or </a:t>
            </a:r>
            <a:r>
              <a:rPr b="1" lang="en-US" sz="1800">
                <a:solidFill>
                  <a:srgbClr val="F20253"/>
                </a:solidFill>
                <a:latin typeface="Lato"/>
                <a:ea typeface="Lato"/>
                <a:cs typeface="Lato"/>
                <a:sym typeface="Lato"/>
              </a:rPr>
              <a:t>Markdown</a:t>
            </a:r>
            <a:r>
              <a:rPr lang="en-US" sz="1800">
                <a:latin typeface="Lato"/>
                <a:ea typeface="Lato"/>
                <a:cs typeface="Lato"/>
                <a:sym typeface="Lato"/>
              </a:rPr>
              <a:t>. </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It should contain a few lines explaining:</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 purpose of the project or library (without assuming the user knows anything about the project), </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the URL of the main source for the software, and some basic credit information.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This file is the main entry point for readers of the code.</a:t>
            </a:r>
            <a:endParaRPr sz="1800">
              <a:latin typeface="Lato"/>
              <a:ea typeface="Lato"/>
              <a:cs typeface="Lato"/>
              <a:sym typeface="Lato"/>
            </a:endParaRPr>
          </a:p>
        </p:txBody>
      </p:sp>
      <p:sp>
        <p:nvSpPr>
          <p:cNvPr id="358" name="Shape 35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59" name="Shape 359"/>
          <p:cNvGrpSpPr/>
          <p:nvPr/>
        </p:nvGrpSpPr>
        <p:grpSpPr>
          <a:xfrm>
            <a:off x="858043" y="241509"/>
            <a:ext cx="10470300" cy="730079"/>
            <a:chOff x="1692324" y="483017"/>
            <a:chExt cx="20940600" cy="1460159"/>
          </a:xfrm>
        </p:grpSpPr>
        <p:sp>
          <p:nvSpPr>
            <p:cNvPr id="360" name="Shape 36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Project Documentation</a:t>
              </a:r>
              <a:endParaRPr b="1" sz="4400">
                <a:solidFill>
                  <a:srgbClr val="17959F"/>
                </a:solidFill>
                <a:latin typeface="Lato"/>
                <a:ea typeface="Lato"/>
                <a:cs typeface="Lato"/>
                <a:sym typeface="Lato"/>
              </a:endParaRPr>
            </a:p>
          </p:txBody>
        </p:sp>
        <p:sp>
          <p:nvSpPr>
            <p:cNvPr id="361" name="Shape 36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62" name="Shape 362"/>
          <p:cNvPicPr preferRelativeResize="0"/>
          <p:nvPr/>
        </p:nvPicPr>
        <p:blipFill>
          <a:blip r:embed="rId3">
            <a:alphaModFix/>
          </a:blip>
          <a:stretch>
            <a:fillRect/>
          </a:stretch>
        </p:blipFill>
        <p:spPr>
          <a:xfrm>
            <a:off x="9383825" y="4453476"/>
            <a:ext cx="2686600" cy="217309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Shape 766"/>
          <p:cNvSpPr txBox="1"/>
          <p:nvPr/>
        </p:nvSpPr>
        <p:spPr>
          <a:xfrm>
            <a:off x="301750" y="1449975"/>
            <a:ext cx="11371500" cy="4454400"/>
          </a:xfrm>
          <a:prstGeom prst="rect">
            <a:avLst/>
          </a:prstGeom>
          <a:noFill/>
          <a:ln>
            <a:noFill/>
          </a:ln>
        </p:spPr>
        <p:txBody>
          <a:bodyPr anchorCtr="0" anchor="t" bIns="45700" lIns="91400" spcFirstLastPara="1" rIns="91400" wrap="square" tIns="45700">
            <a:noAutofit/>
          </a:bodyPr>
          <a:lstStyle/>
          <a:p>
            <a:pPr indent="-342900" lvl="0" marL="457200" marR="63500" rtl="0">
              <a:lnSpc>
                <a:spcPct val="150000"/>
              </a:lnSpc>
              <a:spcBef>
                <a:spcPts val="0"/>
              </a:spcBef>
              <a:spcAft>
                <a:spcPts val="0"/>
              </a:spcAft>
              <a:buSzPts val="1800"/>
              <a:buFont typeface="Lato"/>
              <a:buChar char="●"/>
            </a:pPr>
            <a:r>
              <a:rPr lang="en-US" sz="1800">
                <a:latin typeface="Lato"/>
                <a:ea typeface="Lato"/>
                <a:cs typeface="Lato"/>
                <a:sym typeface="Lato"/>
              </a:rPr>
              <a:t>Now that the lone source code file is properly commented, we need to </a:t>
            </a:r>
            <a:r>
              <a:rPr b="1" lang="en-US" sz="1800">
                <a:solidFill>
                  <a:srgbClr val="F20253"/>
                </a:solidFill>
                <a:latin typeface="Lato"/>
                <a:ea typeface="Lato"/>
                <a:cs typeface="Lato"/>
                <a:sym typeface="Lato"/>
              </a:rPr>
              <a:t>edit the Sphinx configuration file </a:t>
            </a:r>
            <a:endParaRPr b="1" sz="1800">
              <a:solidFill>
                <a:srgbClr val="F20253"/>
              </a:solidFill>
              <a:latin typeface="Lato"/>
              <a:ea typeface="Lato"/>
              <a:cs typeface="Lato"/>
              <a:sym typeface="Lato"/>
            </a:endParaRPr>
          </a:p>
          <a:p>
            <a:pPr indent="457200" lvl="0" marL="0" marR="63500" rtl="0">
              <a:lnSpc>
                <a:spcPct val="150000"/>
              </a:lnSpc>
              <a:spcBef>
                <a:spcPts val="0"/>
              </a:spcBef>
              <a:spcAft>
                <a:spcPts val="0"/>
              </a:spcAft>
              <a:buNone/>
            </a:pPr>
            <a:r>
              <a:rPr b="1" lang="en-US" sz="1800">
                <a:solidFill>
                  <a:srgbClr val="F20253"/>
                </a:solidFill>
                <a:latin typeface="Lato"/>
                <a:ea typeface="Lato"/>
                <a:cs typeface="Lato"/>
                <a:sym typeface="Lato"/>
              </a:rPr>
              <a:t>(‘../source/conf.py’)</a:t>
            </a:r>
            <a:r>
              <a:rPr lang="en-US" sz="1800">
                <a:latin typeface="Lato"/>
                <a:ea typeface="Lato"/>
                <a:cs typeface="Lato"/>
                <a:sym typeface="Lato"/>
              </a:rPr>
              <a:t> to be able to find out source code.</a:t>
            </a:r>
            <a:endParaRPr sz="1800">
              <a:latin typeface="Lato"/>
              <a:ea typeface="Lato"/>
              <a:cs typeface="Lato"/>
              <a:sym typeface="Lato"/>
            </a:endParaRPr>
          </a:p>
          <a:p>
            <a:pPr indent="0" lvl="0" marL="0" marR="63500" rtl="0">
              <a:lnSpc>
                <a:spcPct val="150000"/>
              </a:lnSpc>
              <a:spcBef>
                <a:spcPts val="0"/>
              </a:spcBef>
              <a:spcAft>
                <a:spcPts val="0"/>
              </a:spcAft>
              <a:buNone/>
            </a:pPr>
            <a:r>
              <a:t/>
            </a:r>
            <a:endParaRPr sz="1800">
              <a:latin typeface="Lato"/>
              <a:ea typeface="Lato"/>
              <a:cs typeface="Lato"/>
              <a:sym typeface="Lato"/>
            </a:endParaRPr>
          </a:p>
          <a:p>
            <a:pPr indent="-342900" lvl="0" marL="457200" marR="63500" rtl="0">
              <a:lnSpc>
                <a:spcPct val="150000"/>
              </a:lnSpc>
              <a:spcBef>
                <a:spcPts val="0"/>
              </a:spcBef>
              <a:spcAft>
                <a:spcPts val="0"/>
              </a:spcAft>
              <a:buSzPts val="1800"/>
              <a:buFont typeface="Lato"/>
              <a:buChar char="●"/>
            </a:pPr>
            <a:r>
              <a:rPr lang="en-US" sz="1800">
                <a:latin typeface="Lato"/>
                <a:ea typeface="Lato"/>
                <a:cs typeface="Lato"/>
                <a:sym typeface="Lato"/>
              </a:rPr>
              <a:t> </a:t>
            </a:r>
            <a:r>
              <a:rPr b="1" lang="en-US" sz="1800">
                <a:latin typeface="Lato"/>
                <a:ea typeface="Lato"/>
                <a:cs typeface="Lato"/>
                <a:sym typeface="Lato"/>
              </a:rPr>
              <a:t>Uncomment the following lines</a:t>
            </a:r>
            <a:r>
              <a:rPr lang="en-US" sz="1800">
                <a:latin typeface="Lato"/>
                <a:ea typeface="Lato"/>
                <a:cs typeface="Lato"/>
                <a:sym typeface="Lato"/>
              </a:rPr>
              <a:t> from ‘../source/conf.py’ and make it point to the top-level directory in your project:</a:t>
            </a:r>
            <a:endParaRPr sz="1800">
              <a:latin typeface="Lato"/>
              <a:ea typeface="Lato"/>
              <a:cs typeface="Lato"/>
              <a:sym typeface="Lato"/>
            </a:endParaRPr>
          </a:p>
          <a:p>
            <a:pPr indent="457200" lvl="0" marL="457200" marR="63500" rtl="0">
              <a:lnSpc>
                <a:spcPct val="150000"/>
              </a:lnSpc>
              <a:spcBef>
                <a:spcPts val="0"/>
              </a:spcBef>
              <a:spcAft>
                <a:spcPts val="0"/>
              </a:spcAft>
              <a:buNone/>
            </a:pPr>
            <a:r>
              <a:rPr b="1" lang="en-US" sz="1800">
                <a:solidFill>
                  <a:srgbClr val="0000FF"/>
                </a:solidFill>
                <a:latin typeface="Courier New"/>
                <a:ea typeface="Courier New"/>
                <a:cs typeface="Courier New"/>
                <a:sym typeface="Courier New"/>
              </a:rPr>
              <a:t>import</a:t>
            </a:r>
            <a:r>
              <a:rPr b="1" lang="en-US" sz="1800">
                <a:latin typeface="Courier New"/>
                <a:ea typeface="Courier New"/>
                <a:cs typeface="Courier New"/>
                <a:sym typeface="Courier New"/>
              </a:rPr>
              <a:t> os</a:t>
            </a:r>
            <a:endParaRPr b="1" sz="1800">
              <a:latin typeface="Courier New"/>
              <a:ea typeface="Courier New"/>
              <a:cs typeface="Courier New"/>
              <a:sym typeface="Courier New"/>
            </a:endParaRPr>
          </a:p>
          <a:p>
            <a:pPr indent="457200" lvl="0" marL="457200" marR="63500" rtl="0">
              <a:lnSpc>
                <a:spcPct val="150000"/>
              </a:lnSpc>
              <a:spcBef>
                <a:spcPts val="0"/>
              </a:spcBef>
              <a:spcAft>
                <a:spcPts val="0"/>
              </a:spcAft>
              <a:buNone/>
            </a:pPr>
            <a:r>
              <a:rPr b="1" lang="en-US" sz="1800">
                <a:solidFill>
                  <a:srgbClr val="0000FF"/>
                </a:solidFill>
                <a:latin typeface="Courier New"/>
                <a:ea typeface="Courier New"/>
                <a:cs typeface="Courier New"/>
                <a:sym typeface="Courier New"/>
              </a:rPr>
              <a:t>import</a:t>
            </a:r>
            <a:r>
              <a:rPr b="1" lang="en-US" sz="1800">
                <a:latin typeface="Courier New"/>
                <a:ea typeface="Courier New"/>
                <a:cs typeface="Courier New"/>
                <a:sym typeface="Courier New"/>
              </a:rPr>
              <a:t> sys</a:t>
            </a:r>
            <a:endParaRPr b="1" sz="1800">
              <a:latin typeface="Courier New"/>
              <a:ea typeface="Courier New"/>
              <a:cs typeface="Courier New"/>
              <a:sym typeface="Courier New"/>
            </a:endParaRPr>
          </a:p>
          <a:p>
            <a:pPr indent="457200" lvl="0" marL="457200" marR="63500" rtl="0">
              <a:lnSpc>
                <a:spcPct val="150000"/>
              </a:lnSpc>
              <a:spcBef>
                <a:spcPts val="0"/>
              </a:spcBef>
              <a:spcAft>
                <a:spcPts val="0"/>
              </a:spcAft>
              <a:buNone/>
            </a:pPr>
            <a:r>
              <a:rPr b="1" lang="en-US" sz="1800">
                <a:latin typeface="Courier New"/>
                <a:ea typeface="Courier New"/>
                <a:cs typeface="Courier New"/>
                <a:sym typeface="Courier New"/>
              </a:rPr>
              <a:t>sys.path.insert</a:t>
            </a:r>
            <a:r>
              <a:rPr b="1" lang="en-US" sz="1800">
                <a:solidFill>
                  <a:srgbClr val="0000FF"/>
                </a:solidFill>
                <a:latin typeface="Courier New"/>
                <a:ea typeface="Courier New"/>
                <a:cs typeface="Courier New"/>
                <a:sym typeface="Courier New"/>
              </a:rPr>
              <a:t>(</a:t>
            </a:r>
            <a:r>
              <a:rPr b="1" lang="en-US" sz="1800">
                <a:solidFill>
                  <a:srgbClr val="FF0000"/>
                </a:solidFill>
                <a:latin typeface="Courier New"/>
                <a:ea typeface="Courier New"/>
                <a:cs typeface="Courier New"/>
                <a:sym typeface="Courier New"/>
              </a:rPr>
              <a:t>0</a:t>
            </a:r>
            <a:r>
              <a:rPr b="1" lang="en-US" sz="1800">
                <a:latin typeface="Courier New"/>
                <a:ea typeface="Courier New"/>
                <a:cs typeface="Courier New"/>
                <a:sym typeface="Courier New"/>
              </a:rPr>
              <a:t>, os.path.abspath('.')</a:t>
            </a:r>
            <a:r>
              <a:rPr b="1" lang="en-US" sz="1800">
                <a:solidFill>
                  <a:srgbClr val="0000FF"/>
                </a:solidFill>
                <a:latin typeface="Courier New"/>
                <a:ea typeface="Courier New"/>
                <a:cs typeface="Courier New"/>
                <a:sym typeface="Courier New"/>
              </a:rPr>
              <a:t>)</a:t>
            </a:r>
            <a:endParaRPr b="1" sz="1800">
              <a:latin typeface="Courier New"/>
              <a:ea typeface="Courier New"/>
              <a:cs typeface="Courier New"/>
              <a:sym typeface="Courier New"/>
            </a:endParaRPr>
          </a:p>
          <a:p>
            <a:pPr indent="0" lvl="0" marL="0" marR="63500" rtl="0">
              <a:lnSpc>
                <a:spcPct val="150000"/>
              </a:lnSpc>
              <a:spcBef>
                <a:spcPts val="0"/>
              </a:spcBef>
              <a:spcAft>
                <a:spcPts val="0"/>
              </a:spcAft>
              <a:buNone/>
            </a:pPr>
            <a:r>
              <a:t/>
            </a:r>
            <a:endParaRPr b="1" sz="1800">
              <a:latin typeface="Lato"/>
              <a:ea typeface="Lato"/>
              <a:cs typeface="Lato"/>
              <a:sym typeface="Lato"/>
            </a:endParaRPr>
          </a:p>
          <a:p>
            <a:pPr indent="-342900" lvl="0" marL="457200" marR="63500" rtl="0">
              <a:lnSpc>
                <a:spcPct val="150000"/>
              </a:lnSpc>
              <a:spcBef>
                <a:spcPts val="0"/>
              </a:spcBef>
              <a:spcAft>
                <a:spcPts val="0"/>
              </a:spcAft>
              <a:buSzPts val="1800"/>
              <a:buFont typeface="Lato"/>
              <a:buChar char="●"/>
            </a:pPr>
            <a:r>
              <a:rPr lang="en-US" sz="1800">
                <a:latin typeface="Lato"/>
                <a:ea typeface="Lato"/>
                <a:cs typeface="Lato"/>
                <a:sym typeface="Lato"/>
              </a:rPr>
              <a:t>Once done, build the html files again with the command: </a:t>
            </a:r>
            <a:endParaRPr sz="1800">
              <a:latin typeface="Lato"/>
              <a:ea typeface="Lato"/>
              <a:cs typeface="Lato"/>
              <a:sym typeface="Lato"/>
            </a:endParaRPr>
          </a:p>
          <a:p>
            <a:pPr indent="457200" lvl="0" marL="457200" marR="63500" rtl="0">
              <a:lnSpc>
                <a:spcPct val="150000"/>
              </a:lnSpc>
              <a:spcBef>
                <a:spcPts val="0"/>
              </a:spcBef>
              <a:spcAft>
                <a:spcPts val="0"/>
              </a:spcAft>
              <a:buNone/>
            </a:pPr>
            <a:r>
              <a:rPr b="1" lang="en-US" sz="1800">
                <a:solidFill>
                  <a:srgbClr val="F20253"/>
                </a:solidFill>
                <a:latin typeface="Courier New"/>
                <a:ea typeface="Courier New"/>
                <a:cs typeface="Courier New"/>
                <a:sym typeface="Courier New"/>
              </a:rPr>
              <a:t>make html</a:t>
            </a:r>
            <a:endParaRPr b="1" sz="1800">
              <a:solidFill>
                <a:srgbClr val="F20253"/>
              </a:solidFill>
              <a:latin typeface="Courier New"/>
              <a:ea typeface="Courier New"/>
              <a:cs typeface="Courier New"/>
              <a:sym typeface="Courier New"/>
            </a:endParaRPr>
          </a:p>
        </p:txBody>
      </p:sp>
      <p:grpSp>
        <p:nvGrpSpPr>
          <p:cNvPr id="767" name="Shape 767"/>
          <p:cNvGrpSpPr/>
          <p:nvPr/>
        </p:nvGrpSpPr>
        <p:grpSpPr>
          <a:xfrm>
            <a:off x="858050" y="89102"/>
            <a:ext cx="10470300" cy="653886"/>
            <a:chOff x="1692338" y="178204"/>
            <a:chExt cx="20940600" cy="1307772"/>
          </a:xfrm>
        </p:grpSpPr>
        <p:sp>
          <p:nvSpPr>
            <p:cNvPr id="768" name="Shape 768"/>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Configuring Sphinx </a:t>
              </a:r>
              <a:endParaRPr b="1" sz="3600">
                <a:solidFill>
                  <a:srgbClr val="17959F"/>
                </a:solidFill>
                <a:latin typeface="Lato"/>
                <a:ea typeface="Lato"/>
                <a:cs typeface="Lato"/>
                <a:sym typeface="Lato"/>
              </a:endParaRPr>
            </a:p>
          </p:txBody>
        </p:sp>
        <p:sp>
          <p:nvSpPr>
            <p:cNvPr id="769" name="Shape 769"/>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grpSp>
        <p:nvGrpSpPr>
          <p:cNvPr id="774" name="Shape 774"/>
          <p:cNvGrpSpPr/>
          <p:nvPr/>
        </p:nvGrpSpPr>
        <p:grpSpPr>
          <a:xfrm>
            <a:off x="858050" y="89102"/>
            <a:ext cx="10470300" cy="653886"/>
            <a:chOff x="1692338" y="178204"/>
            <a:chExt cx="20940600" cy="1307772"/>
          </a:xfrm>
        </p:grpSpPr>
        <p:sp>
          <p:nvSpPr>
            <p:cNvPr id="775" name="Shape 775"/>
            <p:cNvSpPr txBox="1"/>
            <p:nvPr/>
          </p:nvSpPr>
          <p:spPr>
            <a:xfrm>
              <a:off x="1692338" y="178204"/>
              <a:ext cx="20940600" cy="10581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Final view</a:t>
              </a:r>
              <a:endParaRPr b="1" sz="3600">
                <a:solidFill>
                  <a:srgbClr val="17959F"/>
                </a:solidFill>
                <a:latin typeface="Lato"/>
                <a:ea typeface="Lato"/>
                <a:cs typeface="Lato"/>
                <a:sym typeface="Lato"/>
              </a:endParaRPr>
            </a:p>
          </p:txBody>
        </p:sp>
        <p:sp>
          <p:nvSpPr>
            <p:cNvPr id="776" name="Shape 776"/>
            <p:cNvSpPr/>
            <p:nvPr/>
          </p:nvSpPr>
          <p:spPr>
            <a:xfrm>
              <a:off x="7871448" y="13944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777" name="Shape 777"/>
          <p:cNvPicPr preferRelativeResize="0"/>
          <p:nvPr/>
        </p:nvPicPr>
        <p:blipFill>
          <a:blip r:embed="rId3">
            <a:alphaModFix/>
          </a:blip>
          <a:stretch>
            <a:fillRect/>
          </a:stretch>
        </p:blipFill>
        <p:spPr>
          <a:xfrm>
            <a:off x="444213" y="819200"/>
            <a:ext cx="11297975" cy="574609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grpSp>
        <p:nvGrpSpPr>
          <p:cNvPr id="782" name="Shape 782"/>
          <p:cNvGrpSpPr/>
          <p:nvPr/>
        </p:nvGrpSpPr>
        <p:grpSpPr>
          <a:xfrm>
            <a:off x="4668542" y="497677"/>
            <a:ext cx="4261664" cy="5859108"/>
            <a:chOff x="4668542" y="497677"/>
            <a:chExt cx="4261664" cy="5859108"/>
          </a:xfrm>
        </p:grpSpPr>
        <p:sp>
          <p:nvSpPr>
            <p:cNvPr id="783" name="Shape 783"/>
            <p:cNvSpPr/>
            <p:nvPr/>
          </p:nvSpPr>
          <p:spPr>
            <a:xfrm>
              <a:off x="4668542" y="497677"/>
              <a:ext cx="4261664" cy="5859108"/>
            </a:xfrm>
            <a:custGeom>
              <a:pathLst>
                <a:path extrusionOk="0" h="21528" w="21505">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rgbClr val="F2F2F2"/>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b="0" i="0" sz="1499" u="none" cap="none" strike="noStrike">
                <a:solidFill>
                  <a:srgbClr val="FFFFFF"/>
                </a:solidFill>
                <a:latin typeface="Lato Light"/>
                <a:ea typeface="Lato Light"/>
                <a:cs typeface="Lato Light"/>
                <a:sym typeface="Lato Light"/>
              </a:endParaRPr>
            </a:p>
          </p:txBody>
        </p:sp>
        <p:cxnSp>
          <p:nvCxnSpPr>
            <p:cNvPr id="784" name="Shape 784"/>
            <p:cNvCxnSpPr/>
            <p:nvPr/>
          </p:nvCxnSpPr>
          <p:spPr>
            <a:xfrm>
              <a:off x="5812157" y="3543220"/>
              <a:ext cx="596462" cy="0"/>
            </a:xfrm>
            <a:prstGeom prst="straightConnector1">
              <a:avLst/>
            </a:prstGeom>
            <a:noFill/>
            <a:ln cap="flat" cmpd="sng" w="57150">
              <a:solidFill>
                <a:srgbClr val="222A34"/>
              </a:solidFill>
              <a:prstDash val="solid"/>
              <a:miter lim="800000"/>
              <a:headEnd len="sm" w="sm" type="none"/>
              <a:tailEnd len="sm" w="sm" type="none"/>
            </a:ln>
          </p:spPr>
        </p:cxnSp>
        <p:sp>
          <p:nvSpPr>
            <p:cNvPr id="785" name="Shape 785"/>
            <p:cNvSpPr txBox="1"/>
            <p:nvPr/>
          </p:nvSpPr>
          <p:spPr>
            <a:xfrm>
              <a:off x="5447036" y="2625822"/>
              <a:ext cx="1476687"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200" u="none" cap="none" strike="noStrike">
                  <a:solidFill>
                    <a:srgbClr val="445469"/>
                  </a:solidFill>
                  <a:latin typeface="Lato Black"/>
                  <a:ea typeface="Lato Black"/>
                  <a:cs typeface="Lato Black"/>
                  <a:sym typeface="Lato Black"/>
                </a:rPr>
                <a:t>END</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nvSpPr>
        <p:spPr>
          <a:xfrm>
            <a:off x="301100" y="1248300"/>
            <a:ext cx="8899500" cy="52398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An </a:t>
            </a:r>
            <a:r>
              <a:rPr b="1" lang="en-US" sz="1800">
                <a:solidFill>
                  <a:srgbClr val="F20253"/>
                </a:solidFill>
                <a:latin typeface="Lato"/>
                <a:ea typeface="Lato"/>
                <a:cs typeface="Lato"/>
                <a:sym typeface="Lato"/>
              </a:rPr>
              <a:t>INSTALL file</a:t>
            </a:r>
            <a:r>
              <a:rPr lang="en-US" sz="1800">
                <a:latin typeface="Lato"/>
                <a:ea typeface="Lato"/>
                <a:cs typeface="Lato"/>
                <a:sym typeface="Lato"/>
              </a:rPr>
              <a:t> is less necessary with Python. </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b="1" lang="en-US" sz="1800">
                <a:solidFill>
                  <a:srgbClr val="F20253"/>
                </a:solidFill>
                <a:latin typeface="Lato"/>
                <a:ea typeface="Lato"/>
                <a:cs typeface="Lato"/>
                <a:sym typeface="Lato"/>
              </a:rPr>
              <a:t>The installation instructions </a:t>
            </a:r>
            <a:r>
              <a:rPr lang="en-US" sz="1800">
                <a:latin typeface="Lato"/>
                <a:ea typeface="Lato"/>
                <a:cs typeface="Lato"/>
                <a:sym typeface="Lato"/>
              </a:rPr>
              <a:t>are often reduced to one command, such as </a:t>
            </a:r>
            <a:endParaRPr sz="1800">
              <a:latin typeface="Lato"/>
              <a:ea typeface="Lato"/>
              <a:cs typeface="Lato"/>
              <a:sym typeface="Lato"/>
            </a:endParaRPr>
          </a:p>
          <a:p>
            <a:pPr indent="0" lvl="0" marL="914400" marR="0" rtl="0" algn="just">
              <a:lnSpc>
                <a:spcPct val="150000"/>
              </a:lnSpc>
              <a:spcBef>
                <a:spcPts val="0"/>
              </a:spcBef>
              <a:spcAft>
                <a:spcPts val="0"/>
              </a:spcAft>
              <a:buNone/>
            </a:pPr>
            <a:r>
              <a:rPr b="1" lang="en-US" sz="1800">
                <a:solidFill>
                  <a:srgbClr val="008080"/>
                </a:solidFill>
                <a:latin typeface="Courier New"/>
                <a:ea typeface="Courier New"/>
                <a:cs typeface="Courier New"/>
                <a:sym typeface="Courier New"/>
              </a:rPr>
              <a:t>pip install module</a:t>
            </a:r>
            <a:r>
              <a:rPr lang="en-US" sz="1800">
                <a:latin typeface="Lato"/>
                <a:ea typeface="Lato"/>
                <a:cs typeface="Lato"/>
                <a:sym typeface="Lato"/>
              </a:rPr>
              <a:t> or </a:t>
            </a:r>
            <a:r>
              <a:rPr b="1" lang="en-US" sz="1800">
                <a:solidFill>
                  <a:srgbClr val="008080"/>
                </a:solidFill>
                <a:latin typeface="Courier New"/>
                <a:ea typeface="Courier New"/>
                <a:cs typeface="Courier New"/>
                <a:sym typeface="Courier New"/>
              </a:rPr>
              <a:t>python setup.py install</a:t>
            </a:r>
            <a:r>
              <a:rPr lang="en-US" sz="1800">
                <a:latin typeface="Lato"/>
                <a:ea typeface="Lato"/>
                <a:cs typeface="Lato"/>
                <a:sym typeface="Lato"/>
              </a:rPr>
              <a:t> and added to the README file.</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 </a:t>
            </a:r>
            <a:r>
              <a:rPr b="1" lang="en-US" sz="1800">
                <a:solidFill>
                  <a:srgbClr val="F20253"/>
                </a:solidFill>
                <a:latin typeface="Lato"/>
                <a:ea typeface="Lato"/>
                <a:cs typeface="Lato"/>
                <a:sym typeface="Lato"/>
              </a:rPr>
              <a:t>LICENSE file</a:t>
            </a:r>
            <a:r>
              <a:rPr lang="en-US" sz="1800">
                <a:latin typeface="Lato"/>
                <a:ea typeface="Lato"/>
                <a:cs typeface="Lato"/>
                <a:sym typeface="Lato"/>
              </a:rPr>
              <a:t> should always be present and</a:t>
            </a:r>
            <a:r>
              <a:rPr b="1" lang="en-US" sz="1800">
                <a:solidFill>
                  <a:srgbClr val="F20253"/>
                </a:solidFill>
                <a:latin typeface="Lato"/>
                <a:ea typeface="Lato"/>
                <a:cs typeface="Lato"/>
                <a:sym typeface="Lato"/>
              </a:rPr>
              <a:t> specify the license </a:t>
            </a:r>
            <a:r>
              <a:rPr lang="en-US" sz="1800">
                <a:latin typeface="Lato"/>
                <a:ea typeface="Lato"/>
                <a:cs typeface="Lato"/>
                <a:sym typeface="Lato"/>
              </a:rPr>
              <a:t>under which the software is made available to the public.</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 </a:t>
            </a:r>
            <a:r>
              <a:rPr b="1" lang="en-US" sz="1800">
                <a:solidFill>
                  <a:srgbClr val="F20253"/>
                </a:solidFill>
                <a:latin typeface="Lato"/>
                <a:ea typeface="Lato"/>
                <a:cs typeface="Lato"/>
                <a:sym typeface="Lato"/>
              </a:rPr>
              <a:t>TODO file or a TODO section</a:t>
            </a:r>
            <a:r>
              <a:rPr lang="en-US" sz="1800">
                <a:latin typeface="Lato"/>
                <a:ea typeface="Lato"/>
                <a:cs typeface="Lato"/>
                <a:sym typeface="Lato"/>
              </a:rPr>
              <a:t> in README should </a:t>
            </a:r>
            <a:r>
              <a:rPr b="1" lang="en-US" sz="1800">
                <a:solidFill>
                  <a:srgbClr val="F20253"/>
                </a:solidFill>
                <a:latin typeface="Lato"/>
                <a:ea typeface="Lato"/>
                <a:cs typeface="Lato"/>
                <a:sym typeface="Lato"/>
              </a:rPr>
              <a:t>list the planned development </a:t>
            </a:r>
            <a:r>
              <a:rPr lang="en-US" sz="1800">
                <a:latin typeface="Lato"/>
                <a:ea typeface="Lato"/>
                <a:cs typeface="Lato"/>
                <a:sym typeface="Lato"/>
              </a:rPr>
              <a:t>for the code.</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A </a:t>
            </a:r>
            <a:r>
              <a:rPr b="1" lang="en-US" sz="1800">
                <a:solidFill>
                  <a:srgbClr val="F20253"/>
                </a:solidFill>
                <a:latin typeface="Lato"/>
                <a:ea typeface="Lato"/>
                <a:cs typeface="Lato"/>
                <a:sym typeface="Lato"/>
              </a:rPr>
              <a:t>CHANGELOG </a:t>
            </a:r>
            <a:r>
              <a:rPr lang="en-US" sz="1800">
                <a:latin typeface="Lato"/>
                <a:ea typeface="Lato"/>
                <a:cs typeface="Lato"/>
                <a:sym typeface="Lato"/>
              </a:rPr>
              <a:t>file or section in README should </a:t>
            </a:r>
            <a:r>
              <a:rPr b="1" lang="en-US" sz="1800">
                <a:solidFill>
                  <a:srgbClr val="F20253"/>
                </a:solidFill>
                <a:latin typeface="Lato"/>
                <a:ea typeface="Lato"/>
                <a:cs typeface="Lato"/>
                <a:sym typeface="Lato"/>
              </a:rPr>
              <a:t>compile a short overview of the changes in the code base</a:t>
            </a:r>
            <a:r>
              <a:rPr lang="en-US" sz="1800">
                <a:latin typeface="Lato"/>
                <a:ea typeface="Lato"/>
                <a:cs typeface="Lato"/>
                <a:sym typeface="Lato"/>
              </a:rPr>
              <a:t> for the latest versions.</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sp>
        <p:nvSpPr>
          <p:cNvPr id="368" name="Shape 36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69" name="Shape 369"/>
          <p:cNvGrpSpPr/>
          <p:nvPr/>
        </p:nvGrpSpPr>
        <p:grpSpPr>
          <a:xfrm>
            <a:off x="858043" y="241509"/>
            <a:ext cx="10470300" cy="730079"/>
            <a:chOff x="1692324" y="483017"/>
            <a:chExt cx="20940600" cy="1460159"/>
          </a:xfrm>
        </p:grpSpPr>
        <p:sp>
          <p:nvSpPr>
            <p:cNvPr id="370" name="Shape 37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Project Documentation - Elements</a:t>
              </a:r>
              <a:endParaRPr b="1" sz="4400">
                <a:solidFill>
                  <a:srgbClr val="17959F"/>
                </a:solidFill>
                <a:latin typeface="Lato"/>
                <a:ea typeface="Lato"/>
                <a:cs typeface="Lato"/>
                <a:sym typeface="Lato"/>
              </a:endParaRPr>
            </a:p>
          </p:txBody>
        </p:sp>
        <p:sp>
          <p:nvSpPr>
            <p:cNvPr id="371" name="Shape 37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72" name="Shape 372"/>
          <p:cNvPicPr preferRelativeResize="0"/>
          <p:nvPr/>
        </p:nvPicPr>
        <p:blipFill>
          <a:blip r:embed="rId3">
            <a:alphaModFix/>
          </a:blip>
          <a:stretch>
            <a:fillRect/>
          </a:stretch>
        </p:blipFill>
        <p:spPr>
          <a:xfrm>
            <a:off x="9383825" y="4453476"/>
            <a:ext cx="2686600" cy="21730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nvSpPr>
        <p:spPr>
          <a:xfrm>
            <a:off x="455200" y="1602775"/>
            <a:ext cx="8390700" cy="50010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1800">
                <a:latin typeface="Lato"/>
                <a:ea typeface="Lato"/>
                <a:cs typeface="Lato"/>
                <a:sym typeface="Lato"/>
              </a:rPr>
              <a:t>Tools that support auto-documentation of code can be broadly classified into tools that:</a:t>
            </a:r>
            <a:endParaRPr sz="1800">
              <a:latin typeface="Lato"/>
              <a:ea typeface="Lato"/>
              <a:cs typeface="Lato"/>
              <a:sym typeface="Lato"/>
            </a:endParaRPr>
          </a:p>
          <a:p>
            <a:pPr indent="-342900" lvl="0" marL="457200" marR="0" rtl="0" algn="just">
              <a:lnSpc>
                <a:spcPct val="150000"/>
              </a:lnSpc>
              <a:spcBef>
                <a:spcPts val="1000"/>
              </a:spcBef>
              <a:spcAft>
                <a:spcPts val="0"/>
              </a:spcAft>
              <a:buSzPts val="1800"/>
              <a:buFont typeface="Lato"/>
              <a:buChar char="●"/>
            </a:pPr>
            <a:r>
              <a:rPr lang="en-US" sz="1800">
                <a:latin typeface="Lato"/>
                <a:ea typeface="Lato"/>
                <a:cs typeface="Lato"/>
                <a:sym typeface="Lato"/>
              </a:rPr>
              <a:t>import the code to generate documentation based on runtime introspection</a:t>
            </a:r>
            <a:endParaRPr sz="1800">
              <a:latin typeface="Lato"/>
              <a:ea typeface="Lato"/>
              <a:cs typeface="Lato"/>
              <a:sym typeface="Lato"/>
            </a:endParaRPr>
          </a:p>
          <a:p>
            <a:pPr indent="-342900" lvl="0" marL="457200" marR="0" rtl="0" algn="just">
              <a:lnSpc>
                <a:spcPct val="150000"/>
              </a:lnSpc>
              <a:spcBef>
                <a:spcPts val="1000"/>
              </a:spcBef>
              <a:spcAft>
                <a:spcPts val="0"/>
              </a:spcAft>
              <a:buSzPts val="1800"/>
              <a:buFont typeface="Lato"/>
              <a:buChar char="●"/>
            </a:pPr>
            <a:r>
              <a:rPr lang="en-US" sz="1800">
                <a:latin typeface="Lato"/>
                <a:ea typeface="Lato"/>
                <a:cs typeface="Lato"/>
                <a:sym typeface="Lato"/>
              </a:rPr>
              <a:t>parse and analyze the code statically (without running it)</a:t>
            </a:r>
            <a:endParaRPr sz="1800">
              <a:latin typeface="Lato"/>
              <a:ea typeface="Lato"/>
              <a:cs typeface="Lato"/>
              <a:sym typeface="Lato"/>
            </a:endParaRPr>
          </a:p>
          <a:p>
            <a:pPr indent="0" lvl="0" marL="0" marR="0" rtl="0" algn="just">
              <a:lnSpc>
                <a:spcPct val="150000"/>
              </a:lnSpc>
              <a:spcBef>
                <a:spcPts val="1000"/>
              </a:spcBef>
              <a:spcAft>
                <a:spcPts val="0"/>
              </a:spcAft>
              <a:buNone/>
            </a:pPr>
            <a:r>
              <a:t/>
            </a:r>
            <a:endParaRPr sz="1800">
              <a:latin typeface="Lato"/>
              <a:ea typeface="Lato"/>
              <a:cs typeface="Lato"/>
              <a:sym typeface="Lato"/>
            </a:endParaRPr>
          </a:p>
          <a:p>
            <a:pPr indent="0" lvl="0" marL="0" rtl="0" algn="just">
              <a:lnSpc>
                <a:spcPct val="150000"/>
              </a:lnSpc>
              <a:spcBef>
                <a:spcPts val="1000"/>
              </a:spcBef>
              <a:spcAft>
                <a:spcPts val="0"/>
              </a:spcAft>
              <a:buNone/>
            </a:pPr>
            <a:r>
              <a:rPr b="1" lang="en-US" sz="1800">
                <a:solidFill>
                  <a:srgbClr val="F20253"/>
                </a:solidFill>
                <a:latin typeface="Lato"/>
                <a:ea typeface="Lato"/>
                <a:cs typeface="Lato"/>
                <a:sym typeface="Lato"/>
              </a:rPr>
              <a:t>Tools that generate documentation</a:t>
            </a:r>
            <a:r>
              <a:rPr lang="en-US" sz="1800">
                <a:latin typeface="Lato"/>
                <a:ea typeface="Lato"/>
                <a:cs typeface="Lato"/>
                <a:sym typeface="Lato"/>
              </a:rPr>
              <a:t> from user-provided input typically use plain text markup formats such as </a:t>
            </a:r>
            <a:r>
              <a:rPr b="1" lang="en-US" sz="1800">
                <a:solidFill>
                  <a:srgbClr val="008080"/>
                </a:solidFill>
                <a:latin typeface="Lato"/>
                <a:ea typeface="Lato"/>
                <a:cs typeface="Lato"/>
                <a:sym typeface="Lato"/>
              </a:rPr>
              <a:t>reStructuredText</a:t>
            </a:r>
            <a:r>
              <a:rPr lang="en-US" sz="1800">
                <a:latin typeface="Lato"/>
                <a:ea typeface="Lato"/>
                <a:cs typeface="Lato"/>
                <a:sym typeface="Lato"/>
              </a:rPr>
              <a:t> (reST, the markup used for writing the official Python documentation) or Markdown.</a:t>
            </a:r>
            <a:endParaRPr sz="1800">
              <a:latin typeface="Lato"/>
              <a:ea typeface="Lato"/>
              <a:cs typeface="Lato"/>
              <a:sym typeface="Lato"/>
            </a:endParaRPr>
          </a:p>
          <a:p>
            <a:pPr indent="0" lvl="0" marL="0" marR="0" rtl="0" algn="just">
              <a:lnSpc>
                <a:spcPct val="150000"/>
              </a:lnSpc>
              <a:spcBef>
                <a:spcPts val="1000"/>
              </a:spcBef>
              <a:spcAft>
                <a:spcPts val="1000"/>
              </a:spcAft>
              <a:buNone/>
            </a:pPr>
            <a:r>
              <a:t/>
            </a:r>
            <a:endParaRPr sz="1800">
              <a:latin typeface="Lato"/>
              <a:ea typeface="Lato"/>
              <a:cs typeface="Lato"/>
              <a:sym typeface="Lato"/>
            </a:endParaRPr>
          </a:p>
        </p:txBody>
      </p:sp>
      <p:sp>
        <p:nvSpPr>
          <p:cNvPr id="378" name="Shape 37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79" name="Shape 379"/>
          <p:cNvGrpSpPr/>
          <p:nvPr/>
        </p:nvGrpSpPr>
        <p:grpSpPr>
          <a:xfrm>
            <a:off x="858043" y="241509"/>
            <a:ext cx="10470300" cy="730079"/>
            <a:chOff x="1692324" y="483017"/>
            <a:chExt cx="20940600" cy="1460159"/>
          </a:xfrm>
        </p:grpSpPr>
        <p:sp>
          <p:nvSpPr>
            <p:cNvPr id="380" name="Shape 38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Documentation Tools</a:t>
              </a:r>
              <a:endParaRPr b="1" sz="4400">
                <a:solidFill>
                  <a:srgbClr val="17959F"/>
                </a:solidFill>
                <a:latin typeface="Lato"/>
                <a:ea typeface="Lato"/>
                <a:cs typeface="Lato"/>
                <a:sym typeface="Lato"/>
              </a:endParaRPr>
            </a:p>
          </p:txBody>
        </p:sp>
        <p:sp>
          <p:nvSpPr>
            <p:cNvPr id="381" name="Shape 38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82" name="Shape 382"/>
          <p:cNvPicPr preferRelativeResize="0"/>
          <p:nvPr/>
        </p:nvPicPr>
        <p:blipFill>
          <a:blip r:embed="rId3">
            <a:alphaModFix/>
          </a:blip>
          <a:stretch>
            <a:fillRect/>
          </a:stretch>
        </p:blipFill>
        <p:spPr>
          <a:xfrm>
            <a:off x="9383825" y="4453476"/>
            <a:ext cx="2686600" cy="21730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nvSpPr>
        <p:spPr>
          <a:xfrm>
            <a:off x="455200" y="1602775"/>
            <a:ext cx="8390700" cy="5001000"/>
          </a:xfrm>
          <a:prstGeom prst="rect">
            <a:avLst/>
          </a:prstGeom>
          <a:noFill/>
          <a:ln>
            <a:noFill/>
          </a:ln>
        </p:spPr>
        <p:txBody>
          <a:bodyPr anchorCtr="0" anchor="t" bIns="45700" lIns="91400" spcFirstLastPara="1" rIns="91400" wrap="square" tIns="45700">
            <a:noAutofit/>
          </a:bodyPr>
          <a:lstStyle/>
          <a:p>
            <a:pPr indent="-342900" lvl="0" marL="457200" marR="0" rtl="0" algn="just">
              <a:lnSpc>
                <a:spcPct val="150000"/>
              </a:lnSpc>
              <a:spcBef>
                <a:spcPts val="0"/>
              </a:spcBef>
              <a:spcAft>
                <a:spcPts val="0"/>
              </a:spcAft>
              <a:buSzPts val="1800"/>
              <a:buFont typeface="Lato"/>
              <a:buChar char="●"/>
            </a:pPr>
            <a:r>
              <a:rPr b="1" lang="en-US" sz="1800">
                <a:solidFill>
                  <a:srgbClr val="F20253"/>
                </a:solidFill>
                <a:latin typeface="Lato"/>
                <a:ea typeface="Lato"/>
                <a:cs typeface="Lato"/>
                <a:sym typeface="Lato"/>
              </a:rPr>
              <a:t>Docstrings</a:t>
            </a:r>
            <a:r>
              <a:rPr lang="en-US" sz="1800">
                <a:latin typeface="Lato"/>
                <a:ea typeface="Lato"/>
                <a:cs typeface="Lato"/>
                <a:sym typeface="Lato"/>
              </a:rPr>
              <a:t>, the default python module documentation. </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Automatic Python API documentation generation tools:</a:t>
            </a:r>
            <a:endParaRPr b="1"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autodoc, a Sphinx-based processor that processes/allows reST doc strings,</a:t>
            </a:r>
            <a:endParaRPr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PyDoc, http://pydoc.org/ documentation browser (in HTML) and/or an off-line reference manual. Also in the standard library as pydoc</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b="1" lang="en-US" sz="1800">
                <a:latin typeface="Lato"/>
                <a:ea typeface="Lato"/>
                <a:cs typeface="Lato"/>
                <a:sym typeface="Lato"/>
              </a:rPr>
              <a:t>Documentation processing tools</a:t>
            </a:r>
            <a:endParaRPr b="1" sz="1800">
              <a:latin typeface="Lato"/>
              <a:ea typeface="Lato"/>
              <a:cs typeface="Lato"/>
              <a:sym typeface="Lato"/>
            </a:endParaRPr>
          </a:p>
          <a:p>
            <a:pPr indent="-342900" lvl="1" marL="914400" marR="0" rtl="0" algn="just">
              <a:lnSpc>
                <a:spcPct val="150000"/>
              </a:lnSpc>
              <a:spcBef>
                <a:spcPts val="0"/>
              </a:spcBef>
              <a:spcAft>
                <a:spcPts val="0"/>
              </a:spcAft>
              <a:buSzPts val="1800"/>
              <a:buFont typeface="Lato"/>
              <a:buChar char="○"/>
            </a:pPr>
            <a:r>
              <a:rPr lang="en-US" sz="1800">
                <a:latin typeface="Lato"/>
                <a:ea typeface="Lato"/>
                <a:cs typeface="Lato"/>
                <a:sym typeface="Lato"/>
              </a:rPr>
              <a:t>DocUtils, http://docutils.sourceforge.net/ reStructuredText processing engine</a:t>
            </a:r>
            <a:endParaRPr sz="1800">
              <a:latin typeface="Lato"/>
              <a:ea typeface="Lato"/>
              <a:cs typeface="Lato"/>
              <a:sym typeface="Lato"/>
            </a:endParaRPr>
          </a:p>
          <a:p>
            <a:pPr indent="-342900" lvl="1" marL="914400" marR="0" rtl="0" algn="just">
              <a:lnSpc>
                <a:spcPct val="150000"/>
              </a:lnSpc>
              <a:spcBef>
                <a:spcPts val="0"/>
              </a:spcBef>
              <a:spcAft>
                <a:spcPts val="0"/>
              </a:spcAft>
              <a:buClr>
                <a:srgbClr val="F20253"/>
              </a:buClr>
              <a:buSzPts val="1800"/>
              <a:buFont typeface="Lato"/>
              <a:buChar char="○"/>
            </a:pPr>
            <a:r>
              <a:rPr b="1" lang="en-US" sz="1800">
                <a:solidFill>
                  <a:srgbClr val="F20253"/>
                </a:solidFill>
                <a:latin typeface="Lato"/>
                <a:ea typeface="Lato"/>
                <a:cs typeface="Lato"/>
                <a:sym typeface="Lato"/>
              </a:rPr>
              <a:t>Sphinx, http://sphinx.pocoo.org/ - converts reStructuredText documentation into various formats</a:t>
            </a:r>
            <a:endParaRPr b="1" sz="1800">
              <a:solidFill>
                <a:srgbClr val="F20253"/>
              </a:solidFill>
              <a:latin typeface="Lato"/>
              <a:ea typeface="Lato"/>
              <a:cs typeface="Lato"/>
              <a:sym typeface="Lato"/>
            </a:endParaRPr>
          </a:p>
          <a:p>
            <a:pPr indent="0" lvl="0" marL="0" marR="0" rtl="0" algn="just">
              <a:lnSpc>
                <a:spcPct val="150000"/>
              </a:lnSpc>
              <a:spcBef>
                <a:spcPts val="1000"/>
              </a:spcBef>
              <a:spcAft>
                <a:spcPts val="0"/>
              </a:spcAft>
              <a:buNone/>
            </a:pPr>
            <a:r>
              <a:t/>
            </a:r>
            <a:endParaRPr sz="1800">
              <a:latin typeface="Lato"/>
              <a:ea typeface="Lato"/>
              <a:cs typeface="Lato"/>
              <a:sym typeface="Lato"/>
            </a:endParaRPr>
          </a:p>
          <a:p>
            <a:pPr indent="0" lvl="0" marL="0" marR="0" rtl="0" algn="just">
              <a:lnSpc>
                <a:spcPct val="150000"/>
              </a:lnSpc>
              <a:spcBef>
                <a:spcPts val="1000"/>
              </a:spcBef>
              <a:spcAft>
                <a:spcPts val="1000"/>
              </a:spcAft>
              <a:buNone/>
            </a:pPr>
            <a:r>
              <a:t/>
            </a:r>
            <a:endParaRPr sz="1800">
              <a:latin typeface="Lato"/>
              <a:ea typeface="Lato"/>
              <a:cs typeface="Lato"/>
              <a:sym typeface="Lato"/>
            </a:endParaRPr>
          </a:p>
        </p:txBody>
      </p:sp>
      <p:sp>
        <p:nvSpPr>
          <p:cNvPr id="388" name="Shape 38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89" name="Shape 389"/>
          <p:cNvGrpSpPr/>
          <p:nvPr/>
        </p:nvGrpSpPr>
        <p:grpSpPr>
          <a:xfrm>
            <a:off x="858043" y="241509"/>
            <a:ext cx="10470300" cy="730079"/>
            <a:chOff x="1692324" y="483017"/>
            <a:chExt cx="20940600" cy="1460159"/>
          </a:xfrm>
        </p:grpSpPr>
        <p:sp>
          <p:nvSpPr>
            <p:cNvPr id="390" name="Shape 39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Documentation Tools</a:t>
              </a:r>
              <a:endParaRPr b="1" sz="4400">
                <a:solidFill>
                  <a:srgbClr val="17959F"/>
                </a:solidFill>
                <a:latin typeface="Lato"/>
                <a:ea typeface="Lato"/>
                <a:cs typeface="Lato"/>
                <a:sym typeface="Lato"/>
              </a:endParaRPr>
            </a:p>
          </p:txBody>
        </p:sp>
        <p:sp>
          <p:nvSpPr>
            <p:cNvPr id="391" name="Shape 39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92" name="Shape 392"/>
          <p:cNvPicPr preferRelativeResize="0"/>
          <p:nvPr/>
        </p:nvPicPr>
        <p:blipFill>
          <a:blip r:embed="rId3">
            <a:alphaModFix/>
          </a:blip>
          <a:stretch>
            <a:fillRect/>
          </a:stretch>
        </p:blipFill>
        <p:spPr>
          <a:xfrm>
            <a:off x="9383825" y="4453476"/>
            <a:ext cx="2686600" cy="21730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cxnSp>
        <p:nvCxnSpPr>
          <p:cNvPr id="398" name="Shape 398"/>
          <p:cNvCxnSpPr/>
          <p:nvPr/>
        </p:nvCxnSpPr>
        <p:spPr>
          <a:xfrm>
            <a:off x="5805926" y="41293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399" name="Shape 399"/>
          <p:cNvSpPr txBox="1"/>
          <p:nvPr/>
        </p:nvSpPr>
        <p:spPr>
          <a:xfrm>
            <a:off x="1480350" y="3074200"/>
            <a:ext cx="92313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Code </a:t>
            </a:r>
            <a:r>
              <a:rPr b="1" lang="en-US" sz="4200">
                <a:solidFill>
                  <a:srgbClr val="445469"/>
                </a:solidFill>
                <a:latin typeface="Lato Black"/>
                <a:ea typeface="Lato Black"/>
                <a:cs typeface="Lato Black"/>
                <a:sym typeface="Lato Black"/>
              </a:rPr>
              <a:t>Documentation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motagua light prueba">
      <a:dk1>
        <a:srgbClr val="445469"/>
      </a:dk1>
      <a:lt1>
        <a:srgbClr val="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