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3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Lato"/>
      <p:regular r:id="rId25"/>
      <p:bold r:id="rId26"/>
      <p:italic r:id="rId27"/>
      <p:boldItalic r:id="rId28"/>
    </p:embeddedFont>
    <p:embeddedFont>
      <p:font typeface="Lato Light"/>
      <p:regular r:id="rId29"/>
      <p:bold r:id="rId30"/>
      <p:italic r:id="rId31"/>
      <p:boldItalic r:id="rId32"/>
    </p:embeddedFont>
    <p:embeddedFont>
      <p:font typeface="Lato Black"/>
      <p:bold r:id="rId33"/>
      <p:boldItalic r:id="rId34"/>
    </p:embeddedFont>
    <p:embeddedFont>
      <p:font typeface="Open Sans 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Light-italic.fntdata"/><Relationship Id="rId30" Type="http://schemas.openxmlformats.org/officeDocument/2006/relationships/font" Target="fonts/LatoLight-bold.fntdata"/><Relationship Id="rId33" Type="http://schemas.openxmlformats.org/officeDocument/2006/relationships/font" Target="fonts/LatoBlack-bold.fntdata"/><Relationship Id="rId32" Type="http://schemas.openxmlformats.org/officeDocument/2006/relationships/font" Target="fonts/LatoLight-boldItalic.fntdata"/><Relationship Id="rId35" Type="http://schemas.openxmlformats.org/officeDocument/2006/relationships/font" Target="fonts/OpenSansLight-regular.fntdata"/><Relationship Id="rId34" Type="http://schemas.openxmlformats.org/officeDocument/2006/relationships/font" Target="fonts/LatoBlack-boldItalic.fntdata"/><Relationship Id="rId37" Type="http://schemas.openxmlformats.org/officeDocument/2006/relationships/font" Target="fonts/OpenSansLight-italic.fntdata"/><Relationship Id="rId36" Type="http://schemas.openxmlformats.org/officeDocument/2006/relationships/font" Target="fonts/OpenSansLight-bold.fntdata"/><Relationship Id="rId38" Type="http://schemas.openxmlformats.org/officeDocument/2006/relationships/font" Target="fonts/OpenSansLight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29" Type="http://schemas.openxmlformats.org/officeDocument/2006/relationships/font" Target="fonts/LatoLight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Shape 43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Shape 45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 understand this, let’s take a scenario.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Shape 35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None/>
              <a:defRPr b="0" i="0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9808489" y="6755101"/>
            <a:ext cx="11915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11000415" y="6755101"/>
            <a:ext cx="11915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" y="6755101"/>
            <a:ext cx="11915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191612" y="6755101"/>
            <a:ext cx="86168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eneral Slide">
  <p:cSld name="General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 us no footer">
  <p:cSld name="Contact us no foot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338955" y="6255834"/>
            <a:ext cx="3613936" cy="46835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ur vision 2">
  <p:cSld name="Our vision 2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pic"/>
          </p:nvPr>
        </p:nvSpPr>
        <p:spPr>
          <a:xfrm>
            <a:off x="1" y="0"/>
            <a:ext cx="4338954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Default Slide">
  <p:cSld name="5_Default Slid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pic"/>
          </p:nvPr>
        </p:nvSpPr>
        <p:spPr>
          <a:xfrm>
            <a:off x="1536845" y="724587"/>
            <a:ext cx="3539252" cy="52081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stimonials_E">
  <p:cSld name="Testimonials_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pic"/>
          </p:nvPr>
        </p:nvSpPr>
        <p:spPr>
          <a:xfrm>
            <a:off x="9029606" y="4343418"/>
            <a:ext cx="764526" cy="76384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0" name="Shape 50"/>
          <p:cNvSpPr/>
          <p:nvPr>
            <p:ph idx="3" type="pic"/>
          </p:nvPr>
        </p:nvSpPr>
        <p:spPr>
          <a:xfrm>
            <a:off x="5678000" y="4318869"/>
            <a:ext cx="858317" cy="857546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1" name="Shape 51"/>
          <p:cNvSpPr/>
          <p:nvPr>
            <p:ph idx="4" type="pic"/>
          </p:nvPr>
        </p:nvSpPr>
        <p:spPr>
          <a:xfrm>
            <a:off x="2426365" y="4343418"/>
            <a:ext cx="764526" cy="76384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eople_are_saying">
  <p:cSld name="People_are_saying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pic"/>
          </p:nvPr>
        </p:nvSpPr>
        <p:spPr>
          <a:xfrm>
            <a:off x="5703980" y="3183672"/>
            <a:ext cx="764526" cy="76384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4" name="Shape 54"/>
          <p:cNvSpPr/>
          <p:nvPr>
            <p:ph idx="3" type="pic"/>
          </p:nvPr>
        </p:nvSpPr>
        <p:spPr>
          <a:xfrm>
            <a:off x="9191038" y="3183672"/>
            <a:ext cx="764526" cy="76384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5" name="Shape 55"/>
          <p:cNvSpPr/>
          <p:nvPr>
            <p:ph idx="4" type="pic"/>
          </p:nvPr>
        </p:nvSpPr>
        <p:spPr>
          <a:xfrm>
            <a:off x="2194055" y="3183672"/>
            <a:ext cx="764526" cy="76384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ppy Customers">
  <p:cSld name="Happy Customer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pic"/>
          </p:nvPr>
        </p:nvSpPr>
        <p:spPr>
          <a:xfrm>
            <a:off x="4105787" y="2038920"/>
            <a:ext cx="1441553" cy="144026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8" name="Shape 58"/>
          <p:cNvSpPr/>
          <p:nvPr>
            <p:ph idx="3" type="pic"/>
          </p:nvPr>
        </p:nvSpPr>
        <p:spPr>
          <a:xfrm>
            <a:off x="6621042" y="2038920"/>
            <a:ext cx="1441553" cy="144026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9" name="Shape 59"/>
          <p:cNvSpPr/>
          <p:nvPr>
            <p:ph idx="4" type="pic"/>
          </p:nvPr>
        </p:nvSpPr>
        <p:spPr>
          <a:xfrm>
            <a:off x="9136297" y="2038920"/>
            <a:ext cx="1441553" cy="144026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0" name="Shape 60"/>
          <p:cNvSpPr/>
          <p:nvPr>
            <p:ph idx="5" type="pic"/>
          </p:nvPr>
        </p:nvSpPr>
        <p:spPr>
          <a:xfrm>
            <a:off x="1579099" y="2038920"/>
            <a:ext cx="1441553" cy="144026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Welcome_message_helium">
  <p:cSld name="2_Welcome_message_helium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pic"/>
          </p:nvPr>
        </p:nvSpPr>
        <p:spPr>
          <a:xfrm>
            <a:off x="9367481" y="1972853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3" name="Shape 63"/>
          <p:cNvSpPr/>
          <p:nvPr>
            <p:ph idx="3" type="pic"/>
          </p:nvPr>
        </p:nvSpPr>
        <p:spPr>
          <a:xfrm>
            <a:off x="6703597" y="1972853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4" name="Shape 64"/>
          <p:cNvSpPr/>
          <p:nvPr>
            <p:ph idx="4" type="pic"/>
          </p:nvPr>
        </p:nvSpPr>
        <p:spPr>
          <a:xfrm>
            <a:off x="4005415" y="1972853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5" name="Shape 65"/>
          <p:cNvSpPr/>
          <p:nvPr>
            <p:ph idx="5" type="pic"/>
          </p:nvPr>
        </p:nvSpPr>
        <p:spPr>
          <a:xfrm>
            <a:off x="1341531" y="1972853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adership skils">
  <p:cSld name="Leadership skil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pic"/>
          </p:nvPr>
        </p:nvSpPr>
        <p:spPr>
          <a:xfrm>
            <a:off x="1341531" y="1972853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eam_of_3">
  <p:cSld name="1_Team_of_3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pic"/>
          </p:nvPr>
        </p:nvSpPr>
        <p:spPr>
          <a:xfrm>
            <a:off x="9106900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0" name="Shape 70"/>
          <p:cNvSpPr/>
          <p:nvPr>
            <p:ph idx="3" type="pic"/>
          </p:nvPr>
        </p:nvSpPr>
        <p:spPr>
          <a:xfrm>
            <a:off x="1212752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1" name="Shape 71"/>
          <p:cNvSpPr/>
          <p:nvPr>
            <p:ph idx="4" type="pic"/>
          </p:nvPr>
        </p:nvSpPr>
        <p:spPr>
          <a:xfrm>
            <a:off x="3844135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2" name="Shape 72"/>
          <p:cNvSpPr/>
          <p:nvPr>
            <p:ph idx="5" type="pic"/>
          </p:nvPr>
        </p:nvSpPr>
        <p:spPr>
          <a:xfrm>
            <a:off x="6475517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o Footer">
  <p:cSld name="No Foo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4338955" y="6266986"/>
            <a:ext cx="3535858" cy="50180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_of_3_2">
  <p:cSld name="Team_of_3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pic"/>
          </p:nvPr>
        </p:nvSpPr>
        <p:spPr>
          <a:xfrm>
            <a:off x="8061384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5" name="Shape 75"/>
          <p:cNvSpPr/>
          <p:nvPr>
            <p:ph idx="3" type="pic"/>
          </p:nvPr>
        </p:nvSpPr>
        <p:spPr>
          <a:xfrm>
            <a:off x="2227776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6" name="Shape 76"/>
          <p:cNvSpPr/>
          <p:nvPr>
            <p:ph idx="4" type="pic"/>
          </p:nvPr>
        </p:nvSpPr>
        <p:spPr>
          <a:xfrm>
            <a:off x="5149166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ntact Us-Boost">
  <p:cSld name="1_Contact Us-Boos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pic"/>
          </p:nvPr>
        </p:nvSpPr>
        <p:spPr>
          <a:xfrm>
            <a:off x="716146" y="76943"/>
            <a:ext cx="5863994" cy="67143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lium_Break">
  <p:cSld name="Helium_Brea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pic"/>
          </p:nvPr>
        </p:nvSpPr>
        <p:spPr>
          <a:xfrm>
            <a:off x="6735517" y="22303"/>
            <a:ext cx="5545843" cy="67456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1" name="Shape 81"/>
          <p:cNvSpPr/>
          <p:nvPr/>
        </p:nvSpPr>
        <p:spPr>
          <a:xfrm>
            <a:off x="3870481" y="6266986"/>
            <a:ext cx="4082410" cy="50098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Master-Placeholder">
  <p:cSld name="3_Master-Placehol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6883833" y="1"/>
            <a:ext cx="5308168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Meet our Team">
  <p:cSld name="2_Meet our Team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pic"/>
          </p:nvPr>
        </p:nvSpPr>
        <p:spPr>
          <a:xfrm>
            <a:off x="1905067" y="1680215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7" name="Shape 87"/>
          <p:cNvSpPr/>
          <p:nvPr>
            <p:ph idx="3" type="pic"/>
          </p:nvPr>
        </p:nvSpPr>
        <p:spPr>
          <a:xfrm>
            <a:off x="1905067" y="3820241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8" name="Shape 88"/>
          <p:cNvSpPr/>
          <p:nvPr>
            <p:ph idx="4" type="pic"/>
          </p:nvPr>
        </p:nvSpPr>
        <p:spPr>
          <a:xfrm>
            <a:off x="4274896" y="1680215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9" name="Shape 89"/>
          <p:cNvSpPr/>
          <p:nvPr>
            <p:ph idx="5" type="pic"/>
          </p:nvPr>
        </p:nvSpPr>
        <p:spPr>
          <a:xfrm>
            <a:off x="4274896" y="3820241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90" name="Shape 90"/>
          <p:cNvSpPr/>
          <p:nvPr>
            <p:ph idx="6" type="pic"/>
          </p:nvPr>
        </p:nvSpPr>
        <p:spPr>
          <a:xfrm>
            <a:off x="6672109" y="1680215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91" name="Shape 91"/>
          <p:cNvSpPr/>
          <p:nvPr>
            <p:ph idx="7" type="pic"/>
          </p:nvPr>
        </p:nvSpPr>
        <p:spPr>
          <a:xfrm>
            <a:off x="6672108" y="3820241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92" name="Shape 92"/>
          <p:cNvSpPr/>
          <p:nvPr>
            <p:ph idx="8" type="pic"/>
          </p:nvPr>
        </p:nvSpPr>
        <p:spPr>
          <a:xfrm>
            <a:off x="9041938" y="1680215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93" name="Shape 93"/>
          <p:cNvSpPr/>
          <p:nvPr>
            <p:ph idx="9" type="pic"/>
          </p:nvPr>
        </p:nvSpPr>
        <p:spPr>
          <a:xfrm>
            <a:off x="9041937" y="3820241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Background with image">
  <p:cSld name="Big Background with imag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ster-Placeholder">
  <p:cSld name="Master-Placehol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pic"/>
          </p:nvPr>
        </p:nvSpPr>
        <p:spPr>
          <a:xfrm>
            <a:off x="1" y="1"/>
            <a:ext cx="5308168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Master-Placeholder">
  <p:cSld name="1_Master-Placehol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pic"/>
          </p:nvPr>
        </p:nvSpPr>
        <p:spPr>
          <a:xfrm>
            <a:off x="0" y="0"/>
            <a:ext cx="12192000" cy="34779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Master-Placeholder">
  <p:cSld name="2_Master-Placehol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pic"/>
          </p:nvPr>
        </p:nvSpPr>
        <p:spPr>
          <a:xfrm>
            <a:off x="5242837" y="0"/>
            <a:ext cx="6949163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ster Slide 1">
  <p:cSld name="Master Slide 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1">
  <p:cSld name="Quote 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pic"/>
          </p:nvPr>
        </p:nvSpPr>
        <p:spPr>
          <a:xfrm>
            <a:off x="0" y="0"/>
            <a:ext cx="7853046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ission">
  <p:cSld name="Miss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pic"/>
          </p:nvPr>
        </p:nvSpPr>
        <p:spPr>
          <a:xfrm>
            <a:off x="0" y="3644900"/>
            <a:ext cx="6096000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06" name="Shape 106"/>
          <p:cNvSpPr/>
          <p:nvPr>
            <p:ph idx="3" type="pic"/>
          </p:nvPr>
        </p:nvSpPr>
        <p:spPr>
          <a:xfrm>
            <a:off x="6096000" y="3644900"/>
            <a:ext cx="6096000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out us">
  <p:cSld name="about u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pic"/>
          </p:nvPr>
        </p:nvSpPr>
        <p:spPr>
          <a:xfrm>
            <a:off x="7897263" y="2018370"/>
            <a:ext cx="2068838" cy="39140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09" name="Shape 109"/>
          <p:cNvSpPr/>
          <p:nvPr>
            <p:ph idx="3" type="pic"/>
          </p:nvPr>
        </p:nvSpPr>
        <p:spPr>
          <a:xfrm>
            <a:off x="10130834" y="2018370"/>
            <a:ext cx="2068838" cy="39140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0" name="Shape 110"/>
          <p:cNvSpPr/>
          <p:nvPr>
            <p:ph idx="4" type="pic"/>
          </p:nvPr>
        </p:nvSpPr>
        <p:spPr>
          <a:xfrm>
            <a:off x="5661229" y="2018370"/>
            <a:ext cx="2068838" cy="39140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jects 2">
  <p:cSld name="Projects 2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pic"/>
          </p:nvPr>
        </p:nvSpPr>
        <p:spPr>
          <a:xfrm>
            <a:off x="791130" y="3416300"/>
            <a:ext cx="2575247" cy="3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3" name="Shape 113"/>
          <p:cNvSpPr/>
          <p:nvPr>
            <p:ph idx="3" type="pic"/>
          </p:nvPr>
        </p:nvSpPr>
        <p:spPr>
          <a:xfrm>
            <a:off x="2078753" y="2286000"/>
            <a:ext cx="2575247" cy="3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Meet the team">
  <p:cSld name="1_Meet the team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pic"/>
          </p:nvPr>
        </p:nvSpPr>
        <p:spPr>
          <a:xfrm>
            <a:off x="9642123" y="3909946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6" name="Shape 116"/>
          <p:cNvSpPr/>
          <p:nvPr>
            <p:ph idx="3" type="pic"/>
          </p:nvPr>
        </p:nvSpPr>
        <p:spPr>
          <a:xfrm>
            <a:off x="5444566" y="3909946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7" name="Shape 117"/>
          <p:cNvSpPr/>
          <p:nvPr>
            <p:ph idx="4" type="pic"/>
          </p:nvPr>
        </p:nvSpPr>
        <p:spPr>
          <a:xfrm>
            <a:off x="3319233" y="3909946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8" name="Shape 118"/>
          <p:cNvSpPr/>
          <p:nvPr>
            <p:ph idx="5" type="pic"/>
          </p:nvPr>
        </p:nvSpPr>
        <p:spPr>
          <a:xfrm>
            <a:off x="1227733" y="3909946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9" name="Shape 119"/>
          <p:cNvSpPr/>
          <p:nvPr>
            <p:ph idx="6" type="pic"/>
          </p:nvPr>
        </p:nvSpPr>
        <p:spPr>
          <a:xfrm>
            <a:off x="7536066" y="3909946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0" name="Shape 120"/>
          <p:cNvSpPr/>
          <p:nvPr>
            <p:ph idx="7" type="pic"/>
          </p:nvPr>
        </p:nvSpPr>
        <p:spPr>
          <a:xfrm>
            <a:off x="9642123" y="1507508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1" name="Shape 121"/>
          <p:cNvSpPr/>
          <p:nvPr>
            <p:ph idx="8" type="pic"/>
          </p:nvPr>
        </p:nvSpPr>
        <p:spPr>
          <a:xfrm>
            <a:off x="5444566" y="1507508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2" name="Shape 122"/>
          <p:cNvSpPr/>
          <p:nvPr>
            <p:ph idx="9" type="pic"/>
          </p:nvPr>
        </p:nvSpPr>
        <p:spPr>
          <a:xfrm>
            <a:off x="3319233" y="1507508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3" name="Shape 123"/>
          <p:cNvSpPr/>
          <p:nvPr>
            <p:ph idx="13" type="pic"/>
          </p:nvPr>
        </p:nvSpPr>
        <p:spPr>
          <a:xfrm>
            <a:off x="1227733" y="1507508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4" name="Shape 124"/>
          <p:cNvSpPr/>
          <p:nvPr>
            <p:ph idx="14" type="pic"/>
          </p:nvPr>
        </p:nvSpPr>
        <p:spPr>
          <a:xfrm>
            <a:off x="7536066" y="1507508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Meet the team 3">
  <p:cSld name="4_Meet the team 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pic"/>
          </p:nvPr>
        </p:nvSpPr>
        <p:spPr>
          <a:xfrm>
            <a:off x="914401" y="3572765"/>
            <a:ext cx="4646279" cy="2110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7" name="Shape 127"/>
          <p:cNvSpPr/>
          <p:nvPr>
            <p:ph idx="3" type="pic"/>
          </p:nvPr>
        </p:nvSpPr>
        <p:spPr>
          <a:xfrm>
            <a:off x="3611495" y="1672933"/>
            <a:ext cx="4794838" cy="1849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8" name="Shape 128"/>
          <p:cNvSpPr/>
          <p:nvPr>
            <p:ph idx="4" type="pic"/>
          </p:nvPr>
        </p:nvSpPr>
        <p:spPr>
          <a:xfrm>
            <a:off x="5609346" y="3572765"/>
            <a:ext cx="2796988" cy="2110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9" name="Shape 129"/>
          <p:cNvSpPr/>
          <p:nvPr>
            <p:ph idx="5" type="pic"/>
          </p:nvPr>
        </p:nvSpPr>
        <p:spPr>
          <a:xfrm>
            <a:off x="8455000" y="3572765"/>
            <a:ext cx="2822599" cy="2110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0" name="Shape 130"/>
          <p:cNvSpPr/>
          <p:nvPr>
            <p:ph idx="6" type="pic"/>
          </p:nvPr>
        </p:nvSpPr>
        <p:spPr>
          <a:xfrm>
            <a:off x="8455000" y="1672933"/>
            <a:ext cx="2822599" cy="1849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1" name="Shape 131"/>
          <p:cNvSpPr/>
          <p:nvPr>
            <p:ph idx="7" type="pic"/>
          </p:nvPr>
        </p:nvSpPr>
        <p:spPr>
          <a:xfrm>
            <a:off x="914401" y="1672933"/>
            <a:ext cx="2635624" cy="1849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of 3 - Martik">
  <p:cSld name="Picture of 3 - Marti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pic"/>
          </p:nvPr>
        </p:nvSpPr>
        <p:spPr>
          <a:xfrm>
            <a:off x="8081079" y="1907833"/>
            <a:ext cx="3168479" cy="2374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4" name="Shape 134"/>
          <p:cNvSpPr/>
          <p:nvPr>
            <p:ph idx="3" type="pic"/>
          </p:nvPr>
        </p:nvSpPr>
        <p:spPr>
          <a:xfrm>
            <a:off x="953596" y="1907833"/>
            <a:ext cx="3173430" cy="2374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5" name="Shape 135"/>
          <p:cNvSpPr/>
          <p:nvPr>
            <p:ph idx="4" type="pic"/>
          </p:nvPr>
        </p:nvSpPr>
        <p:spPr>
          <a:xfrm>
            <a:off x="4389066" y="1907833"/>
            <a:ext cx="3429973" cy="2374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ight Project">
  <p:cSld name="Right Projec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pic"/>
          </p:nvPr>
        </p:nvSpPr>
        <p:spPr>
          <a:xfrm>
            <a:off x="8119666" y="3095989"/>
            <a:ext cx="2253341" cy="30117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8" name="Shape 138"/>
          <p:cNvSpPr/>
          <p:nvPr>
            <p:ph idx="3" type="pic"/>
          </p:nvPr>
        </p:nvSpPr>
        <p:spPr>
          <a:xfrm>
            <a:off x="6832135" y="1965689"/>
            <a:ext cx="2253341" cy="30117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9" name="Shape 139"/>
          <p:cNvSpPr/>
          <p:nvPr>
            <p:ph idx="4" type="pic"/>
          </p:nvPr>
        </p:nvSpPr>
        <p:spPr>
          <a:xfrm>
            <a:off x="8763570" y="1080281"/>
            <a:ext cx="2253341" cy="30117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of 3 - v2 - Martik">
  <p:cSld name="Picture of 3 - v2 - Marti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pic"/>
          </p:nvPr>
        </p:nvSpPr>
        <p:spPr>
          <a:xfrm>
            <a:off x="4592079" y="1839950"/>
            <a:ext cx="3020623" cy="31111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42" name="Shape 142"/>
          <p:cNvSpPr/>
          <p:nvPr>
            <p:ph idx="3" type="pic"/>
          </p:nvPr>
        </p:nvSpPr>
        <p:spPr>
          <a:xfrm>
            <a:off x="7876980" y="1839950"/>
            <a:ext cx="3020623" cy="31111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43" name="Shape 143"/>
          <p:cNvSpPr/>
          <p:nvPr>
            <p:ph idx="4" type="pic"/>
          </p:nvPr>
        </p:nvSpPr>
        <p:spPr>
          <a:xfrm>
            <a:off x="1273716" y="1839950"/>
            <a:ext cx="3020623" cy="31111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General Slide">
  <p:cSld name="10_General Slide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pic"/>
          </p:nvPr>
        </p:nvSpPr>
        <p:spPr>
          <a:xfrm>
            <a:off x="879460" y="1922585"/>
            <a:ext cx="6906691" cy="38932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etitors">
  <p:cSld name="Competitor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pic"/>
          </p:nvPr>
        </p:nvSpPr>
        <p:spPr>
          <a:xfrm>
            <a:off x="8076156" y="1806497"/>
            <a:ext cx="2910684" cy="1397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7" name="Shape 27"/>
          <p:cNvSpPr/>
          <p:nvPr>
            <p:ph idx="3" type="pic"/>
          </p:nvPr>
        </p:nvSpPr>
        <p:spPr>
          <a:xfrm>
            <a:off x="1205188" y="1806497"/>
            <a:ext cx="2910684" cy="1397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" name="Shape 28"/>
          <p:cNvSpPr/>
          <p:nvPr>
            <p:ph idx="4" type="pic"/>
          </p:nvPr>
        </p:nvSpPr>
        <p:spPr>
          <a:xfrm>
            <a:off x="4640672" y="1806497"/>
            <a:ext cx="2910684" cy="1397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jects of 4">
  <p:cSld name="Projects of 4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pic"/>
          </p:nvPr>
        </p:nvSpPr>
        <p:spPr>
          <a:xfrm>
            <a:off x="9722980" y="3562909"/>
            <a:ext cx="2469020" cy="2235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48" name="Shape 148"/>
          <p:cNvSpPr/>
          <p:nvPr>
            <p:ph idx="3" type="pic"/>
          </p:nvPr>
        </p:nvSpPr>
        <p:spPr>
          <a:xfrm>
            <a:off x="2431593" y="3562909"/>
            <a:ext cx="2431604" cy="2235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49" name="Shape 149"/>
          <p:cNvSpPr/>
          <p:nvPr>
            <p:ph idx="4" type="pic"/>
          </p:nvPr>
        </p:nvSpPr>
        <p:spPr>
          <a:xfrm>
            <a:off x="0" y="3562909"/>
            <a:ext cx="2431604" cy="2235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0" name="Shape 150"/>
          <p:cNvSpPr/>
          <p:nvPr>
            <p:ph idx="5" type="pic"/>
          </p:nvPr>
        </p:nvSpPr>
        <p:spPr>
          <a:xfrm>
            <a:off x="7293089" y="3562909"/>
            <a:ext cx="2431604" cy="2235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1" name="Shape 151"/>
          <p:cNvSpPr/>
          <p:nvPr>
            <p:ph idx="6" type="pic"/>
          </p:nvPr>
        </p:nvSpPr>
        <p:spPr>
          <a:xfrm>
            <a:off x="4863197" y="3562909"/>
            <a:ext cx="2431604" cy="2235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sion">
  <p:cSld name="Vision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pic"/>
          </p:nvPr>
        </p:nvSpPr>
        <p:spPr>
          <a:xfrm>
            <a:off x="0" y="2405488"/>
            <a:ext cx="4964128" cy="44525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4" name="Shape 154"/>
          <p:cNvSpPr/>
          <p:nvPr>
            <p:ph idx="3" type="pic"/>
          </p:nvPr>
        </p:nvSpPr>
        <p:spPr>
          <a:xfrm>
            <a:off x="9782710" y="4839630"/>
            <a:ext cx="2409291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5" name="Shape 155"/>
          <p:cNvSpPr/>
          <p:nvPr>
            <p:ph idx="4" type="pic"/>
          </p:nvPr>
        </p:nvSpPr>
        <p:spPr>
          <a:xfrm>
            <a:off x="4964129" y="4839630"/>
            <a:ext cx="2409291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6" name="Shape 156"/>
          <p:cNvSpPr/>
          <p:nvPr>
            <p:ph idx="5" type="pic"/>
          </p:nvPr>
        </p:nvSpPr>
        <p:spPr>
          <a:xfrm>
            <a:off x="7373420" y="4839630"/>
            <a:ext cx="2409291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7" name="Shape 157"/>
          <p:cNvSpPr/>
          <p:nvPr>
            <p:ph idx="6" type="pic"/>
          </p:nvPr>
        </p:nvSpPr>
        <p:spPr>
          <a:xfrm>
            <a:off x="4964128" y="-6350"/>
            <a:ext cx="7227872" cy="48459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jects of 3">
  <p:cSld name="Projects of 3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pic"/>
          </p:nvPr>
        </p:nvSpPr>
        <p:spPr>
          <a:xfrm>
            <a:off x="8116950" y="3434575"/>
            <a:ext cx="4075050" cy="3423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0" name="Shape 160"/>
          <p:cNvSpPr/>
          <p:nvPr>
            <p:ph idx="3" type="pic"/>
          </p:nvPr>
        </p:nvSpPr>
        <p:spPr>
          <a:xfrm>
            <a:off x="-4910" y="3434575"/>
            <a:ext cx="4075050" cy="3423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1" name="Shape 161"/>
          <p:cNvSpPr/>
          <p:nvPr>
            <p:ph idx="4" type="pic"/>
          </p:nvPr>
        </p:nvSpPr>
        <p:spPr>
          <a:xfrm>
            <a:off x="4067685" y="0"/>
            <a:ext cx="4049265" cy="343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2" name="Shape 162"/>
          <p:cNvSpPr/>
          <p:nvPr>
            <p:ph idx="5" type="pic"/>
          </p:nvPr>
        </p:nvSpPr>
        <p:spPr>
          <a:xfrm>
            <a:off x="8116950" y="0"/>
            <a:ext cx="4075050" cy="3434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3" name="Shape 163"/>
          <p:cNvSpPr/>
          <p:nvPr>
            <p:ph idx="6" type="pic"/>
          </p:nvPr>
        </p:nvSpPr>
        <p:spPr>
          <a:xfrm>
            <a:off x="-4910" y="0"/>
            <a:ext cx="4075050" cy="3434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4" name="Shape 164"/>
          <p:cNvSpPr/>
          <p:nvPr>
            <p:ph idx="7" type="pic"/>
          </p:nvPr>
        </p:nvSpPr>
        <p:spPr>
          <a:xfrm>
            <a:off x="4067686" y="3434575"/>
            <a:ext cx="4049264" cy="3423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sonry Left 2">
  <p:cSld name="Masonry Left 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pic"/>
          </p:nvPr>
        </p:nvSpPr>
        <p:spPr>
          <a:xfrm>
            <a:off x="1" y="3456878"/>
            <a:ext cx="3157159" cy="3401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7" name="Shape 167"/>
          <p:cNvSpPr/>
          <p:nvPr>
            <p:ph idx="3" type="pic"/>
          </p:nvPr>
        </p:nvSpPr>
        <p:spPr>
          <a:xfrm>
            <a:off x="3307468" y="0"/>
            <a:ext cx="280499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8" name="Shape 168"/>
          <p:cNvSpPr/>
          <p:nvPr>
            <p:ph idx="4" type="pic"/>
          </p:nvPr>
        </p:nvSpPr>
        <p:spPr>
          <a:xfrm>
            <a:off x="1" y="0"/>
            <a:ext cx="3157159" cy="3323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9" name="Shape 169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sonry Right 2">
  <p:cSld name="Masonry Right 2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pic"/>
          </p:nvPr>
        </p:nvSpPr>
        <p:spPr>
          <a:xfrm>
            <a:off x="9034841" y="3456878"/>
            <a:ext cx="3157159" cy="3401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2" name="Shape 172"/>
          <p:cNvSpPr/>
          <p:nvPr>
            <p:ph idx="3" type="pic"/>
          </p:nvPr>
        </p:nvSpPr>
        <p:spPr>
          <a:xfrm>
            <a:off x="6095999" y="0"/>
            <a:ext cx="280499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3" name="Shape 173"/>
          <p:cNvSpPr/>
          <p:nvPr>
            <p:ph idx="4" type="pic"/>
          </p:nvPr>
        </p:nvSpPr>
        <p:spPr>
          <a:xfrm>
            <a:off x="9034841" y="0"/>
            <a:ext cx="3157159" cy="3323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4" name="Shape 174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ight Picture">
  <p:cSld name="Right Picture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5643988" y="289932"/>
            <a:ext cx="948100" cy="3456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7" name="Shape 177"/>
          <p:cNvSpPr/>
          <p:nvPr>
            <p:ph idx="2" type="pic"/>
          </p:nvPr>
        </p:nvSpPr>
        <p:spPr>
          <a:xfrm>
            <a:off x="6090695" y="0"/>
            <a:ext cx="6101306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8" name="Shape 178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ject 4">
  <p:cSld name="Project 4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pic"/>
          </p:nvPr>
        </p:nvSpPr>
        <p:spPr>
          <a:xfrm>
            <a:off x="4155183" y="3646450"/>
            <a:ext cx="3881635" cy="3211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81" name="Shape 181"/>
          <p:cNvSpPr/>
          <p:nvPr>
            <p:ph idx="3" type="pic"/>
          </p:nvPr>
        </p:nvSpPr>
        <p:spPr>
          <a:xfrm>
            <a:off x="0" y="3646450"/>
            <a:ext cx="3881635" cy="3211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82" name="Shape 182"/>
          <p:cNvSpPr/>
          <p:nvPr>
            <p:ph idx="4" type="pic"/>
          </p:nvPr>
        </p:nvSpPr>
        <p:spPr>
          <a:xfrm>
            <a:off x="8310365" y="3646450"/>
            <a:ext cx="3881635" cy="3211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pp Review">
  <p:cSld name="App Review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pic"/>
          </p:nvPr>
        </p:nvSpPr>
        <p:spPr>
          <a:xfrm>
            <a:off x="2288864" y="1707043"/>
            <a:ext cx="1927396" cy="34113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ptop Review">
  <p:cSld name="Laptop Review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pic"/>
          </p:nvPr>
        </p:nvSpPr>
        <p:spPr>
          <a:xfrm>
            <a:off x="7346032" y="1573577"/>
            <a:ext cx="5958778" cy="37632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acebook vs Twitter Desktop">
  <p:cSld name="Facebook vs Twitter Desktop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pic"/>
          </p:nvPr>
        </p:nvSpPr>
        <p:spPr>
          <a:xfrm>
            <a:off x="6787380" y="2499506"/>
            <a:ext cx="4134990" cy="2310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mpetitors">
  <p:cSld name="1_Competitor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pic"/>
          </p:nvPr>
        </p:nvSpPr>
        <p:spPr>
          <a:xfrm>
            <a:off x="7647709" y="1705605"/>
            <a:ext cx="3718344" cy="40084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Pad App Compares">
  <p:cSld name="iPad App Compares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pic"/>
          </p:nvPr>
        </p:nvSpPr>
        <p:spPr>
          <a:xfrm>
            <a:off x="4756950" y="2166310"/>
            <a:ext cx="2739366" cy="3448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ptop3">
  <p:cSld name="Laptop3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pic"/>
          </p:nvPr>
        </p:nvSpPr>
        <p:spPr>
          <a:xfrm>
            <a:off x="6500690" y="2373903"/>
            <a:ext cx="4137674" cy="2610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Picture">
  <p:cSld name="Big Picture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pic"/>
          </p:nvPr>
        </p:nvSpPr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Projects 2">
  <p:cSld name="2_Projects 2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pic"/>
          </p:nvPr>
        </p:nvSpPr>
        <p:spPr>
          <a:xfrm>
            <a:off x="6096000" y="2086972"/>
            <a:ext cx="4795280" cy="3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jects_1">
  <p:cSld name="Projects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pic"/>
          </p:nvPr>
        </p:nvSpPr>
        <p:spPr>
          <a:xfrm>
            <a:off x="9988325" y="2134219"/>
            <a:ext cx="2203675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99" name="Shape 199"/>
          <p:cNvSpPr/>
          <p:nvPr>
            <p:ph idx="3" type="pic"/>
          </p:nvPr>
        </p:nvSpPr>
        <p:spPr>
          <a:xfrm>
            <a:off x="0" y="2134219"/>
            <a:ext cx="5589456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0" name="Shape 200"/>
          <p:cNvSpPr/>
          <p:nvPr>
            <p:ph idx="4" type="pic"/>
          </p:nvPr>
        </p:nvSpPr>
        <p:spPr>
          <a:xfrm>
            <a:off x="5592981" y="2134219"/>
            <a:ext cx="2194148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1" name="Shape 201"/>
          <p:cNvSpPr/>
          <p:nvPr>
            <p:ph idx="5" type="pic"/>
          </p:nvPr>
        </p:nvSpPr>
        <p:spPr>
          <a:xfrm>
            <a:off x="7790653" y="2134219"/>
            <a:ext cx="2194148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Right Project">
  <p:cSld name="1_Right Projec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pic"/>
          </p:nvPr>
        </p:nvSpPr>
        <p:spPr>
          <a:xfrm>
            <a:off x="8632668" y="3416300"/>
            <a:ext cx="2575247" cy="3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4" name="Shape 204"/>
          <p:cNvSpPr/>
          <p:nvPr>
            <p:ph idx="3" type="pic"/>
          </p:nvPr>
        </p:nvSpPr>
        <p:spPr>
          <a:xfrm>
            <a:off x="7345045" y="2286000"/>
            <a:ext cx="2575247" cy="3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folio Masonry Left">
  <p:cSld name="Portfolio Masonry Lef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pic"/>
          </p:nvPr>
        </p:nvSpPr>
        <p:spPr>
          <a:xfrm>
            <a:off x="0" y="4594302"/>
            <a:ext cx="2963853" cy="22636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7" name="Shape 207"/>
          <p:cNvSpPr/>
          <p:nvPr>
            <p:ph idx="3" type="pic"/>
          </p:nvPr>
        </p:nvSpPr>
        <p:spPr>
          <a:xfrm>
            <a:off x="0" y="-5576"/>
            <a:ext cx="2989306" cy="4466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8" name="Shape 208"/>
          <p:cNvSpPr/>
          <p:nvPr>
            <p:ph idx="4" type="pic"/>
          </p:nvPr>
        </p:nvSpPr>
        <p:spPr>
          <a:xfrm>
            <a:off x="3126299" y="-5577"/>
            <a:ext cx="2963853" cy="2258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9" name="Shape 209"/>
          <p:cNvSpPr/>
          <p:nvPr>
            <p:ph idx="5" type="pic"/>
          </p:nvPr>
        </p:nvSpPr>
        <p:spPr>
          <a:xfrm>
            <a:off x="3126299" y="2391936"/>
            <a:ext cx="2963853" cy="4466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0" name="Shape 210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folio Masonry Right">
  <p:cSld name="Portfolio Masonry Righ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pic"/>
          </p:nvPr>
        </p:nvSpPr>
        <p:spPr>
          <a:xfrm>
            <a:off x="9202695" y="4594302"/>
            <a:ext cx="2989306" cy="22636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3" name="Shape 213"/>
          <p:cNvSpPr/>
          <p:nvPr>
            <p:ph idx="3" type="pic"/>
          </p:nvPr>
        </p:nvSpPr>
        <p:spPr>
          <a:xfrm>
            <a:off x="9202695" y="-5576"/>
            <a:ext cx="2989306" cy="4466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4" name="Shape 214"/>
          <p:cNvSpPr/>
          <p:nvPr>
            <p:ph idx="4" type="pic"/>
          </p:nvPr>
        </p:nvSpPr>
        <p:spPr>
          <a:xfrm>
            <a:off x="6082684" y="-5577"/>
            <a:ext cx="2963853" cy="2258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5" name="Shape 215"/>
          <p:cNvSpPr/>
          <p:nvPr>
            <p:ph idx="5" type="pic"/>
          </p:nvPr>
        </p:nvSpPr>
        <p:spPr>
          <a:xfrm>
            <a:off x="6082684" y="2391936"/>
            <a:ext cx="2963853" cy="4466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6" name="Shape 216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folio of 4">
  <p:cSld name="Portfolio of 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pic"/>
          </p:nvPr>
        </p:nvSpPr>
        <p:spPr>
          <a:xfrm>
            <a:off x="6101306" y="3423425"/>
            <a:ext cx="6090694" cy="3434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9" name="Shape 219"/>
          <p:cNvSpPr/>
          <p:nvPr>
            <p:ph idx="3" type="pic"/>
          </p:nvPr>
        </p:nvSpPr>
        <p:spPr>
          <a:xfrm>
            <a:off x="0" y="3423425"/>
            <a:ext cx="6101306" cy="3434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20" name="Shape 220"/>
          <p:cNvSpPr/>
          <p:nvPr>
            <p:ph idx="4" type="pic"/>
          </p:nvPr>
        </p:nvSpPr>
        <p:spPr>
          <a:xfrm>
            <a:off x="6101306" y="0"/>
            <a:ext cx="6090694" cy="3423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phone_devices of 3">
  <p:cSld name="iphone_devices of 3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pic"/>
          </p:nvPr>
        </p:nvSpPr>
        <p:spPr>
          <a:xfrm>
            <a:off x="2510100" y="5348716"/>
            <a:ext cx="1930042" cy="3408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23" name="Shape 223"/>
          <p:cNvSpPr/>
          <p:nvPr>
            <p:ph idx="3" type="pic"/>
          </p:nvPr>
        </p:nvSpPr>
        <p:spPr>
          <a:xfrm>
            <a:off x="5168157" y="3938259"/>
            <a:ext cx="1930042" cy="3408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24" name="Shape 224"/>
          <p:cNvSpPr/>
          <p:nvPr>
            <p:ph idx="4" type="pic"/>
          </p:nvPr>
        </p:nvSpPr>
        <p:spPr>
          <a:xfrm>
            <a:off x="7755202" y="5348716"/>
            <a:ext cx="1930042" cy="3408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25" name="Shape 225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ur Mission 2">
  <p:cSld name="Our Mission 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pic"/>
          </p:nvPr>
        </p:nvSpPr>
        <p:spPr>
          <a:xfrm>
            <a:off x="1" y="2045842"/>
            <a:ext cx="6054418" cy="33848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iphone_devices of 3">
  <p:cSld name="1_iphone_devices of 3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8" name="Shape 228"/>
          <p:cNvSpPr/>
          <p:nvPr>
            <p:ph idx="2" type="pic"/>
          </p:nvPr>
        </p:nvSpPr>
        <p:spPr>
          <a:xfrm>
            <a:off x="6970174" y="1623849"/>
            <a:ext cx="3621758" cy="64375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iphone_devices of 3">
  <p:cSld name="2_iphone_devices of 3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1" name="Shape 231"/>
          <p:cNvSpPr/>
          <p:nvPr>
            <p:ph idx="2" type="pic"/>
          </p:nvPr>
        </p:nvSpPr>
        <p:spPr>
          <a:xfrm>
            <a:off x="4627808" y="3115099"/>
            <a:ext cx="2878918" cy="5103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 Message">
  <p:cSld name="Welcome Message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pic"/>
          </p:nvPr>
        </p:nvSpPr>
        <p:spPr>
          <a:xfrm>
            <a:off x="1140948" y="1667631"/>
            <a:ext cx="2248875" cy="26080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rvices Features">
  <p:cSld name="Services Features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pic"/>
          </p:nvPr>
        </p:nvSpPr>
        <p:spPr>
          <a:xfrm>
            <a:off x="-1" y="3644900"/>
            <a:ext cx="12192000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meline 1">
  <p:cSld name="Timeline 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pic"/>
          </p:nvPr>
        </p:nvSpPr>
        <p:spPr>
          <a:xfrm>
            <a:off x="6662666" y="4544121"/>
            <a:ext cx="3099468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38" name="Shape 238"/>
          <p:cNvSpPr/>
          <p:nvPr>
            <p:ph idx="3" type="pic"/>
          </p:nvPr>
        </p:nvSpPr>
        <p:spPr>
          <a:xfrm>
            <a:off x="2432977" y="3289610"/>
            <a:ext cx="3099468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39" name="Shape 239"/>
          <p:cNvSpPr/>
          <p:nvPr/>
        </p:nvSpPr>
        <p:spPr>
          <a:xfrm>
            <a:off x="2895184" y="6278136"/>
            <a:ext cx="6404742" cy="4125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meline 2">
  <p:cSld name="Timeline 2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pic"/>
          </p:nvPr>
        </p:nvSpPr>
        <p:spPr>
          <a:xfrm>
            <a:off x="6662666" y="2263943"/>
            <a:ext cx="3099468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2" name="Shape 242"/>
          <p:cNvSpPr/>
          <p:nvPr>
            <p:ph idx="3" type="pic"/>
          </p:nvPr>
        </p:nvSpPr>
        <p:spPr>
          <a:xfrm>
            <a:off x="2432977" y="1009431"/>
            <a:ext cx="3099468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3" name="Shape 243"/>
          <p:cNvSpPr/>
          <p:nvPr>
            <p:ph idx="4" type="pic"/>
          </p:nvPr>
        </p:nvSpPr>
        <p:spPr>
          <a:xfrm>
            <a:off x="2432977" y="4176378"/>
            <a:ext cx="3099468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4" name="Shape 244"/>
          <p:cNvSpPr/>
          <p:nvPr/>
        </p:nvSpPr>
        <p:spPr>
          <a:xfrm>
            <a:off x="2895184" y="6278136"/>
            <a:ext cx="6404742" cy="4125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s">
  <p:cSld name="Quotes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pic"/>
          </p:nvPr>
        </p:nvSpPr>
        <p:spPr>
          <a:xfrm>
            <a:off x="6101306" y="3423425"/>
            <a:ext cx="6090694" cy="3434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7" name="Shape 247"/>
          <p:cNvSpPr/>
          <p:nvPr>
            <p:ph idx="3" type="pic"/>
          </p:nvPr>
        </p:nvSpPr>
        <p:spPr>
          <a:xfrm>
            <a:off x="-11154" y="0"/>
            <a:ext cx="6112460" cy="3423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8" name="Shape 248"/>
          <p:cNvSpPr/>
          <p:nvPr/>
        </p:nvSpPr>
        <p:spPr>
          <a:xfrm>
            <a:off x="2895184" y="6278136"/>
            <a:ext cx="6404742" cy="4125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eet_the_squad">
  <p:cSld name="Meet_the_squad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pic"/>
          </p:nvPr>
        </p:nvSpPr>
        <p:spPr>
          <a:xfrm>
            <a:off x="1360720" y="1706244"/>
            <a:ext cx="2973453" cy="30837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1" name="Shape 251"/>
          <p:cNvSpPr/>
          <p:nvPr>
            <p:ph idx="3" type="pic"/>
          </p:nvPr>
        </p:nvSpPr>
        <p:spPr>
          <a:xfrm>
            <a:off x="7831785" y="1706244"/>
            <a:ext cx="2973453" cy="30837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2" name="Shape 252"/>
          <p:cNvSpPr/>
          <p:nvPr>
            <p:ph idx="4" type="pic"/>
          </p:nvPr>
        </p:nvSpPr>
        <p:spPr>
          <a:xfrm>
            <a:off x="4596253" y="1706244"/>
            <a:ext cx="2973453" cy="30837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 2">
  <p:cSld name="Team 2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5" name="Shape 255"/>
          <p:cNvSpPr/>
          <p:nvPr>
            <p:ph idx="3" type="pic"/>
          </p:nvPr>
        </p:nvSpPr>
        <p:spPr>
          <a:xfrm>
            <a:off x="9367481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6" name="Shape 256"/>
          <p:cNvSpPr/>
          <p:nvPr>
            <p:ph idx="4" type="pic"/>
          </p:nvPr>
        </p:nvSpPr>
        <p:spPr>
          <a:xfrm>
            <a:off x="6703597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7" name="Shape 257"/>
          <p:cNvSpPr/>
          <p:nvPr>
            <p:ph idx="5" type="pic"/>
          </p:nvPr>
        </p:nvSpPr>
        <p:spPr>
          <a:xfrm>
            <a:off x="4005415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8" name="Shape 258"/>
          <p:cNvSpPr/>
          <p:nvPr>
            <p:ph idx="6" type="pic"/>
          </p:nvPr>
        </p:nvSpPr>
        <p:spPr>
          <a:xfrm>
            <a:off x="1341531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eam 2">
  <p:cSld name="1_Team 2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pic"/>
          </p:nvPr>
        </p:nvSpPr>
        <p:spPr>
          <a:xfrm>
            <a:off x="9367481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61" name="Shape 261"/>
          <p:cNvSpPr/>
          <p:nvPr>
            <p:ph idx="3" type="pic"/>
          </p:nvPr>
        </p:nvSpPr>
        <p:spPr>
          <a:xfrm>
            <a:off x="6703597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62" name="Shape 262"/>
          <p:cNvSpPr/>
          <p:nvPr>
            <p:ph idx="4" type="pic"/>
          </p:nvPr>
        </p:nvSpPr>
        <p:spPr>
          <a:xfrm>
            <a:off x="4005415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63" name="Shape 263"/>
          <p:cNvSpPr/>
          <p:nvPr>
            <p:ph idx="5" type="pic"/>
          </p:nvPr>
        </p:nvSpPr>
        <p:spPr>
          <a:xfrm>
            <a:off x="1341531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Picture v4">
  <p:cSld name="Big Picture v4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pic"/>
          </p:nvPr>
        </p:nvSpPr>
        <p:spPr>
          <a:xfrm>
            <a:off x="1" y="1"/>
            <a:ext cx="12191999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Laptop3">
  <p:cSld name="1_Laptop3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pic"/>
          </p:nvPr>
        </p:nvSpPr>
        <p:spPr>
          <a:xfrm>
            <a:off x="4216575" y="2440066"/>
            <a:ext cx="3790604" cy="24013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ptop mockup">
  <p:cSld name="Laptop mockup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pic"/>
          </p:nvPr>
        </p:nvSpPr>
        <p:spPr>
          <a:xfrm>
            <a:off x="7341086" y="3187793"/>
            <a:ext cx="2908549" cy="1847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68" name="Shape 268"/>
          <p:cNvSpPr/>
          <p:nvPr>
            <p:ph idx="3" type="pic"/>
          </p:nvPr>
        </p:nvSpPr>
        <p:spPr>
          <a:xfrm>
            <a:off x="1930378" y="3187793"/>
            <a:ext cx="2908549" cy="1847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69" name="Shape 269"/>
          <p:cNvSpPr/>
          <p:nvPr>
            <p:ph idx="4" type="pic"/>
          </p:nvPr>
        </p:nvSpPr>
        <p:spPr>
          <a:xfrm>
            <a:off x="4452513" y="3544622"/>
            <a:ext cx="3281748" cy="20711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eet our Team">
  <p:cSld name="Meet our Team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pic"/>
          </p:nvPr>
        </p:nvSpPr>
        <p:spPr>
          <a:xfrm>
            <a:off x="1804567" y="1796262"/>
            <a:ext cx="1801838" cy="180136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72" name="Shape 272"/>
          <p:cNvSpPr/>
          <p:nvPr>
            <p:ph idx="3" type="pic"/>
          </p:nvPr>
        </p:nvSpPr>
        <p:spPr>
          <a:xfrm>
            <a:off x="6429036" y="1796262"/>
            <a:ext cx="1801838" cy="180136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73" name="Shape 273"/>
          <p:cNvSpPr/>
          <p:nvPr>
            <p:ph idx="4" type="pic"/>
          </p:nvPr>
        </p:nvSpPr>
        <p:spPr>
          <a:xfrm>
            <a:off x="1804567" y="3915547"/>
            <a:ext cx="1801838" cy="180136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74" name="Shape 274"/>
          <p:cNvSpPr/>
          <p:nvPr>
            <p:ph idx="5" type="pic"/>
          </p:nvPr>
        </p:nvSpPr>
        <p:spPr>
          <a:xfrm>
            <a:off x="6429036" y="3915547"/>
            <a:ext cx="1801838" cy="180136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hat we do">
  <p:cSld name="What we do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pic"/>
          </p:nvPr>
        </p:nvSpPr>
        <p:spPr>
          <a:xfrm>
            <a:off x="1199579" y="2257898"/>
            <a:ext cx="4466716" cy="3268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hat we do 2">
  <p:cSld name="What we do 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pic"/>
          </p:nvPr>
        </p:nvSpPr>
        <p:spPr>
          <a:xfrm>
            <a:off x="8774926" y="2007219"/>
            <a:ext cx="1963125" cy="2442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79" name="Shape 279"/>
          <p:cNvSpPr/>
          <p:nvPr>
            <p:ph idx="3" type="pic"/>
          </p:nvPr>
        </p:nvSpPr>
        <p:spPr>
          <a:xfrm>
            <a:off x="6340732" y="2007219"/>
            <a:ext cx="1963125" cy="2442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0" name="Shape 280"/>
          <p:cNvSpPr/>
          <p:nvPr>
            <p:ph idx="4" type="pic"/>
          </p:nvPr>
        </p:nvSpPr>
        <p:spPr>
          <a:xfrm>
            <a:off x="3906539" y="2007219"/>
            <a:ext cx="1963125" cy="2442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1" name="Shape 281"/>
          <p:cNvSpPr/>
          <p:nvPr>
            <p:ph idx="5" type="pic"/>
          </p:nvPr>
        </p:nvSpPr>
        <p:spPr>
          <a:xfrm>
            <a:off x="1472346" y="2007219"/>
            <a:ext cx="1963125" cy="2442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rtners Left">
  <p:cSld name="Partners Left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pic"/>
          </p:nvPr>
        </p:nvSpPr>
        <p:spPr>
          <a:xfrm>
            <a:off x="4065682" y="3924158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4" name="Shape 284"/>
          <p:cNvSpPr/>
          <p:nvPr>
            <p:ph idx="3" type="pic"/>
          </p:nvPr>
        </p:nvSpPr>
        <p:spPr>
          <a:xfrm>
            <a:off x="1841968" y="3924158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5" name="Shape 285"/>
          <p:cNvSpPr/>
          <p:nvPr>
            <p:ph idx="4" type="pic"/>
          </p:nvPr>
        </p:nvSpPr>
        <p:spPr>
          <a:xfrm>
            <a:off x="8513109" y="392415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6" name="Shape 286"/>
          <p:cNvSpPr/>
          <p:nvPr>
            <p:ph idx="5" type="pic"/>
          </p:nvPr>
        </p:nvSpPr>
        <p:spPr>
          <a:xfrm>
            <a:off x="6289396" y="392415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7" name="Shape 287"/>
          <p:cNvSpPr/>
          <p:nvPr>
            <p:ph idx="6" type="pic"/>
          </p:nvPr>
        </p:nvSpPr>
        <p:spPr>
          <a:xfrm>
            <a:off x="4065682" y="250026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8" name="Shape 288"/>
          <p:cNvSpPr/>
          <p:nvPr>
            <p:ph idx="7" type="pic"/>
          </p:nvPr>
        </p:nvSpPr>
        <p:spPr>
          <a:xfrm>
            <a:off x="1841968" y="250026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9" name="Shape 289"/>
          <p:cNvSpPr/>
          <p:nvPr>
            <p:ph idx="8" type="pic"/>
          </p:nvPr>
        </p:nvSpPr>
        <p:spPr>
          <a:xfrm>
            <a:off x="8513109" y="250026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0" name="Shape 290"/>
          <p:cNvSpPr/>
          <p:nvPr>
            <p:ph idx="9" type="pic"/>
          </p:nvPr>
        </p:nvSpPr>
        <p:spPr>
          <a:xfrm>
            <a:off x="6289396" y="250026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rtners of 4">
  <p:cSld name="Partners of 4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pic"/>
          </p:nvPr>
        </p:nvSpPr>
        <p:spPr>
          <a:xfrm>
            <a:off x="3639220" y="2112080"/>
            <a:ext cx="2268406" cy="2174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3" name="Shape 293"/>
          <p:cNvSpPr/>
          <p:nvPr>
            <p:ph idx="3" type="pic"/>
          </p:nvPr>
        </p:nvSpPr>
        <p:spPr>
          <a:xfrm>
            <a:off x="975336" y="2112080"/>
            <a:ext cx="2268406" cy="2174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4" name="Shape 294"/>
          <p:cNvSpPr/>
          <p:nvPr>
            <p:ph idx="4" type="pic"/>
          </p:nvPr>
        </p:nvSpPr>
        <p:spPr>
          <a:xfrm>
            <a:off x="8966988" y="2112080"/>
            <a:ext cx="2268406" cy="2174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5" name="Shape 295"/>
          <p:cNvSpPr/>
          <p:nvPr>
            <p:ph idx="5" type="pic"/>
          </p:nvPr>
        </p:nvSpPr>
        <p:spPr>
          <a:xfrm>
            <a:off x="6303105" y="2112080"/>
            <a:ext cx="2268406" cy="2174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folio 1">
  <p:cSld name="Portfolio 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pic"/>
          </p:nvPr>
        </p:nvSpPr>
        <p:spPr>
          <a:xfrm>
            <a:off x="7781472" y="2196790"/>
            <a:ext cx="4410528" cy="4661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8" name="Shape 298"/>
          <p:cNvSpPr/>
          <p:nvPr>
            <p:ph idx="3" type="pic"/>
          </p:nvPr>
        </p:nvSpPr>
        <p:spPr>
          <a:xfrm>
            <a:off x="0" y="2196790"/>
            <a:ext cx="4439342" cy="4661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9" name="Shape 299"/>
          <p:cNvSpPr/>
          <p:nvPr/>
        </p:nvSpPr>
        <p:spPr>
          <a:xfrm>
            <a:off x="4227414" y="6144322"/>
            <a:ext cx="3680861" cy="5687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Pad_Martik-feat">
  <p:cSld name="iPad_Martik-fea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pic"/>
          </p:nvPr>
        </p:nvSpPr>
        <p:spPr>
          <a:xfrm>
            <a:off x="6954065" y="1493887"/>
            <a:ext cx="3169191" cy="39763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Projects 2">
  <p:cSld name="1_Projects 2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pic"/>
          </p:nvPr>
        </p:nvSpPr>
        <p:spPr>
          <a:xfrm>
            <a:off x="9146382" y="0"/>
            <a:ext cx="3045618" cy="68409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04" name="Shape 304"/>
          <p:cNvSpPr/>
          <p:nvPr>
            <p:ph idx="3" type="pic"/>
          </p:nvPr>
        </p:nvSpPr>
        <p:spPr>
          <a:xfrm>
            <a:off x="5873867" y="0"/>
            <a:ext cx="3045745" cy="68409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05" name="Shape 305"/>
          <p:cNvSpPr/>
          <p:nvPr/>
        </p:nvSpPr>
        <p:spPr>
          <a:xfrm>
            <a:off x="4417033" y="6300440"/>
            <a:ext cx="3379700" cy="35683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Picture Right">
  <p:cSld name="Half Picture Righ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338955" y="6255834"/>
            <a:ext cx="3613936" cy="46835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7" name="Shape 37"/>
          <p:cNvSpPr/>
          <p:nvPr>
            <p:ph idx="2" type="pic"/>
          </p:nvPr>
        </p:nvSpPr>
        <p:spPr>
          <a:xfrm>
            <a:off x="6106298" y="0"/>
            <a:ext cx="6085703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Title Slide">
  <p:cSld name="7_Title Slide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welcome message 4">
  <p:cSld name="1_welcome message 4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pic"/>
          </p:nvPr>
        </p:nvSpPr>
        <p:spPr>
          <a:xfrm>
            <a:off x="-4509" y="0"/>
            <a:ext cx="7511233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09" name="Shape 309"/>
          <p:cNvSpPr/>
          <p:nvPr/>
        </p:nvSpPr>
        <p:spPr>
          <a:xfrm>
            <a:off x="4338955" y="6289288"/>
            <a:ext cx="3480087" cy="36799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1_General Slide">
  <p:cSld name="21_General Slide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pic"/>
          </p:nvPr>
        </p:nvSpPr>
        <p:spPr>
          <a:xfrm>
            <a:off x="1" y="0"/>
            <a:ext cx="427202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12" name="Shape 312"/>
          <p:cNvSpPr/>
          <p:nvPr/>
        </p:nvSpPr>
        <p:spPr>
          <a:xfrm>
            <a:off x="4338955" y="6289288"/>
            <a:ext cx="3480087" cy="36799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Picture Left">
  <p:cSld name="Half Picture Lef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338955" y="6255834"/>
            <a:ext cx="3613936" cy="46835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0" name="Shape 40"/>
          <p:cNvSpPr/>
          <p:nvPr>
            <p:ph idx="2" type="pic"/>
          </p:nvPr>
        </p:nvSpPr>
        <p:spPr>
          <a:xfrm>
            <a:off x="0" y="0"/>
            <a:ext cx="6085703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83" Type="http://schemas.openxmlformats.org/officeDocument/2006/relationships/theme" Target="../theme/theme2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80" Type="http://schemas.openxmlformats.org/officeDocument/2006/relationships/slideLayout" Target="../slideLayouts/slideLayout80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31" Type="http://schemas.openxmlformats.org/officeDocument/2006/relationships/slideLayout" Target="../slideLayouts/slideLayout31.xml"/><Relationship Id="rId75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30.xml"/><Relationship Id="rId74" Type="http://schemas.openxmlformats.org/officeDocument/2006/relationships/slideLayout" Target="../slideLayouts/slideLayout74.xml"/><Relationship Id="rId33" Type="http://schemas.openxmlformats.org/officeDocument/2006/relationships/slideLayout" Target="../slideLayouts/slideLayout33.xml"/><Relationship Id="rId77" Type="http://schemas.openxmlformats.org/officeDocument/2006/relationships/slideLayout" Target="../slideLayouts/slideLayout77.xml"/><Relationship Id="rId32" Type="http://schemas.openxmlformats.org/officeDocument/2006/relationships/slideLayout" Target="../slideLayouts/slideLayout32.xml"/><Relationship Id="rId76" Type="http://schemas.openxmlformats.org/officeDocument/2006/relationships/slideLayout" Target="../slideLayouts/slideLayout76.xml"/><Relationship Id="rId35" Type="http://schemas.openxmlformats.org/officeDocument/2006/relationships/slideLayout" Target="../slideLayouts/slideLayout35.xml"/><Relationship Id="rId79" Type="http://schemas.openxmlformats.org/officeDocument/2006/relationships/slideLayout" Target="../slideLayouts/slideLayout79.xml"/><Relationship Id="rId34" Type="http://schemas.openxmlformats.org/officeDocument/2006/relationships/slideLayout" Target="../slideLayouts/slideLayout34.xml"/><Relationship Id="rId78" Type="http://schemas.openxmlformats.org/officeDocument/2006/relationships/slideLayout" Target="../slideLayouts/slideLayout78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66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21.xml"/><Relationship Id="rId65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24.xml"/><Relationship Id="rId68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23.xml"/><Relationship Id="rId67" Type="http://schemas.openxmlformats.org/officeDocument/2006/relationships/slideLayout" Target="../slideLayouts/slideLayout67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69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None/>
              <a:defRPr b="0" i="0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Shape 15"/>
          <p:cNvSpPr txBox="1"/>
          <p:nvPr/>
        </p:nvSpPr>
        <p:spPr>
          <a:xfrm>
            <a:off x="11562655" y="303534"/>
            <a:ext cx="394585" cy="307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  <p:sldLayoutId id="2147483728" r:id="rId81"/>
    <p:sldLayoutId id="2147483729" r:id="rId8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8" name="Shape 318"/>
          <p:cNvCxnSpPr/>
          <p:nvPr/>
        </p:nvCxnSpPr>
        <p:spPr>
          <a:xfrm>
            <a:off x="5805926" y="4129382"/>
            <a:ext cx="596462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9" name="Shape 319"/>
          <p:cNvSpPr txBox="1"/>
          <p:nvPr/>
        </p:nvSpPr>
        <p:spPr>
          <a:xfrm>
            <a:off x="1534350" y="3074188"/>
            <a:ext cx="91233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4200"/>
              <a:buFont typeface="Lato Black"/>
              <a:buNone/>
            </a:pPr>
            <a:r>
              <a:rPr b="1" lang="en-US" sz="4200">
                <a:solidFill>
                  <a:srgbClr val="445469"/>
                </a:solidFill>
                <a:latin typeface="Lato Black"/>
                <a:ea typeface="Lato Black"/>
                <a:cs typeface="Lato Black"/>
                <a:sym typeface="Lato Black"/>
              </a:rPr>
              <a:t>Why Python? - The Pros and Cons. </a:t>
            </a:r>
            <a:endParaRPr/>
          </a:p>
        </p:txBody>
      </p:sp>
      <p:grpSp>
        <p:nvGrpSpPr>
          <p:cNvPr id="320" name="Shape 320"/>
          <p:cNvGrpSpPr/>
          <p:nvPr/>
        </p:nvGrpSpPr>
        <p:grpSpPr>
          <a:xfrm>
            <a:off x="5521358" y="1570219"/>
            <a:ext cx="1187382" cy="1187382"/>
            <a:chOff x="5521358" y="1570219"/>
            <a:chExt cx="1187382" cy="1187382"/>
          </a:xfrm>
        </p:grpSpPr>
        <p:sp>
          <p:nvSpPr>
            <p:cNvPr id="321" name="Shape 321"/>
            <p:cNvSpPr/>
            <p:nvPr/>
          </p:nvSpPr>
          <p:spPr>
            <a:xfrm>
              <a:off x="5521358" y="1570219"/>
              <a:ext cx="1187382" cy="1187382"/>
            </a:xfrm>
            <a:prstGeom prst="diamond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5850128" y="1903525"/>
              <a:ext cx="520421" cy="520768"/>
            </a:xfrm>
            <a:custGeom>
              <a:pathLst>
                <a:path extrusionOk="0" h="120000" w="120000">
                  <a:moveTo>
                    <a:pt x="65457" y="57272"/>
                  </a:moveTo>
                  <a:cubicBezTo>
                    <a:pt x="66965" y="57272"/>
                    <a:pt x="68183" y="56055"/>
                    <a:pt x="68183" y="54544"/>
                  </a:cubicBezTo>
                  <a:cubicBezTo>
                    <a:pt x="68183" y="53038"/>
                    <a:pt x="66965" y="51816"/>
                    <a:pt x="65457" y="51816"/>
                  </a:cubicBezTo>
                  <a:cubicBezTo>
                    <a:pt x="63949" y="51816"/>
                    <a:pt x="62725" y="53038"/>
                    <a:pt x="62725" y="54544"/>
                  </a:cubicBezTo>
                  <a:cubicBezTo>
                    <a:pt x="62725" y="56055"/>
                    <a:pt x="63949" y="57272"/>
                    <a:pt x="65457" y="57272"/>
                  </a:cubicBezTo>
                  <a:moveTo>
                    <a:pt x="90019" y="27272"/>
                  </a:moveTo>
                  <a:cubicBezTo>
                    <a:pt x="91528" y="27272"/>
                    <a:pt x="92745" y="28494"/>
                    <a:pt x="92745" y="30000"/>
                  </a:cubicBezTo>
                  <a:cubicBezTo>
                    <a:pt x="92745" y="31511"/>
                    <a:pt x="91528" y="32727"/>
                    <a:pt x="90019" y="32727"/>
                  </a:cubicBezTo>
                  <a:cubicBezTo>
                    <a:pt x="88511" y="32727"/>
                    <a:pt x="87288" y="31511"/>
                    <a:pt x="87288" y="30000"/>
                  </a:cubicBezTo>
                  <a:cubicBezTo>
                    <a:pt x="87288" y="28494"/>
                    <a:pt x="88511" y="27272"/>
                    <a:pt x="90019" y="27272"/>
                  </a:cubicBezTo>
                  <a:moveTo>
                    <a:pt x="90019" y="38183"/>
                  </a:moveTo>
                  <a:cubicBezTo>
                    <a:pt x="94538" y="38183"/>
                    <a:pt x="98203" y="34516"/>
                    <a:pt x="98203" y="30000"/>
                  </a:cubicBezTo>
                  <a:cubicBezTo>
                    <a:pt x="98203" y="25483"/>
                    <a:pt x="94538" y="21822"/>
                    <a:pt x="90019" y="21822"/>
                  </a:cubicBezTo>
                  <a:cubicBezTo>
                    <a:pt x="85495" y="21822"/>
                    <a:pt x="81830" y="25483"/>
                    <a:pt x="81830" y="30000"/>
                  </a:cubicBezTo>
                  <a:cubicBezTo>
                    <a:pt x="81830" y="34516"/>
                    <a:pt x="85495" y="38183"/>
                    <a:pt x="90019" y="38183"/>
                  </a:cubicBezTo>
                  <a:moveTo>
                    <a:pt x="73646" y="65455"/>
                  </a:moveTo>
                  <a:cubicBezTo>
                    <a:pt x="75155" y="65455"/>
                    <a:pt x="76372" y="64233"/>
                    <a:pt x="76372" y="62727"/>
                  </a:cubicBezTo>
                  <a:cubicBezTo>
                    <a:pt x="76372" y="61222"/>
                    <a:pt x="75155" y="60000"/>
                    <a:pt x="73646" y="60000"/>
                  </a:cubicBezTo>
                  <a:cubicBezTo>
                    <a:pt x="72133" y="60000"/>
                    <a:pt x="70915" y="61222"/>
                    <a:pt x="70915" y="62727"/>
                  </a:cubicBezTo>
                  <a:cubicBezTo>
                    <a:pt x="70915" y="64233"/>
                    <a:pt x="72133" y="65455"/>
                    <a:pt x="73646" y="65455"/>
                  </a:cubicBezTo>
                  <a:moveTo>
                    <a:pt x="57268" y="43638"/>
                  </a:moveTo>
                  <a:cubicBezTo>
                    <a:pt x="55760" y="43638"/>
                    <a:pt x="54542" y="44855"/>
                    <a:pt x="54542" y="46366"/>
                  </a:cubicBezTo>
                  <a:cubicBezTo>
                    <a:pt x="54542" y="47872"/>
                    <a:pt x="55760" y="49088"/>
                    <a:pt x="57268" y="49088"/>
                  </a:cubicBezTo>
                  <a:cubicBezTo>
                    <a:pt x="58776" y="49088"/>
                    <a:pt x="59999" y="47872"/>
                    <a:pt x="59999" y="46366"/>
                  </a:cubicBezTo>
                  <a:cubicBezTo>
                    <a:pt x="59999" y="44855"/>
                    <a:pt x="58776" y="43638"/>
                    <a:pt x="57268" y="43638"/>
                  </a:cubicBezTo>
                  <a:moveTo>
                    <a:pt x="9777" y="110233"/>
                  </a:moveTo>
                  <a:lnTo>
                    <a:pt x="19639" y="85511"/>
                  </a:lnTo>
                  <a:cubicBezTo>
                    <a:pt x="20965" y="87966"/>
                    <a:pt x="22610" y="90294"/>
                    <a:pt x="24539" y="92455"/>
                  </a:cubicBezTo>
                  <a:cubicBezTo>
                    <a:pt x="27453" y="95722"/>
                    <a:pt x="30833" y="98394"/>
                    <a:pt x="34493" y="100377"/>
                  </a:cubicBezTo>
                  <a:cubicBezTo>
                    <a:pt x="34493" y="100377"/>
                    <a:pt x="9777" y="110233"/>
                    <a:pt x="9777" y="110233"/>
                  </a:cubicBezTo>
                  <a:close/>
                  <a:moveTo>
                    <a:pt x="21153" y="67000"/>
                  </a:moveTo>
                  <a:lnTo>
                    <a:pt x="0" y="120000"/>
                  </a:lnTo>
                  <a:lnTo>
                    <a:pt x="53034" y="98861"/>
                  </a:lnTo>
                  <a:cubicBezTo>
                    <a:pt x="52089" y="98972"/>
                    <a:pt x="51144" y="99022"/>
                    <a:pt x="50205" y="99022"/>
                  </a:cubicBezTo>
                  <a:cubicBezTo>
                    <a:pt x="33980" y="99022"/>
                    <a:pt x="19286" y="83344"/>
                    <a:pt x="21153" y="67000"/>
                  </a:cubicBezTo>
                  <a:moveTo>
                    <a:pt x="91710" y="59205"/>
                  </a:moveTo>
                  <a:cubicBezTo>
                    <a:pt x="90628" y="60283"/>
                    <a:pt x="88932" y="62061"/>
                    <a:pt x="86958" y="64122"/>
                  </a:cubicBezTo>
                  <a:cubicBezTo>
                    <a:pt x="83441" y="67800"/>
                    <a:pt x="78034" y="73450"/>
                    <a:pt x="74819" y="76405"/>
                  </a:cubicBezTo>
                  <a:lnTo>
                    <a:pt x="43621" y="45227"/>
                  </a:lnTo>
                  <a:cubicBezTo>
                    <a:pt x="46580" y="42016"/>
                    <a:pt x="52237" y="36611"/>
                    <a:pt x="55913" y="33100"/>
                  </a:cubicBezTo>
                  <a:cubicBezTo>
                    <a:pt x="57979" y="31127"/>
                    <a:pt x="59755" y="29433"/>
                    <a:pt x="60836" y="28350"/>
                  </a:cubicBezTo>
                  <a:cubicBezTo>
                    <a:pt x="75598" y="13594"/>
                    <a:pt x="103979" y="5516"/>
                    <a:pt x="114593" y="5455"/>
                  </a:cubicBezTo>
                  <a:cubicBezTo>
                    <a:pt x="114570" y="14288"/>
                    <a:pt x="107127" y="43800"/>
                    <a:pt x="91710" y="59205"/>
                  </a:cubicBezTo>
                  <a:moveTo>
                    <a:pt x="71006" y="80905"/>
                  </a:moveTo>
                  <a:cubicBezTo>
                    <a:pt x="69014" y="88183"/>
                    <a:pt x="66385" y="94844"/>
                    <a:pt x="63477" y="100194"/>
                  </a:cubicBezTo>
                  <a:cubicBezTo>
                    <a:pt x="62276" y="96966"/>
                    <a:pt x="60563" y="93322"/>
                    <a:pt x="58127" y="89500"/>
                  </a:cubicBezTo>
                  <a:cubicBezTo>
                    <a:pt x="57108" y="87905"/>
                    <a:pt x="55361" y="86977"/>
                    <a:pt x="53523" y="86977"/>
                  </a:cubicBezTo>
                  <a:cubicBezTo>
                    <a:pt x="53091" y="86977"/>
                    <a:pt x="52652" y="87027"/>
                    <a:pt x="52220" y="87133"/>
                  </a:cubicBezTo>
                  <a:cubicBezTo>
                    <a:pt x="51161" y="87394"/>
                    <a:pt x="50074" y="87527"/>
                    <a:pt x="48999" y="87527"/>
                  </a:cubicBezTo>
                  <a:cubicBezTo>
                    <a:pt x="44987" y="87527"/>
                    <a:pt x="41071" y="85733"/>
                    <a:pt x="37679" y="82344"/>
                  </a:cubicBezTo>
                  <a:cubicBezTo>
                    <a:pt x="33354" y="78022"/>
                    <a:pt x="31647" y="72855"/>
                    <a:pt x="32888" y="67811"/>
                  </a:cubicBezTo>
                  <a:cubicBezTo>
                    <a:pt x="33445" y="65538"/>
                    <a:pt x="32489" y="63166"/>
                    <a:pt x="30520" y="61911"/>
                  </a:cubicBezTo>
                  <a:cubicBezTo>
                    <a:pt x="26690" y="59477"/>
                    <a:pt x="23048" y="57766"/>
                    <a:pt x="19815" y="56572"/>
                  </a:cubicBezTo>
                  <a:cubicBezTo>
                    <a:pt x="25171" y="53655"/>
                    <a:pt x="31835" y="51033"/>
                    <a:pt x="39119" y="49038"/>
                  </a:cubicBezTo>
                  <a:cubicBezTo>
                    <a:pt x="39267" y="49000"/>
                    <a:pt x="39387" y="48905"/>
                    <a:pt x="39529" y="48850"/>
                  </a:cubicBezTo>
                  <a:lnTo>
                    <a:pt x="71194" y="80500"/>
                  </a:lnTo>
                  <a:cubicBezTo>
                    <a:pt x="71142" y="80638"/>
                    <a:pt x="71046" y="80755"/>
                    <a:pt x="71006" y="80905"/>
                  </a:cubicBezTo>
                  <a:moveTo>
                    <a:pt x="119066" y="927"/>
                  </a:moveTo>
                  <a:cubicBezTo>
                    <a:pt x="118446" y="305"/>
                    <a:pt x="116921" y="0"/>
                    <a:pt x="114713" y="0"/>
                  </a:cubicBezTo>
                  <a:cubicBezTo>
                    <a:pt x="103183" y="0"/>
                    <a:pt x="73083" y="8394"/>
                    <a:pt x="56978" y="24494"/>
                  </a:cubicBezTo>
                  <a:cubicBezTo>
                    <a:pt x="53182" y="28288"/>
                    <a:pt x="40599" y="39861"/>
                    <a:pt x="37679" y="43777"/>
                  </a:cubicBezTo>
                  <a:cubicBezTo>
                    <a:pt x="28232" y="46366"/>
                    <a:pt x="14477" y="51538"/>
                    <a:pt x="6806" y="59205"/>
                  </a:cubicBezTo>
                  <a:cubicBezTo>
                    <a:pt x="6806" y="59205"/>
                    <a:pt x="16168" y="59238"/>
                    <a:pt x="27589" y="66511"/>
                  </a:cubicBezTo>
                  <a:cubicBezTo>
                    <a:pt x="25928" y="73277"/>
                    <a:pt x="28033" y="80416"/>
                    <a:pt x="33821" y="86200"/>
                  </a:cubicBezTo>
                  <a:cubicBezTo>
                    <a:pt x="38328" y="90705"/>
                    <a:pt x="43661" y="92983"/>
                    <a:pt x="48999" y="92983"/>
                  </a:cubicBezTo>
                  <a:cubicBezTo>
                    <a:pt x="50513" y="92983"/>
                    <a:pt x="52026" y="92800"/>
                    <a:pt x="53523" y="92427"/>
                  </a:cubicBezTo>
                  <a:cubicBezTo>
                    <a:pt x="60796" y="103844"/>
                    <a:pt x="60836" y="113200"/>
                    <a:pt x="60836" y="113200"/>
                  </a:cubicBezTo>
                  <a:cubicBezTo>
                    <a:pt x="68508" y="105533"/>
                    <a:pt x="73686" y="91783"/>
                    <a:pt x="76270" y="82344"/>
                  </a:cubicBezTo>
                  <a:cubicBezTo>
                    <a:pt x="80191" y="79427"/>
                    <a:pt x="91772" y="66855"/>
                    <a:pt x="95568" y="63061"/>
                  </a:cubicBezTo>
                  <a:cubicBezTo>
                    <a:pt x="114752" y="43888"/>
                    <a:pt x="122925" y="4783"/>
                    <a:pt x="119066" y="92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9025" lIns="19025" spcFirstLastPara="1" rIns="19025" wrap="square" tIns="19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99"/>
                <a:buFont typeface="Lato Light"/>
                <a:buNone/>
              </a:pPr>
              <a:r>
                <a:t/>
              </a:r>
              <a:endParaRPr b="0" i="0" sz="1499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/>
        </p:nvSpPr>
        <p:spPr>
          <a:xfrm>
            <a:off x="481575" y="1988050"/>
            <a:ext cx="7116300" cy="3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Of course, the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vast majority of IT giants, including Google, Dropbox, Spotify and Instagram are using it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However, the trend has spread far and wide into industries such as science, gaming and graphics, meaning companies such as </a:t>
            </a:r>
            <a:r>
              <a:rPr b="1" lang="en-US" sz="2000">
                <a:solidFill>
                  <a:srgbClr val="008080"/>
                </a:solidFill>
                <a:latin typeface="Lato"/>
                <a:ea typeface="Lato"/>
                <a:cs typeface="Lato"/>
                <a:sym typeface="Lato"/>
              </a:rPr>
              <a:t>NASA, Electronic Arts and Disney have made it a central part of their systems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too. 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9" name="Shape 40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10" name="Shape 41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411" name="Shape 41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Python in the Industry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413" name="Shape 413"/>
          <p:cNvPicPr preferRelativeResize="0"/>
          <p:nvPr/>
        </p:nvPicPr>
        <p:blipFill rotWithShape="1">
          <a:blip r:embed="rId3">
            <a:alphaModFix/>
          </a:blip>
          <a:srcRect b="15388" l="2343" r="45453" t="14724"/>
          <a:stretch/>
        </p:blipFill>
        <p:spPr>
          <a:xfrm>
            <a:off x="7920300" y="3528300"/>
            <a:ext cx="4195501" cy="315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/>
        </p:nvSpPr>
        <p:spPr>
          <a:xfrm>
            <a:off x="308225" y="1141300"/>
            <a:ext cx="11712600" cy="49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On the whole, p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ython is part of the winning formula for productivity, software quality, and maintainability at many companies and institutions around the world.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Organizations using Python 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Google(Components of Google spider and Search Engine)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Yahoo(Maps)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YouTube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Mozilla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Dropbox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Microsoft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Cisco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Spotify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Quora and many more..!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20" name="Shape 42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421" name="Shape 42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Python in the Industry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423" name="Shape 4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3300" y="4279301"/>
            <a:ext cx="2578699" cy="257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/>
        </p:nvSpPr>
        <p:spPr>
          <a:xfrm>
            <a:off x="527825" y="1864775"/>
            <a:ext cx="8595600" cy="39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However, here are some of the most common applications of Python in the Field: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GUI based desktop applications(Games, Scientific Applications)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Web frameworks and applications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Enterprise and Business applications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Operating Systems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Language Development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Prototyping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30" name="Shape 43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431" name="Shape 43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Python in the Industry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433" name="Shape 433"/>
          <p:cNvPicPr preferRelativeResize="0"/>
          <p:nvPr/>
        </p:nvPicPr>
        <p:blipFill rotWithShape="1">
          <a:blip r:embed="rId3">
            <a:alphaModFix/>
          </a:blip>
          <a:srcRect b="15388" l="2343" r="45453" t="14724"/>
          <a:stretch/>
        </p:blipFill>
        <p:spPr>
          <a:xfrm>
            <a:off x="7920300" y="3528300"/>
            <a:ext cx="4195501" cy="315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Shape 439"/>
          <p:cNvCxnSpPr/>
          <p:nvPr/>
        </p:nvCxnSpPr>
        <p:spPr>
          <a:xfrm>
            <a:off x="5805926" y="4129382"/>
            <a:ext cx="5964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0" name="Shape 440"/>
          <p:cNvSpPr txBox="1"/>
          <p:nvPr/>
        </p:nvSpPr>
        <p:spPr>
          <a:xfrm>
            <a:off x="1534350" y="3074188"/>
            <a:ext cx="91233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4200"/>
              <a:buFont typeface="Lato Black"/>
              <a:buNone/>
            </a:pPr>
            <a:r>
              <a:rPr b="1" lang="en-US" sz="4200">
                <a:solidFill>
                  <a:srgbClr val="445469"/>
                </a:solidFill>
                <a:latin typeface="Lato Black"/>
                <a:ea typeface="Lato Black"/>
                <a:cs typeface="Lato Black"/>
                <a:sym typeface="Lato Black"/>
              </a:rPr>
              <a:t>Python: Limitations</a:t>
            </a:r>
            <a:endParaRPr/>
          </a:p>
        </p:txBody>
      </p:sp>
      <p:grpSp>
        <p:nvGrpSpPr>
          <p:cNvPr id="441" name="Shape 441"/>
          <p:cNvGrpSpPr/>
          <p:nvPr/>
        </p:nvGrpSpPr>
        <p:grpSpPr>
          <a:xfrm>
            <a:off x="5521358" y="1570219"/>
            <a:ext cx="1187400" cy="1187400"/>
            <a:chOff x="5521358" y="1570219"/>
            <a:chExt cx="1187400" cy="1187400"/>
          </a:xfrm>
        </p:grpSpPr>
        <p:sp>
          <p:nvSpPr>
            <p:cNvPr id="442" name="Shape 442"/>
            <p:cNvSpPr/>
            <p:nvPr/>
          </p:nvSpPr>
          <p:spPr>
            <a:xfrm>
              <a:off x="5521358" y="1570219"/>
              <a:ext cx="1187400" cy="1187400"/>
            </a:xfrm>
            <a:prstGeom prst="diamond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5850128" y="1903525"/>
              <a:ext cx="520500" cy="520800"/>
            </a:xfrm>
            <a:custGeom>
              <a:pathLst>
                <a:path extrusionOk="0" h="120000" w="120000">
                  <a:moveTo>
                    <a:pt x="65457" y="57272"/>
                  </a:moveTo>
                  <a:cubicBezTo>
                    <a:pt x="66965" y="57272"/>
                    <a:pt x="68183" y="56055"/>
                    <a:pt x="68183" y="54544"/>
                  </a:cubicBezTo>
                  <a:cubicBezTo>
                    <a:pt x="68183" y="53038"/>
                    <a:pt x="66965" y="51816"/>
                    <a:pt x="65457" y="51816"/>
                  </a:cubicBezTo>
                  <a:cubicBezTo>
                    <a:pt x="63949" y="51816"/>
                    <a:pt x="62725" y="53038"/>
                    <a:pt x="62725" y="54544"/>
                  </a:cubicBezTo>
                  <a:cubicBezTo>
                    <a:pt x="62725" y="56055"/>
                    <a:pt x="63949" y="57272"/>
                    <a:pt x="65457" y="57272"/>
                  </a:cubicBezTo>
                  <a:moveTo>
                    <a:pt x="90019" y="27272"/>
                  </a:moveTo>
                  <a:cubicBezTo>
                    <a:pt x="91528" y="27272"/>
                    <a:pt x="92745" y="28494"/>
                    <a:pt x="92745" y="30000"/>
                  </a:cubicBezTo>
                  <a:cubicBezTo>
                    <a:pt x="92745" y="31511"/>
                    <a:pt x="91528" y="32727"/>
                    <a:pt x="90019" y="32727"/>
                  </a:cubicBezTo>
                  <a:cubicBezTo>
                    <a:pt x="88511" y="32727"/>
                    <a:pt x="87288" y="31511"/>
                    <a:pt x="87288" y="30000"/>
                  </a:cubicBezTo>
                  <a:cubicBezTo>
                    <a:pt x="87288" y="28494"/>
                    <a:pt x="88511" y="27272"/>
                    <a:pt x="90019" y="27272"/>
                  </a:cubicBezTo>
                  <a:moveTo>
                    <a:pt x="90019" y="38183"/>
                  </a:moveTo>
                  <a:cubicBezTo>
                    <a:pt x="94538" y="38183"/>
                    <a:pt x="98203" y="34516"/>
                    <a:pt x="98203" y="30000"/>
                  </a:cubicBezTo>
                  <a:cubicBezTo>
                    <a:pt x="98203" y="25483"/>
                    <a:pt x="94538" y="21822"/>
                    <a:pt x="90019" y="21822"/>
                  </a:cubicBezTo>
                  <a:cubicBezTo>
                    <a:pt x="85495" y="21822"/>
                    <a:pt x="81830" y="25483"/>
                    <a:pt x="81830" y="30000"/>
                  </a:cubicBezTo>
                  <a:cubicBezTo>
                    <a:pt x="81830" y="34516"/>
                    <a:pt x="85495" y="38183"/>
                    <a:pt x="90019" y="38183"/>
                  </a:cubicBezTo>
                  <a:moveTo>
                    <a:pt x="73646" y="65455"/>
                  </a:moveTo>
                  <a:cubicBezTo>
                    <a:pt x="75155" y="65455"/>
                    <a:pt x="76372" y="64233"/>
                    <a:pt x="76372" y="62727"/>
                  </a:cubicBezTo>
                  <a:cubicBezTo>
                    <a:pt x="76372" y="61222"/>
                    <a:pt x="75155" y="60000"/>
                    <a:pt x="73646" y="60000"/>
                  </a:cubicBezTo>
                  <a:cubicBezTo>
                    <a:pt x="72133" y="60000"/>
                    <a:pt x="70915" y="61222"/>
                    <a:pt x="70915" y="62727"/>
                  </a:cubicBezTo>
                  <a:cubicBezTo>
                    <a:pt x="70915" y="64233"/>
                    <a:pt x="72133" y="65455"/>
                    <a:pt x="73646" y="65455"/>
                  </a:cubicBezTo>
                  <a:moveTo>
                    <a:pt x="57268" y="43638"/>
                  </a:moveTo>
                  <a:cubicBezTo>
                    <a:pt x="55760" y="43638"/>
                    <a:pt x="54542" y="44855"/>
                    <a:pt x="54542" y="46366"/>
                  </a:cubicBezTo>
                  <a:cubicBezTo>
                    <a:pt x="54542" y="47872"/>
                    <a:pt x="55760" y="49088"/>
                    <a:pt x="57268" y="49088"/>
                  </a:cubicBezTo>
                  <a:cubicBezTo>
                    <a:pt x="58776" y="49088"/>
                    <a:pt x="59999" y="47872"/>
                    <a:pt x="59999" y="46366"/>
                  </a:cubicBezTo>
                  <a:cubicBezTo>
                    <a:pt x="59999" y="44855"/>
                    <a:pt x="58776" y="43638"/>
                    <a:pt x="57268" y="43638"/>
                  </a:cubicBezTo>
                  <a:moveTo>
                    <a:pt x="9777" y="110233"/>
                  </a:moveTo>
                  <a:lnTo>
                    <a:pt x="19639" y="85511"/>
                  </a:lnTo>
                  <a:cubicBezTo>
                    <a:pt x="20965" y="87966"/>
                    <a:pt x="22610" y="90294"/>
                    <a:pt x="24539" y="92455"/>
                  </a:cubicBezTo>
                  <a:cubicBezTo>
                    <a:pt x="27453" y="95722"/>
                    <a:pt x="30833" y="98394"/>
                    <a:pt x="34493" y="100377"/>
                  </a:cubicBezTo>
                  <a:cubicBezTo>
                    <a:pt x="34493" y="100377"/>
                    <a:pt x="9777" y="110233"/>
                    <a:pt x="9777" y="110233"/>
                  </a:cubicBezTo>
                  <a:close/>
                  <a:moveTo>
                    <a:pt x="21153" y="67000"/>
                  </a:moveTo>
                  <a:lnTo>
                    <a:pt x="0" y="120000"/>
                  </a:lnTo>
                  <a:lnTo>
                    <a:pt x="53034" y="98861"/>
                  </a:lnTo>
                  <a:cubicBezTo>
                    <a:pt x="52089" y="98972"/>
                    <a:pt x="51144" y="99022"/>
                    <a:pt x="50205" y="99022"/>
                  </a:cubicBezTo>
                  <a:cubicBezTo>
                    <a:pt x="33980" y="99022"/>
                    <a:pt x="19286" y="83344"/>
                    <a:pt x="21153" y="67000"/>
                  </a:cubicBezTo>
                  <a:moveTo>
                    <a:pt x="91710" y="59205"/>
                  </a:moveTo>
                  <a:cubicBezTo>
                    <a:pt x="90628" y="60283"/>
                    <a:pt x="88932" y="62061"/>
                    <a:pt x="86958" y="64122"/>
                  </a:cubicBezTo>
                  <a:cubicBezTo>
                    <a:pt x="83441" y="67800"/>
                    <a:pt x="78034" y="73450"/>
                    <a:pt x="74819" y="76405"/>
                  </a:cubicBezTo>
                  <a:lnTo>
                    <a:pt x="43621" y="45227"/>
                  </a:lnTo>
                  <a:cubicBezTo>
                    <a:pt x="46580" y="42016"/>
                    <a:pt x="52237" y="36611"/>
                    <a:pt x="55913" y="33100"/>
                  </a:cubicBezTo>
                  <a:cubicBezTo>
                    <a:pt x="57979" y="31127"/>
                    <a:pt x="59755" y="29433"/>
                    <a:pt x="60836" y="28350"/>
                  </a:cubicBezTo>
                  <a:cubicBezTo>
                    <a:pt x="75598" y="13594"/>
                    <a:pt x="103979" y="5516"/>
                    <a:pt x="114593" y="5455"/>
                  </a:cubicBezTo>
                  <a:cubicBezTo>
                    <a:pt x="114570" y="14288"/>
                    <a:pt x="107127" y="43800"/>
                    <a:pt x="91710" y="59205"/>
                  </a:cubicBezTo>
                  <a:moveTo>
                    <a:pt x="71006" y="80905"/>
                  </a:moveTo>
                  <a:cubicBezTo>
                    <a:pt x="69014" y="88183"/>
                    <a:pt x="66385" y="94844"/>
                    <a:pt x="63477" y="100194"/>
                  </a:cubicBezTo>
                  <a:cubicBezTo>
                    <a:pt x="62276" y="96966"/>
                    <a:pt x="60563" y="93322"/>
                    <a:pt x="58127" y="89500"/>
                  </a:cubicBezTo>
                  <a:cubicBezTo>
                    <a:pt x="57108" y="87905"/>
                    <a:pt x="55361" y="86977"/>
                    <a:pt x="53523" y="86977"/>
                  </a:cubicBezTo>
                  <a:cubicBezTo>
                    <a:pt x="53091" y="86977"/>
                    <a:pt x="52652" y="87027"/>
                    <a:pt x="52220" y="87133"/>
                  </a:cubicBezTo>
                  <a:cubicBezTo>
                    <a:pt x="51161" y="87394"/>
                    <a:pt x="50074" y="87527"/>
                    <a:pt x="48999" y="87527"/>
                  </a:cubicBezTo>
                  <a:cubicBezTo>
                    <a:pt x="44987" y="87527"/>
                    <a:pt x="41071" y="85733"/>
                    <a:pt x="37679" y="82344"/>
                  </a:cubicBezTo>
                  <a:cubicBezTo>
                    <a:pt x="33354" y="78022"/>
                    <a:pt x="31647" y="72855"/>
                    <a:pt x="32888" y="67811"/>
                  </a:cubicBezTo>
                  <a:cubicBezTo>
                    <a:pt x="33445" y="65538"/>
                    <a:pt x="32489" y="63166"/>
                    <a:pt x="30520" y="61911"/>
                  </a:cubicBezTo>
                  <a:cubicBezTo>
                    <a:pt x="26690" y="59477"/>
                    <a:pt x="23048" y="57766"/>
                    <a:pt x="19815" y="56572"/>
                  </a:cubicBezTo>
                  <a:cubicBezTo>
                    <a:pt x="25171" y="53655"/>
                    <a:pt x="31835" y="51033"/>
                    <a:pt x="39119" y="49038"/>
                  </a:cubicBezTo>
                  <a:cubicBezTo>
                    <a:pt x="39267" y="49000"/>
                    <a:pt x="39387" y="48905"/>
                    <a:pt x="39529" y="48850"/>
                  </a:cubicBezTo>
                  <a:lnTo>
                    <a:pt x="71194" y="80500"/>
                  </a:lnTo>
                  <a:cubicBezTo>
                    <a:pt x="71142" y="80638"/>
                    <a:pt x="71046" y="80755"/>
                    <a:pt x="71006" y="80905"/>
                  </a:cubicBezTo>
                  <a:moveTo>
                    <a:pt x="119066" y="927"/>
                  </a:moveTo>
                  <a:cubicBezTo>
                    <a:pt x="118446" y="305"/>
                    <a:pt x="116921" y="0"/>
                    <a:pt x="114713" y="0"/>
                  </a:cubicBezTo>
                  <a:cubicBezTo>
                    <a:pt x="103183" y="0"/>
                    <a:pt x="73083" y="8394"/>
                    <a:pt x="56978" y="24494"/>
                  </a:cubicBezTo>
                  <a:cubicBezTo>
                    <a:pt x="53182" y="28288"/>
                    <a:pt x="40599" y="39861"/>
                    <a:pt x="37679" y="43777"/>
                  </a:cubicBezTo>
                  <a:cubicBezTo>
                    <a:pt x="28232" y="46366"/>
                    <a:pt x="14477" y="51538"/>
                    <a:pt x="6806" y="59205"/>
                  </a:cubicBezTo>
                  <a:cubicBezTo>
                    <a:pt x="6806" y="59205"/>
                    <a:pt x="16168" y="59238"/>
                    <a:pt x="27589" y="66511"/>
                  </a:cubicBezTo>
                  <a:cubicBezTo>
                    <a:pt x="25928" y="73277"/>
                    <a:pt x="28033" y="80416"/>
                    <a:pt x="33821" y="86200"/>
                  </a:cubicBezTo>
                  <a:cubicBezTo>
                    <a:pt x="38328" y="90705"/>
                    <a:pt x="43661" y="92983"/>
                    <a:pt x="48999" y="92983"/>
                  </a:cubicBezTo>
                  <a:cubicBezTo>
                    <a:pt x="50513" y="92983"/>
                    <a:pt x="52026" y="92800"/>
                    <a:pt x="53523" y="92427"/>
                  </a:cubicBezTo>
                  <a:cubicBezTo>
                    <a:pt x="60796" y="103844"/>
                    <a:pt x="60836" y="113200"/>
                    <a:pt x="60836" y="113200"/>
                  </a:cubicBezTo>
                  <a:cubicBezTo>
                    <a:pt x="68508" y="105533"/>
                    <a:pt x="73686" y="91783"/>
                    <a:pt x="76270" y="82344"/>
                  </a:cubicBezTo>
                  <a:cubicBezTo>
                    <a:pt x="80191" y="79427"/>
                    <a:pt x="91772" y="66855"/>
                    <a:pt x="95568" y="63061"/>
                  </a:cubicBezTo>
                  <a:cubicBezTo>
                    <a:pt x="114752" y="43888"/>
                    <a:pt x="122925" y="4783"/>
                    <a:pt x="119066" y="92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9025" lIns="19025" spcFirstLastPara="1" rIns="19025" wrap="square" tIns="19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99"/>
                <a:buFont typeface="Lato Light"/>
                <a:buNone/>
              </a:pPr>
              <a:r>
                <a:t/>
              </a:r>
              <a:endParaRPr b="0" i="0" sz="1499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/>
        </p:nvSpPr>
        <p:spPr>
          <a:xfrm>
            <a:off x="358300" y="1248325"/>
            <a:ext cx="8595600" cy="49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1" lang="en-US" sz="2000">
                <a:latin typeface="Lato"/>
                <a:ea typeface="Lato"/>
                <a:cs typeface="Lato"/>
                <a:sym typeface="Lato"/>
              </a:rPr>
              <a:t>Weak in Mobile Computing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Python has made its presence on many desktop and server platforms, but it is seen as a weak language for mobile computing.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1" lang="en-US" sz="2000">
                <a:latin typeface="Lato"/>
                <a:ea typeface="Lato"/>
                <a:cs typeface="Lato"/>
                <a:sym typeface="Lato"/>
              </a:rPr>
              <a:t>Gets Slow in Speed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Python executes with the help of an interpreter instead of the compiler, which causes it to slow down because compilation and execution.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1" lang="en-US" sz="2000">
                <a:latin typeface="Lato"/>
                <a:ea typeface="Lato"/>
                <a:cs typeface="Lato"/>
                <a:sym typeface="Lato"/>
              </a:rPr>
              <a:t>Underdeveloped Database Access Layers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As compared to the popular technologies like JDBC and ODBC, the Python’s database access layer is found to be bit underdeveloped and primitive. 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50" name="Shape 45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451" name="Shape 45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Python: Limitations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453" name="Shape 4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1200" y="4911837"/>
            <a:ext cx="3210801" cy="180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9" name="Shape 459"/>
          <p:cNvCxnSpPr/>
          <p:nvPr/>
        </p:nvCxnSpPr>
        <p:spPr>
          <a:xfrm>
            <a:off x="5805926" y="4129382"/>
            <a:ext cx="5964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0" name="Shape 460"/>
          <p:cNvSpPr txBox="1"/>
          <p:nvPr/>
        </p:nvSpPr>
        <p:spPr>
          <a:xfrm>
            <a:off x="1534350" y="3074188"/>
            <a:ext cx="91233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4200">
                <a:solidFill>
                  <a:srgbClr val="445469"/>
                </a:solidFill>
                <a:latin typeface="Lato Black"/>
                <a:ea typeface="Lato Black"/>
                <a:cs typeface="Lato Black"/>
                <a:sym typeface="Lato Black"/>
              </a:rPr>
              <a:t>Benefits of Learning Python</a:t>
            </a:r>
            <a:endParaRPr b="1" sz="4200">
              <a:solidFill>
                <a:srgbClr val="445469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4200">
              <a:solidFill>
                <a:srgbClr val="445469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4200"/>
              <a:buFont typeface="Lato Black"/>
              <a:buNone/>
            </a:pPr>
            <a:r>
              <a:t/>
            </a:r>
            <a:endParaRPr b="1" sz="4200">
              <a:solidFill>
                <a:srgbClr val="445469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461" name="Shape 461"/>
          <p:cNvGrpSpPr/>
          <p:nvPr/>
        </p:nvGrpSpPr>
        <p:grpSpPr>
          <a:xfrm>
            <a:off x="5521358" y="1570219"/>
            <a:ext cx="1187400" cy="1187400"/>
            <a:chOff x="5521358" y="1570219"/>
            <a:chExt cx="1187400" cy="1187400"/>
          </a:xfrm>
        </p:grpSpPr>
        <p:sp>
          <p:nvSpPr>
            <p:cNvPr id="462" name="Shape 462"/>
            <p:cNvSpPr/>
            <p:nvPr/>
          </p:nvSpPr>
          <p:spPr>
            <a:xfrm>
              <a:off x="5521358" y="1570219"/>
              <a:ext cx="1187400" cy="1187400"/>
            </a:xfrm>
            <a:prstGeom prst="diamond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5850128" y="1903525"/>
              <a:ext cx="520500" cy="520800"/>
            </a:xfrm>
            <a:custGeom>
              <a:pathLst>
                <a:path extrusionOk="0" h="120000" w="120000">
                  <a:moveTo>
                    <a:pt x="65457" y="57272"/>
                  </a:moveTo>
                  <a:cubicBezTo>
                    <a:pt x="66965" y="57272"/>
                    <a:pt x="68183" y="56055"/>
                    <a:pt x="68183" y="54544"/>
                  </a:cubicBezTo>
                  <a:cubicBezTo>
                    <a:pt x="68183" y="53038"/>
                    <a:pt x="66965" y="51816"/>
                    <a:pt x="65457" y="51816"/>
                  </a:cubicBezTo>
                  <a:cubicBezTo>
                    <a:pt x="63949" y="51816"/>
                    <a:pt x="62725" y="53038"/>
                    <a:pt x="62725" y="54544"/>
                  </a:cubicBezTo>
                  <a:cubicBezTo>
                    <a:pt x="62725" y="56055"/>
                    <a:pt x="63949" y="57272"/>
                    <a:pt x="65457" y="57272"/>
                  </a:cubicBezTo>
                  <a:moveTo>
                    <a:pt x="90019" y="27272"/>
                  </a:moveTo>
                  <a:cubicBezTo>
                    <a:pt x="91528" y="27272"/>
                    <a:pt x="92745" y="28494"/>
                    <a:pt x="92745" y="30000"/>
                  </a:cubicBezTo>
                  <a:cubicBezTo>
                    <a:pt x="92745" y="31511"/>
                    <a:pt x="91528" y="32727"/>
                    <a:pt x="90019" y="32727"/>
                  </a:cubicBezTo>
                  <a:cubicBezTo>
                    <a:pt x="88511" y="32727"/>
                    <a:pt x="87288" y="31511"/>
                    <a:pt x="87288" y="30000"/>
                  </a:cubicBezTo>
                  <a:cubicBezTo>
                    <a:pt x="87288" y="28494"/>
                    <a:pt x="88511" y="27272"/>
                    <a:pt x="90019" y="27272"/>
                  </a:cubicBezTo>
                  <a:moveTo>
                    <a:pt x="90019" y="38183"/>
                  </a:moveTo>
                  <a:cubicBezTo>
                    <a:pt x="94538" y="38183"/>
                    <a:pt x="98203" y="34516"/>
                    <a:pt x="98203" y="30000"/>
                  </a:cubicBezTo>
                  <a:cubicBezTo>
                    <a:pt x="98203" y="25483"/>
                    <a:pt x="94538" y="21822"/>
                    <a:pt x="90019" y="21822"/>
                  </a:cubicBezTo>
                  <a:cubicBezTo>
                    <a:pt x="85495" y="21822"/>
                    <a:pt x="81830" y="25483"/>
                    <a:pt x="81830" y="30000"/>
                  </a:cubicBezTo>
                  <a:cubicBezTo>
                    <a:pt x="81830" y="34516"/>
                    <a:pt x="85495" y="38183"/>
                    <a:pt x="90019" y="38183"/>
                  </a:cubicBezTo>
                  <a:moveTo>
                    <a:pt x="73646" y="65455"/>
                  </a:moveTo>
                  <a:cubicBezTo>
                    <a:pt x="75155" y="65455"/>
                    <a:pt x="76372" y="64233"/>
                    <a:pt x="76372" y="62727"/>
                  </a:cubicBezTo>
                  <a:cubicBezTo>
                    <a:pt x="76372" y="61222"/>
                    <a:pt x="75155" y="60000"/>
                    <a:pt x="73646" y="60000"/>
                  </a:cubicBezTo>
                  <a:cubicBezTo>
                    <a:pt x="72133" y="60000"/>
                    <a:pt x="70915" y="61222"/>
                    <a:pt x="70915" y="62727"/>
                  </a:cubicBezTo>
                  <a:cubicBezTo>
                    <a:pt x="70915" y="64233"/>
                    <a:pt x="72133" y="65455"/>
                    <a:pt x="73646" y="65455"/>
                  </a:cubicBezTo>
                  <a:moveTo>
                    <a:pt x="57268" y="43638"/>
                  </a:moveTo>
                  <a:cubicBezTo>
                    <a:pt x="55760" y="43638"/>
                    <a:pt x="54542" y="44855"/>
                    <a:pt x="54542" y="46366"/>
                  </a:cubicBezTo>
                  <a:cubicBezTo>
                    <a:pt x="54542" y="47872"/>
                    <a:pt x="55760" y="49088"/>
                    <a:pt x="57268" y="49088"/>
                  </a:cubicBezTo>
                  <a:cubicBezTo>
                    <a:pt x="58776" y="49088"/>
                    <a:pt x="59999" y="47872"/>
                    <a:pt x="59999" y="46366"/>
                  </a:cubicBezTo>
                  <a:cubicBezTo>
                    <a:pt x="59999" y="44855"/>
                    <a:pt x="58776" y="43638"/>
                    <a:pt x="57268" y="43638"/>
                  </a:cubicBezTo>
                  <a:moveTo>
                    <a:pt x="9777" y="110233"/>
                  </a:moveTo>
                  <a:lnTo>
                    <a:pt x="19639" y="85511"/>
                  </a:lnTo>
                  <a:cubicBezTo>
                    <a:pt x="20965" y="87966"/>
                    <a:pt x="22610" y="90294"/>
                    <a:pt x="24539" y="92455"/>
                  </a:cubicBezTo>
                  <a:cubicBezTo>
                    <a:pt x="27453" y="95722"/>
                    <a:pt x="30833" y="98394"/>
                    <a:pt x="34493" y="100377"/>
                  </a:cubicBezTo>
                  <a:cubicBezTo>
                    <a:pt x="34493" y="100377"/>
                    <a:pt x="9777" y="110233"/>
                    <a:pt x="9777" y="110233"/>
                  </a:cubicBezTo>
                  <a:close/>
                  <a:moveTo>
                    <a:pt x="21153" y="67000"/>
                  </a:moveTo>
                  <a:lnTo>
                    <a:pt x="0" y="120000"/>
                  </a:lnTo>
                  <a:lnTo>
                    <a:pt x="53034" y="98861"/>
                  </a:lnTo>
                  <a:cubicBezTo>
                    <a:pt x="52089" y="98972"/>
                    <a:pt x="51144" y="99022"/>
                    <a:pt x="50205" y="99022"/>
                  </a:cubicBezTo>
                  <a:cubicBezTo>
                    <a:pt x="33980" y="99022"/>
                    <a:pt x="19286" y="83344"/>
                    <a:pt x="21153" y="67000"/>
                  </a:cubicBezTo>
                  <a:moveTo>
                    <a:pt x="91710" y="59205"/>
                  </a:moveTo>
                  <a:cubicBezTo>
                    <a:pt x="90628" y="60283"/>
                    <a:pt x="88932" y="62061"/>
                    <a:pt x="86958" y="64122"/>
                  </a:cubicBezTo>
                  <a:cubicBezTo>
                    <a:pt x="83441" y="67800"/>
                    <a:pt x="78034" y="73450"/>
                    <a:pt x="74819" y="76405"/>
                  </a:cubicBezTo>
                  <a:lnTo>
                    <a:pt x="43621" y="45227"/>
                  </a:lnTo>
                  <a:cubicBezTo>
                    <a:pt x="46580" y="42016"/>
                    <a:pt x="52237" y="36611"/>
                    <a:pt x="55913" y="33100"/>
                  </a:cubicBezTo>
                  <a:cubicBezTo>
                    <a:pt x="57979" y="31127"/>
                    <a:pt x="59755" y="29433"/>
                    <a:pt x="60836" y="28350"/>
                  </a:cubicBezTo>
                  <a:cubicBezTo>
                    <a:pt x="75598" y="13594"/>
                    <a:pt x="103979" y="5516"/>
                    <a:pt x="114593" y="5455"/>
                  </a:cubicBezTo>
                  <a:cubicBezTo>
                    <a:pt x="114570" y="14288"/>
                    <a:pt x="107127" y="43800"/>
                    <a:pt x="91710" y="59205"/>
                  </a:cubicBezTo>
                  <a:moveTo>
                    <a:pt x="71006" y="80905"/>
                  </a:moveTo>
                  <a:cubicBezTo>
                    <a:pt x="69014" y="88183"/>
                    <a:pt x="66385" y="94844"/>
                    <a:pt x="63477" y="100194"/>
                  </a:cubicBezTo>
                  <a:cubicBezTo>
                    <a:pt x="62276" y="96966"/>
                    <a:pt x="60563" y="93322"/>
                    <a:pt x="58127" y="89500"/>
                  </a:cubicBezTo>
                  <a:cubicBezTo>
                    <a:pt x="57108" y="87905"/>
                    <a:pt x="55361" y="86977"/>
                    <a:pt x="53523" y="86977"/>
                  </a:cubicBezTo>
                  <a:cubicBezTo>
                    <a:pt x="53091" y="86977"/>
                    <a:pt x="52652" y="87027"/>
                    <a:pt x="52220" y="87133"/>
                  </a:cubicBezTo>
                  <a:cubicBezTo>
                    <a:pt x="51161" y="87394"/>
                    <a:pt x="50074" y="87527"/>
                    <a:pt x="48999" y="87527"/>
                  </a:cubicBezTo>
                  <a:cubicBezTo>
                    <a:pt x="44987" y="87527"/>
                    <a:pt x="41071" y="85733"/>
                    <a:pt x="37679" y="82344"/>
                  </a:cubicBezTo>
                  <a:cubicBezTo>
                    <a:pt x="33354" y="78022"/>
                    <a:pt x="31647" y="72855"/>
                    <a:pt x="32888" y="67811"/>
                  </a:cubicBezTo>
                  <a:cubicBezTo>
                    <a:pt x="33445" y="65538"/>
                    <a:pt x="32489" y="63166"/>
                    <a:pt x="30520" y="61911"/>
                  </a:cubicBezTo>
                  <a:cubicBezTo>
                    <a:pt x="26690" y="59477"/>
                    <a:pt x="23048" y="57766"/>
                    <a:pt x="19815" y="56572"/>
                  </a:cubicBezTo>
                  <a:cubicBezTo>
                    <a:pt x="25171" y="53655"/>
                    <a:pt x="31835" y="51033"/>
                    <a:pt x="39119" y="49038"/>
                  </a:cubicBezTo>
                  <a:cubicBezTo>
                    <a:pt x="39267" y="49000"/>
                    <a:pt x="39387" y="48905"/>
                    <a:pt x="39529" y="48850"/>
                  </a:cubicBezTo>
                  <a:lnTo>
                    <a:pt x="71194" y="80500"/>
                  </a:lnTo>
                  <a:cubicBezTo>
                    <a:pt x="71142" y="80638"/>
                    <a:pt x="71046" y="80755"/>
                    <a:pt x="71006" y="80905"/>
                  </a:cubicBezTo>
                  <a:moveTo>
                    <a:pt x="119066" y="927"/>
                  </a:moveTo>
                  <a:cubicBezTo>
                    <a:pt x="118446" y="305"/>
                    <a:pt x="116921" y="0"/>
                    <a:pt x="114713" y="0"/>
                  </a:cubicBezTo>
                  <a:cubicBezTo>
                    <a:pt x="103183" y="0"/>
                    <a:pt x="73083" y="8394"/>
                    <a:pt x="56978" y="24494"/>
                  </a:cubicBezTo>
                  <a:cubicBezTo>
                    <a:pt x="53182" y="28288"/>
                    <a:pt x="40599" y="39861"/>
                    <a:pt x="37679" y="43777"/>
                  </a:cubicBezTo>
                  <a:cubicBezTo>
                    <a:pt x="28232" y="46366"/>
                    <a:pt x="14477" y="51538"/>
                    <a:pt x="6806" y="59205"/>
                  </a:cubicBezTo>
                  <a:cubicBezTo>
                    <a:pt x="6806" y="59205"/>
                    <a:pt x="16168" y="59238"/>
                    <a:pt x="27589" y="66511"/>
                  </a:cubicBezTo>
                  <a:cubicBezTo>
                    <a:pt x="25928" y="73277"/>
                    <a:pt x="28033" y="80416"/>
                    <a:pt x="33821" y="86200"/>
                  </a:cubicBezTo>
                  <a:cubicBezTo>
                    <a:pt x="38328" y="90705"/>
                    <a:pt x="43661" y="92983"/>
                    <a:pt x="48999" y="92983"/>
                  </a:cubicBezTo>
                  <a:cubicBezTo>
                    <a:pt x="50513" y="92983"/>
                    <a:pt x="52026" y="92800"/>
                    <a:pt x="53523" y="92427"/>
                  </a:cubicBezTo>
                  <a:cubicBezTo>
                    <a:pt x="60796" y="103844"/>
                    <a:pt x="60836" y="113200"/>
                    <a:pt x="60836" y="113200"/>
                  </a:cubicBezTo>
                  <a:cubicBezTo>
                    <a:pt x="68508" y="105533"/>
                    <a:pt x="73686" y="91783"/>
                    <a:pt x="76270" y="82344"/>
                  </a:cubicBezTo>
                  <a:cubicBezTo>
                    <a:pt x="80191" y="79427"/>
                    <a:pt x="91772" y="66855"/>
                    <a:pt x="95568" y="63061"/>
                  </a:cubicBezTo>
                  <a:cubicBezTo>
                    <a:pt x="114752" y="43888"/>
                    <a:pt x="122925" y="4783"/>
                    <a:pt x="119066" y="92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9025" lIns="19025" spcFirstLastPara="1" rIns="19025" wrap="square" tIns="19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99"/>
                <a:buFont typeface="Lato Light"/>
                <a:buNone/>
              </a:pPr>
              <a:r>
                <a:t/>
              </a:r>
              <a:endParaRPr b="0" i="0" sz="1499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323625" y="1995750"/>
            <a:ext cx="6642300" cy="28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Python can be used to develop prototypes, and quickly because it is so easy to work with and read.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Most automation, data mining, and big data platforms rely on Python. This is because it is the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ideal language to work with for general purpose tasks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70" name="Shape 47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471" name="Shape 47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Benefits of Learning Python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473" name="Shape 4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0725" y="4319226"/>
            <a:ext cx="4921274" cy="243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/>
        </p:nvSpPr>
        <p:spPr>
          <a:xfrm>
            <a:off x="308225" y="1771675"/>
            <a:ext cx="6774900" cy="28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Python allows for a more productive coding environment than massive languages like C# and Java. Experienced coders tend to stay more organized and productive when working with Python, as well.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An ideal candidate for use among multi-programmer and large development teams.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80" name="Shape 48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481" name="Shape 48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Benefits of Learning Python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483" name="Shape 4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0725" y="4319226"/>
            <a:ext cx="4921274" cy="243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/>
        </p:nvSpPr>
        <p:spPr>
          <a:xfrm>
            <a:off x="325550" y="2450850"/>
            <a:ext cx="67749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Python powers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Django, a complete and open source web application framework.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Frameworks 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- like Ruby on Rails -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can be used to simplify the development process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90" name="Shape 49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491" name="Shape 49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Benefits of Learning Python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493" name="Shape 4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0725" y="4319226"/>
            <a:ext cx="4921274" cy="243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/>
        </p:nvSpPr>
        <p:spPr>
          <a:xfrm>
            <a:off x="308225" y="1654350"/>
            <a:ext cx="6774900" cy="3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It has a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 massive support base 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thanks to the fact that it is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open source and community developed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Millions of like-minded developers work with the language on a daily basis and continue to improve core functionality. 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500" name="Shape 50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501" name="Shape 50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Benefits of Learning Python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503" name="Shape 5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0725" y="4319226"/>
            <a:ext cx="4921274" cy="243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/>
        </p:nvSpPr>
        <p:spPr>
          <a:xfrm>
            <a:off x="481600" y="2257800"/>
            <a:ext cx="6576900" cy="23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810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Python: Brief Intro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Advantages and Applications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Python:  Limitations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Python in the Industry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Bottomline: Benefits of Learning Python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3947605" y="925838"/>
            <a:ext cx="4317383" cy="45718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30" name="Shape 330"/>
          <p:cNvGrpSpPr/>
          <p:nvPr/>
        </p:nvGrpSpPr>
        <p:grpSpPr>
          <a:xfrm>
            <a:off x="858043" y="241509"/>
            <a:ext cx="10470356" cy="730047"/>
            <a:chOff x="1692324" y="483017"/>
            <a:chExt cx="20940712" cy="1460095"/>
          </a:xfrm>
        </p:grpSpPr>
        <p:sp>
          <p:nvSpPr>
            <p:cNvPr id="331" name="Shape 331"/>
            <p:cNvSpPr txBox="1"/>
            <p:nvPr/>
          </p:nvSpPr>
          <p:spPr>
            <a:xfrm>
              <a:off x="1692324" y="483017"/>
              <a:ext cx="20940712" cy="14465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959F"/>
                </a:buClr>
                <a:buSzPts val="4400"/>
                <a:buFont typeface="Lato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Agenda</a:t>
              </a:r>
              <a:endParaRPr b="1" i="0" sz="4400" u="none" cap="none" strike="noStrike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7871448" y="1851676"/>
              <a:ext cx="8634766" cy="91436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2375" y="3737351"/>
            <a:ext cx="5981599" cy="302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Shape 508"/>
          <p:cNvGrpSpPr/>
          <p:nvPr/>
        </p:nvGrpSpPr>
        <p:grpSpPr>
          <a:xfrm>
            <a:off x="4668542" y="497677"/>
            <a:ext cx="4261664" cy="5859108"/>
            <a:chOff x="4668542" y="497677"/>
            <a:chExt cx="4261664" cy="5859108"/>
          </a:xfrm>
        </p:grpSpPr>
        <p:sp>
          <p:nvSpPr>
            <p:cNvPr id="509" name="Shape 509"/>
            <p:cNvSpPr/>
            <p:nvPr/>
          </p:nvSpPr>
          <p:spPr>
            <a:xfrm>
              <a:off x="4668542" y="497677"/>
              <a:ext cx="4261664" cy="5859108"/>
            </a:xfrm>
            <a:custGeom>
              <a:pathLst>
                <a:path extrusionOk="0" h="21528" w="21505">
                  <a:moveTo>
                    <a:pt x="13441" y="9294"/>
                  </a:moveTo>
                  <a:lnTo>
                    <a:pt x="13441" y="9784"/>
                  </a:lnTo>
                  <a:lnTo>
                    <a:pt x="1344" y="9784"/>
                  </a:lnTo>
                  <a:lnTo>
                    <a:pt x="1344" y="9294"/>
                  </a:lnTo>
                  <a:cubicBezTo>
                    <a:pt x="1344" y="7028"/>
                    <a:pt x="3696" y="5163"/>
                    <a:pt x="6720" y="4919"/>
                  </a:cubicBezTo>
                  <a:lnTo>
                    <a:pt x="6720" y="9784"/>
                  </a:lnTo>
                  <a:lnTo>
                    <a:pt x="8065" y="9784"/>
                  </a:lnTo>
                  <a:lnTo>
                    <a:pt x="8065" y="4919"/>
                  </a:lnTo>
                  <a:cubicBezTo>
                    <a:pt x="11089" y="5163"/>
                    <a:pt x="13441" y="7028"/>
                    <a:pt x="13441" y="9294"/>
                  </a:cubicBezTo>
                  <a:moveTo>
                    <a:pt x="13441" y="16145"/>
                  </a:moveTo>
                  <a:cubicBezTo>
                    <a:pt x="13441" y="18578"/>
                    <a:pt x="10733" y="20549"/>
                    <a:pt x="7393" y="20549"/>
                  </a:cubicBezTo>
                  <a:cubicBezTo>
                    <a:pt x="4052" y="20549"/>
                    <a:pt x="1344" y="18578"/>
                    <a:pt x="1344" y="16145"/>
                  </a:cubicBezTo>
                  <a:lnTo>
                    <a:pt x="1344" y="10762"/>
                  </a:lnTo>
                  <a:lnTo>
                    <a:pt x="13441" y="10762"/>
                  </a:lnTo>
                  <a:cubicBezTo>
                    <a:pt x="13441" y="10762"/>
                    <a:pt x="13441" y="16145"/>
                    <a:pt x="13441" y="16145"/>
                  </a:cubicBezTo>
                  <a:close/>
                  <a:moveTo>
                    <a:pt x="21134" y="48"/>
                  </a:moveTo>
                  <a:cubicBezTo>
                    <a:pt x="20801" y="-72"/>
                    <a:pt x="20436" y="41"/>
                    <a:pt x="20232" y="268"/>
                  </a:cubicBezTo>
                  <a:cubicBezTo>
                    <a:pt x="18723" y="1944"/>
                    <a:pt x="16716" y="3504"/>
                    <a:pt x="13069" y="2006"/>
                  </a:cubicBezTo>
                  <a:cubicBezTo>
                    <a:pt x="10993" y="1153"/>
                    <a:pt x="9603" y="1431"/>
                    <a:pt x="8642" y="1862"/>
                  </a:cubicBezTo>
                  <a:cubicBezTo>
                    <a:pt x="7655" y="2307"/>
                    <a:pt x="6969" y="3089"/>
                    <a:pt x="6778" y="3935"/>
                  </a:cubicBezTo>
                  <a:cubicBezTo>
                    <a:pt x="2984" y="4162"/>
                    <a:pt x="0" y="6473"/>
                    <a:pt x="0" y="9294"/>
                  </a:cubicBezTo>
                  <a:lnTo>
                    <a:pt x="0" y="16145"/>
                  </a:lnTo>
                  <a:cubicBezTo>
                    <a:pt x="0" y="19118"/>
                    <a:pt x="3310" y="21528"/>
                    <a:pt x="7393" y="21528"/>
                  </a:cubicBezTo>
                  <a:cubicBezTo>
                    <a:pt x="11475" y="21528"/>
                    <a:pt x="14785" y="19118"/>
                    <a:pt x="14785" y="16145"/>
                  </a:cubicBezTo>
                  <a:lnTo>
                    <a:pt x="14785" y="9294"/>
                  </a:lnTo>
                  <a:cubicBezTo>
                    <a:pt x="14785" y="6507"/>
                    <a:pt x="11875" y="4215"/>
                    <a:pt x="8146" y="3940"/>
                  </a:cubicBezTo>
                  <a:cubicBezTo>
                    <a:pt x="8301" y="3479"/>
                    <a:pt x="8690" y="2991"/>
                    <a:pt x="9348" y="2695"/>
                  </a:cubicBezTo>
                  <a:cubicBezTo>
                    <a:pt x="10308" y="2263"/>
                    <a:pt x="10946" y="2328"/>
                    <a:pt x="12468" y="2882"/>
                  </a:cubicBezTo>
                  <a:cubicBezTo>
                    <a:pt x="15022" y="3811"/>
                    <a:pt x="16657" y="3572"/>
                    <a:pt x="17947" y="3206"/>
                  </a:cubicBezTo>
                  <a:cubicBezTo>
                    <a:pt x="19526" y="2759"/>
                    <a:pt x="20650" y="1847"/>
                    <a:pt x="21434" y="705"/>
                  </a:cubicBezTo>
                  <a:cubicBezTo>
                    <a:pt x="21600" y="463"/>
                    <a:pt x="21466" y="170"/>
                    <a:pt x="21134" y="48"/>
                  </a:cubicBezTo>
                  <a:moveTo>
                    <a:pt x="7393" y="18592"/>
                  </a:moveTo>
                  <a:cubicBezTo>
                    <a:pt x="8134" y="18592"/>
                    <a:pt x="8737" y="18153"/>
                    <a:pt x="8737" y="17613"/>
                  </a:cubicBezTo>
                  <a:cubicBezTo>
                    <a:pt x="8737" y="17073"/>
                    <a:pt x="8134" y="16635"/>
                    <a:pt x="7393" y="16635"/>
                  </a:cubicBezTo>
                  <a:cubicBezTo>
                    <a:pt x="6650" y="16635"/>
                    <a:pt x="6048" y="17073"/>
                    <a:pt x="6048" y="17613"/>
                  </a:cubicBezTo>
                  <a:cubicBezTo>
                    <a:pt x="6048" y="18153"/>
                    <a:pt x="6650" y="18592"/>
                    <a:pt x="7393" y="1859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19025" lIns="19025" spcFirstLastPara="1" rIns="19025" wrap="square" tIns="19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99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cxnSp>
          <p:nvCxnSpPr>
            <p:cNvPr id="510" name="Shape 510"/>
            <p:cNvCxnSpPr/>
            <p:nvPr/>
          </p:nvCxnSpPr>
          <p:spPr>
            <a:xfrm>
              <a:off x="5812157" y="3543220"/>
              <a:ext cx="596462" cy="0"/>
            </a:xfrm>
            <a:prstGeom prst="straightConnector1">
              <a:avLst/>
            </a:prstGeom>
            <a:noFill/>
            <a:ln cap="flat" cmpd="sng" w="57150">
              <a:solidFill>
                <a:srgbClr val="222A3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11" name="Shape 511"/>
            <p:cNvSpPr txBox="1"/>
            <p:nvPr/>
          </p:nvSpPr>
          <p:spPr>
            <a:xfrm>
              <a:off x="5447036" y="2625822"/>
              <a:ext cx="1476687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200" u="none" cap="none" strike="noStrike">
                  <a:solidFill>
                    <a:srgbClr val="445469"/>
                  </a:solidFill>
                  <a:latin typeface="Lato Black"/>
                  <a:ea typeface="Lato Black"/>
                  <a:cs typeface="Lato Black"/>
                  <a:sym typeface="Lato Black"/>
                </a:rPr>
                <a:t>END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/>
        </p:nvSpPr>
        <p:spPr>
          <a:xfrm>
            <a:off x="481600" y="1941825"/>
            <a:ext cx="81948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Python is a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high level, interpreted and general purpose dynamic programming language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Python has a design philosophy that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emphasizes code readability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, notably using significant whitespace.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It </a:t>
            </a:r>
            <a:r>
              <a:rPr b="1" lang="en-US" sz="2000">
                <a:solidFill>
                  <a:srgbClr val="008080"/>
                </a:solidFill>
                <a:latin typeface="Lato"/>
                <a:ea typeface="Lato"/>
                <a:cs typeface="Lato"/>
                <a:sym typeface="Lato"/>
              </a:rPr>
              <a:t>provides constructs that enable clear programming on both small and large scales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3947605" y="925838"/>
            <a:ext cx="4317383" cy="45718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40" name="Shape 340"/>
          <p:cNvGrpSpPr/>
          <p:nvPr/>
        </p:nvGrpSpPr>
        <p:grpSpPr>
          <a:xfrm>
            <a:off x="858043" y="241509"/>
            <a:ext cx="10470356" cy="730047"/>
            <a:chOff x="1692324" y="483017"/>
            <a:chExt cx="20940712" cy="1460095"/>
          </a:xfrm>
        </p:grpSpPr>
        <p:sp>
          <p:nvSpPr>
            <p:cNvPr id="341" name="Shape 341"/>
            <p:cNvSpPr txBox="1"/>
            <p:nvPr/>
          </p:nvSpPr>
          <p:spPr>
            <a:xfrm>
              <a:off x="1692324" y="483017"/>
              <a:ext cx="20940712" cy="14465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Python - Brief Intro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7871448" y="1851676"/>
              <a:ext cx="8634766" cy="91436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343" name="Shape 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8150" y="4052801"/>
            <a:ext cx="2663861" cy="2663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/>
        </p:nvSpPr>
        <p:spPr>
          <a:xfrm>
            <a:off x="497000" y="1650000"/>
            <a:ext cx="8194800" cy="3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It has fewer steps when compared to Java and C when writing a common code.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It is used in many organizations as it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supports multiple programming paradigms</a:t>
            </a:r>
            <a:endParaRPr b="1" sz="20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Programming paradigms are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 a way to classify programming languages based on their features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 Languages can be classified into multiple paradigms.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It also performs </a:t>
            </a:r>
            <a:r>
              <a:rPr b="1" lang="en-US" sz="2000">
                <a:solidFill>
                  <a:srgbClr val="008080"/>
                </a:solidFill>
                <a:latin typeface="Lato"/>
                <a:ea typeface="Lato"/>
                <a:cs typeface="Lato"/>
                <a:sym typeface="Lato"/>
              </a:rPr>
              <a:t>automatic memory management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50" name="Shape 35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351" name="Shape 35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Python - Brief Intro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353" name="Shape 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8150" y="4052801"/>
            <a:ext cx="2663861" cy="2663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9" name="Shape 359"/>
          <p:cNvCxnSpPr/>
          <p:nvPr/>
        </p:nvCxnSpPr>
        <p:spPr>
          <a:xfrm>
            <a:off x="5805926" y="4129382"/>
            <a:ext cx="5964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0" name="Shape 360"/>
          <p:cNvSpPr txBox="1"/>
          <p:nvPr/>
        </p:nvSpPr>
        <p:spPr>
          <a:xfrm>
            <a:off x="1534350" y="3074188"/>
            <a:ext cx="91233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4200"/>
              <a:buFont typeface="Lato Black"/>
              <a:buNone/>
            </a:pPr>
            <a:r>
              <a:rPr b="1" lang="en-US" sz="4200">
                <a:solidFill>
                  <a:srgbClr val="445469"/>
                </a:solidFill>
                <a:latin typeface="Lato Black"/>
                <a:ea typeface="Lato Black"/>
                <a:cs typeface="Lato Black"/>
                <a:sym typeface="Lato Black"/>
              </a:rPr>
              <a:t>Advantages and Applications</a:t>
            </a:r>
            <a:endParaRPr/>
          </a:p>
        </p:txBody>
      </p:sp>
      <p:grpSp>
        <p:nvGrpSpPr>
          <p:cNvPr id="361" name="Shape 361"/>
          <p:cNvGrpSpPr/>
          <p:nvPr/>
        </p:nvGrpSpPr>
        <p:grpSpPr>
          <a:xfrm>
            <a:off x="5521358" y="1570219"/>
            <a:ext cx="1187400" cy="1187400"/>
            <a:chOff x="5521358" y="1570219"/>
            <a:chExt cx="1187400" cy="1187400"/>
          </a:xfrm>
        </p:grpSpPr>
        <p:sp>
          <p:nvSpPr>
            <p:cNvPr id="362" name="Shape 362"/>
            <p:cNvSpPr/>
            <p:nvPr/>
          </p:nvSpPr>
          <p:spPr>
            <a:xfrm>
              <a:off x="5521358" y="1570219"/>
              <a:ext cx="1187400" cy="1187400"/>
            </a:xfrm>
            <a:prstGeom prst="diamond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5850128" y="1903525"/>
              <a:ext cx="520500" cy="520800"/>
            </a:xfrm>
            <a:custGeom>
              <a:pathLst>
                <a:path extrusionOk="0" h="120000" w="120000">
                  <a:moveTo>
                    <a:pt x="65457" y="57272"/>
                  </a:moveTo>
                  <a:cubicBezTo>
                    <a:pt x="66965" y="57272"/>
                    <a:pt x="68183" y="56055"/>
                    <a:pt x="68183" y="54544"/>
                  </a:cubicBezTo>
                  <a:cubicBezTo>
                    <a:pt x="68183" y="53038"/>
                    <a:pt x="66965" y="51816"/>
                    <a:pt x="65457" y="51816"/>
                  </a:cubicBezTo>
                  <a:cubicBezTo>
                    <a:pt x="63949" y="51816"/>
                    <a:pt x="62725" y="53038"/>
                    <a:pt x="62725" y="54544"/>
                  </a:cubicBezTo>
                  <a:cubicBezTo>
                    <a:pt x="62725" y="56055"/>
                    <a:pt x="63949" y="57272"/>
                    <a:pt x="65457" y="57272"/>
                  </a:cubicBezTo>
                  <a:moveTo>
                    <a:pt x="90019" y="27272"/>
                  </a:moveTo>
                  <a:cubicBezTo>
                    <a:pt x="91528" y="27272"/>
                    <a:pt x="92745" y="28494"/>
                    <a:pt x="92745" y="30000"/>
                  </a:cubicBezTo>
                  <a:cubicBezTo>
                    <a:pt x="92745" y="31511"/>
                    <a:pt x="91528" y="32727"/>
                    <a:pt x="90019" y="32727"/>
                  </a:cubicBezTo>
                  <a:cubicBezTo>
                    <a:pt x="88511" y="32727"/>
                    <a:pt x="87288" y="31511"/>
                    <a:pt x="87288" y="30000"/>
                  </a:cubicBezTo>
                  <a:cubicBezTo>
                    <a:pt x="87288" y="28494"/>
                    <a:pt x="88511" y="27272"/>
                    <a:pt x="90019" y="27272"/>
                  </a:cubicBezTo>
                  <a:moveTo>
                    <a:pt x="90019" y="38183"/>
                  </a:moveTo>
                  <a:cubicBezTo>
                    <a:pt x="94538" y="38183"/>
                    <a:pt x="98203" y="34516"/>
                    <a:pt x="98203" y="30000"/>
                  </a:cubicBezTo>
                  <a:cubicBezTo>
                    <a:pt x="98203" y="25483"/>
                    <a:pt x="94538" y="21822"/>
                    <a:pt x="90019" y="21822"/>
                  </a:cubicBezTo>
                  <a:cubicBezTo>
                    <a:pt x="85495" y="21822"/>
                    <a:pt x="81830" y="25483"/>
                    <a:pt x="81830" y="30000"/>
                  </a:cubicBezTo>
                  <a:cubicBezTo>
                    <a:pt x="81830" y="34516"/>
                    <a:pt x="85495" y="38183"/>
                    <a:pt x="90019" y="38183"/>
                  </a:cubicBezTo>
                  <a:moveTo>
                    <a:pt x="73646" y="65455"/>
                  </a:moveTo>
                  <a:cubicBezTo>
                    <a:pt x="75155" y="65455"/>
                    <a:pt x="76372" y="64233"/>
                    <a:pt x="76372" y="62727"/>
                  </a:cubicBezTo>
                  <a:cubicBezTo>
                    <a:pt x="76372" y="61222"/>
                    <a:pt x="75155" y="60000"/>
                    <a:pt x="73646" y="60000"/>
                  </a:cubicBezTo>
                  <a:cubicBezTo>
                    <a:pt x="72133" y="60000"/>
                    <a:pt x="70915" y="61222"/>
                    <a:pt x="70915" y="62727"/>
                  </a:cubicBezTo>
                  <a:cubicBezTo>
                    <a:pt x="70915" y="64233"/>
                    <a:pt x="72133" y="65455"/>
                    <a:pt x="73646" y="65455"/>
                  </a:cubicBezTo>
                  <a:moveTo>
                    <a:pt x="57268" y="43638"/>
                  </a:moveTo>
                  <a:cubicBezTo>
                    <a:pt x="55760" y="43638"/>
                    <a:pt x="54542" y="44855"/>
                    <a:pt x="54542" y="46366"/>
                  </a:cubicBezTo>
                  <a:cubicBezTo>
                    <a:pt x="54542" y="47872"/>
                    <a:pt x="55760" y="49088"/>
                    <a:pt x="57268" y="49088"/>
                  </a:cubicBezTo>
                  <a:cubicBezTo>
                    <a:pt x="58776" y="49088"/>
                    <a:pt x="59999" y="47872"/>
                    <a:pt x="59999" y="46366"/>
                  </a:cubicBezTo>
                  <a:cubicBezTo>
                    <a:pt x="59999" y="44855"/>
                    <a:pt x="58776" y="43638"/>
                    <a:pt x="57268" y="43638"/>
                  </a:cubicBezTo>
                  <a:moveTo>
                    <a:pt x="9777" y="110233"/>
                  </a:moveTo>
                  <a:lnTo>
                    <a:pt x="19639" y="85511"/>
                  </a:lnTo>
                  <a:cubicBezTo>
                    <a:pt x="20965" y="87966"/>
                    <a:pt x="22610" y="90294"/>
                    <a:pt x="24539" y="92455"/>
                  </a:cubicBezTo>
                  <a:cubicBezTo>
                    <a:pt x="27453" y="95722"/>
                    <a:pt x="30833" y="98394"/>
                    <a:pt x="34493" y="100377"/>
                  </a:cubicBezTo>
                  <a:cubicBezTo>
                    <a:pt x="34493" y="100377"/>
                    <a:pt x="9777" y="110233"/>
                    <a:pt x="9777" y="110233"/>
                  </a:cubicBezTo>
                  <a:close/>
                  <a:moveTo>
                    <a:pt x="21153" y="67000"/>
                  </a:moveTo>
                  <a:lnTo>
                    <a:pt x="0" y="120000"/>
                  </a:lnTo>
                  <a:lnTo>
                    <a:pt x="53034" y="98861"/>
                  </a:lnTo>
                  <a:cubicBezTo>
                    <a:pt x="52089" y="98972"/>
                    <a:pt x="51144" y="99022"/>
                    <a:pt x="50205" y="99022"/>
                  </a:cubicBezTo>
                  <a:cubicBezTo>
                    <a:pt x="33980" y="99022"/>
                    <a:pt x="19286" y="83344"/>
                    <a:pt x="21153" y="67000"/>
                  </a:cubicBezTo>
                  <a:moveTo>
                    <a:pt x="91710" y="59205"/>
                  </a:moveTo>
                  <a:cubicBezTo>
                    <a:pt x="90628" y="60283"/>
                    <a:pt x="88932" y="62061"/>
                    <a:pt x="86958" y="64122"/>
                  </a:cubicBezTo>
                  <a:cubicBezTo>
                    <a:pt x="83441" y="67800"/>
                    <a:pt x="78034" y="73450"/>
                    <a:pt x="74819" y="76405"/>
                  </a:cubicBezTo>
                  <a:lnTo>
                    <a:pt x="43621" y="45227"/>
                  </a:lnTo>
                  <a:cubicBezTo>
                    <a:pt x="46580" y="42016"/>
                    <a:pt x="52237" y="36611"/>
                    <a:pt x="55913" y="33100"/>
                  </a:cubicBezTo>
                  <a:cubicBezTo>
                    <a:pt x="57979" y="31127"/>
                    <a:pt x="59755" y="29433"/>
                    <a:pt x="60836" y="28350"/>
                  </a:cubicBezTo>
                  <a:cubicBezTo>
                    <a:pt x="75598" y="13594"/>
                    <a:pt x="103979" y="5516"/>
                    <a:pt x="114593" y="5455"/>
                  </a:cubicBezTo>
                  <a:cubicBezTo>
                    <a:pt x="114570" y="14288"/>
                    <a:pt x="107127" y="43800"/>
                    <a:pt x="91710" y="59205"/>
                  </a:cubicBezTo>
                  <a:moveTo>
                    <a:pt x="71006" y="80905"/>
                  </a:moveTo>
                  <a:cubicBezTo>
                    <a:pt x="69014" y="88183"/>
                    <a:pt x="66385" y="94844"/>
                    <a:pt x="63477" y="100194"/>
                  </a:cubicBezTo>
                  <a:cubicBezTo>
                    <a:pt x="62276" y="96966"/>
                    <a:pt x="60563" y="93322"/>
                    <a:pt x="58127" y="89500"/>
                  </a:cubicBezTo>
                  <a:cubicBezTo>
                    <a:pt x="57108" y="87905"/>
                    <a:pt x="55361" y="86977"/>
                    <a:pt x="53523" y="86977"/>
                  </a:cubicBezTo>
                  <a:cubicBezTo>
                    <a:pt x="53091" y="86977"/>
                    <a:pt x="52652" y="87027"/>
                    <a:pt x="52220" y="87133"/>
                  </a:cubicBezTo>
                  <a:cubicBezTo>
                    <a:pt x="51161" y="87394"/>
                    <a:pt x="50074" y="87527"/>
                    <a:pt x="48999" y="87527"/>
                  </a:cubicBezTo>
                  <a:cubicBezTo>
                    <a:pt x="44987" y="87527"/>
                    <a:pt x="41071" y="85733"/>
                    <a:pt x="37679" y="82344"/>
                  </a:cubicBezTo>
                  <a:cubicBezTo>
                    <a:pt x="33354" y="78022"/>
                    <a:pt x="31647" y="72855"/>
                    <a:pt x="32888" y="67811"/>
                  </a:cubicBezTo>
                  <a:cubicBezTo>
                    <a:pt x="33445" y="65538"/>
                    <a:pt x="32489" y="63166"/>
                    <a:pt x="30520" y="61911"/>
                  </a:cubicBezTo>
                  <a:cubicBezTo>
                    <a:pt x="26690" y="59477"/>
                    <a:pt x="23048" y="57766"/>
                    <a:pt x="19815" y="56572"/>
                  </a:cubicBezTo>
                  <a:cubicBezTo>
                    <a:pt x="25171" y="53655"/>
                    <a:pt x="31835" y="51033"/>
                    <a:pt x="39119" y="49038"/>
                  </a:cubicBezTo>
                  <a:cubicBezTo>
                    <a:pt x="39267" y="49000"/>
                    <a:pt x="39387" y="48905"/>
                    <a:pt x="39529" y="48850"/>
                  </a:cubicBezTo>
                  <a:lnTo>
                    <a:pt x="71194" y="80500"/>
                  </a:lnTo>
                  <a:cubicBezTo>
                    <a:pt x="71142" y="80638"/>
                    <a:pt x="71046" y="80755"/>
                    <a:pt x="71006" y="80905"/>
                  </a:cubicBezTo>
                  <a:moveTo>
                    <a:pt x="119066" y="927"/>
                  </a:moveTo>
                  <a:cubicBezTo>
                    <a:pt x="118446" y="305"/>
                    <a:pt x="116921" y="0"/>
                    <a:pt x="114713" y="0"/>
                  </a:cubicBezTo>
                  <a:cubicBezTo>
                    <a:pt x="103183" y="0"/>
                    <a:pt x="73083" y="8394"/>
                    <a:pt x="56978" y="24494"/>
                  </a:cubicBezTo>
                  <a:cubicBezTo>
                    <a:pt x="53182" y="28288"/>
                    <a:pt x="40599" y="39861"/>
                    <a:pt x="37679" y="43777"/>
                  </a:cubicBezTo>
                  <a:cubicBezTo>
                    <a:pt x="28232" y="46366"/>
                    <a:pt x="14477" y="51538"/>
                    <a:pt x="6806" y="59205"/>
                  </a:cubicBezTo>
                  <a:cubicBezTo>
                    <a:pt x="6806" y="59205"/>
                    <a:pt x="16168" y="59238"/>
                    <a:pt x="27589" y="66511"/>
                  </a:cubicBezTo>
                  <a:cubicBezTo>
                    <a:pt x="25928" y="73277"/>
                    <a:pt x="28033" y="80416"/>
                    <a:pt x="33821" y="86200"/>
                  </a:cubicBezTo>
                  <a:cubicBezTo>
                    <a:pt x="38328" y="90705"/>
                    <a:pt x="43661" y="92983"/>
                    <a:pt x="48999" y="92983"/>
                  </a:cubicBezTo>
                  <a:cubicBezTo>
                    <a:pt x="50513" y="92983"/>
                    <a:pt x="52026" y="92800"/>
                    <a:pt x="53523" y="92427"/>
                  </a:cubicBezTo>
                  <a:cubicBezTo>
                    <a:pt x="60796" y="103844"/>
                    <a:pt x="60836" y="113200"/>
                    <a:pt x="60836" y="113200"/>
                  </a:cubicBezTo>
                  <a:cubicBezTo>
                    <a:pt x="68508" y="105533"/>
                    <a:pt x="73686" y="91783"/>
                    <a:pt x="76270" y="82344"/>
                  </a:cubicBezTo>
                  <a:cubicBezTo>
                    <a:pt x="80191" y="79427"/>
                    <a:pt x="91772" y="66855"/>
                    <a:pt x="95568" y="63061"/>
                  </a:cubicBezTo>
                  <a:cubicBezTo>
                    <a:pt x="114752" y="43888"/>
                    <a:pt x="122925" y="4783"/>
                    <a:pt x="119066" y="92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9025" lIns="19025" spcFirstLastPara="1" rIns="19025" wrap="square" tIns="19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99"/>
                <a:buFont typeface="Lato Light"/>
                <a:buNone/>
              </a:pPr>
              <a:r>
                <a:t/>
              </a:r>
              <a:endParaRPr b="0" i="0" sz="1499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/>
        </p:nvSpPr>
        <p:spPr>
          <a:xfrm>
            <a:off x="466175" y="2034750"/>
            <a:ext cx="8194800" cy="3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Python is easy to learn for even a novice developer. Its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code is easy to read 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and you can do a lot of things just by looking at it.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Also, you can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execute a lot of complex functionalities with ease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, thanks to the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standard library.</a:t>
            </a:r>
            <a:endParaRPr b="1" sz="20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Supports multiple systems and platforms.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Object Oriented Programming-driven.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Dynamically typed language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(No need to mention data type based on value assigned, it takes data type)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70" name="Shape 37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371" name="Shape 37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Python - Advantages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373" name="Shape 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1200" y="4911837"/>
            <a:ext cx="3210801" cy="180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/>
        </p:nvSpPr>
        <p:spPr>
          <a:xfrm>
            <a:off x="497000" y="1650000"/>
            <a:ext cx="8194800" cy="3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The Raspberry Pi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- which is a mini computer and DIY lover's dream -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relies on Python as it's main programming language too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Developers can now build cameras, radios and games with ease. So, learning Python could open new avenues for you to create some out-of-the box gadgets.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Gives rise to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quick development by using less code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 Even a small team can handle Python effectively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80" name="Shape 38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381" name="Shape 38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Python - Advantages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383" name="Shape 3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1200" y="4911837"/>
            <a:ext cx="3210801" cy="180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/>
        </p:nvSpPr>
        <p:spPr>
          <a:xfrm>
            <a:off x="497000" y="1650000"/>
            <a:ext cx="8780700" cy="3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Python has a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plethora of frameworks 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that make web programming very flexible.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Django 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is the most famous Python framework for web development.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Flask 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is another micro web framework written in Python and based on the Werkzeug toolkit and Jinja2 template engine.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Applications that use the Flask framework include Pinterest, LinkedIn, and the community web page for Flask itself.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90" name="Shape 39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391" name="Shape 39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Python - Advantages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393" name="Shape 3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1200" y="4911837"/>
            <a:ext cx="3210801" cy="180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527825" y="2074950"/>
            <a:ext cx="8780700" cy="27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Presence of third-party modules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Extensive support libraries(NumPy for numerical calculations, Pandas for data analytics etc.)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Offers a built in testing framework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to set debugging time and enable fastest workflows.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00" name="Shape 40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401" name="Shape 40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Python - Advantages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403" name="Shape 4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1200" y="4911837"/>
            <a:ext cx="3210801" cy="180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motagua light prueba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