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62.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70.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61.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64.xml"/>
  <Override ContentType="application/vnd.openxmlformats-officedocument.presentationml.slideLayout+xml" PartName="/ppt/slideLayouts/slideLayout21.xml"/>
  <Override ContentType="application/vnd.openxmlformats-officedocument.presentationml.slideLayout+xml" PartName="/ppt/slideLayouts/slideLayout60.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78.xml"/>
  <Override ContentType="application/vnd.openxmlformats-officedocument.presentationml.slideLayout+xml" PartName="/ppt/slideLayouts/slideLayout65.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72.xml"/>
  <Override ContentType="application/vnd.openxmlformats-officedocument.presentationml.slideLayout+xml" PartName="/ppt/slideLayouts/slideLayout49.xml"/>
  <Override ContentType="application/vnd.openxmlformats-officedocument.presentationml.slideLayout+xml" PartName="/ppt/slideLayouts/slideLayout7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66.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71.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67.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76.xml"/>
  <Override ContentType="application/vnd.openxmlformats-officedocument.presentationml.slideLayout+xml" PartName="/ppt/slideLayouts/slideLayout59.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74.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68.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77.xml"/>
  <Override ContentType="application/vnd.openxmlformats-officedocument.presentationml.slideLayout+xml" PartName="/ppt/slideLayouts/slideLayout82.xml"/>
  <Override ContentType="application/vnd.openxmlformats-officedocument.presentationml.slideLayout+xml" PartName="/ppt/slideLayouts/slideLayout30.xml"/>
  <Override ContentType="application/vnd.openxmlformats-officedocument.presentationml.slideLayout+xml" PartName="/ppt/slideLayouts/slideLayout73.xml"/>
  <Override ContentType="application/vnd.openxmlformats-officedocument.presentationml.slideLayout+xml" PartName="/ppt/slideLayouts/slideLayout56.xml"/>
  <Override ContentType="application/vnd.openxmlformats-officedocument.presentationml.slideLayout+xml" PartName="/ppt/slideLayouts/slideLayout81.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69.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57.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8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63.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58.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75.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73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Lst>
  <p:sldSz cy="6858000" cx="12192000"/>
  <p:notesSz cx="6858000" cy="9144000"/>
  <p:embeddedFontLst>
    <p:embeddedFont>
      <p:font typeface="Lato"/>
      <p:regular r:id="rId22"/>
      <p:bold r:id="rId23"/>
      <p:italic r:id="rId24"/>
      <p:boldItalic r:id="rId25"/>
    </p:embeddedFont>
    <p:embeddedFont>
      <p:font typeface="Lato Light"/>
      <p:regular r:id="rId26"/>
      <p:bold r:id="rId27"/>
      <p:italic r:id="rId28"/>
      <p:boldItalic r:id="rId29"/>
    </p:embeddedFont>
    <p:embeddedFont>
      <p:font typeface="Lato Black"/>
      <p:bold r:id="rId30"/>
      <p:boldItalic r:id="rId31"/>
    </p:embeddedFont>
    <p:embeddedFont>
      <p:font typeface="Open Sans Light"/>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LatoBlack-boldItalic.fntdata"/><Relationship Id="rId30" Type="http://schemas.openxmlformats.org/officeDocument/2006/relationships/font" Target="fonts/LatoBlack-bold.fntdata"/><Relationship Id="rId33" Type="http://schemas.openxmlformats.org/officeDocument/2006/relationships/font" Target="fonts/OpenSansLight-bold.fntdata"/><Relationship Id="rId32" Type="http://schemas.openxmlformats.org/officeDocument/2006/relationships/font" Target="fonts/OpenSansLight-regular.fntdata"/><Relationship Id="rId35" Type="http://schemas.openxmlformats.org/officeDocument/2006/relationships/font" Target="fonts/OpenSansLight-boldItalic.fntdata"/><Relationship Id="rId34" Type="http://schemas.openxmlformats.org/officeDocument/2006/relationships/font" Target="fonts/OpenSansLight-italic.fntdata"/><Relationship Id="rId20" Type="http://schemas.openxmlformats.org/officeDocument/2006/relationships/slide" Target="slides/slide16.xml"/><Relationship Id="rId22" Type="http://schemas.openxmlformats.org/officeDocument/2006/relationships/font" Target="fonts/Lato-regular.fntdata"/><Relationship Id="rId21" Type="http://schemas.openxmlformats.org/officeDocument/2006/relationships/slide" Target="slides/slide17.xml"/><Relationship Id="rId24" Type="http://schemas.openxmlformats.org/officeDocument/2006/relationships/font" Target="fonts/Lato-italic.fntdata"/><Relationship Id="rId23" Type="http://schemas.openxmlformats.org/officeDocument/2006/relationships/font" Target="fonts/Lato-bold.fntdata"/><Relationship Id="rId26" Type="http://schemas.openxmlformats.org/officeDocument/2006/relationships/font" Target="fonts/LatoLight-regular.fntdata"/><Relationship Id="rId25" Type="http://schemas.openxmlformats.org/officeDocument/2006/relationships/font" Target="fonts/Lato-boldItalic.fntdata"/><Relationship Id="rId28" Type="http://schemas.openxmlformats.org/officeDocument/2006/relationships/font" Target="fonts/LatoLight-italic.fntdata"/><Relationship Id="rId27" Type="http://schemas.openxmlformats.org/officeDocument/2006/relationships/font" Target="fonts/LatoLight-bold.fntdata"/><Relationship Id="rId29" Type="http://schemas.openxmlformats.org/officeDocument/2006/relationships/font" Target="fonts/LatoLight-boldItalic.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Shape 3"/>
          <p:cNvSpPr txBox="1"/>
          <p:nvPr>
            <p:ph idx="2" type="hdr"/>
          </p:nvPr>
        </p:nvSpPr>
        <p:spPr>
          <a:xfrm>
            <a:off x="0" y="0"/>
            <a:ext cx="2971800" cy="458788"/>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Shape 4"/>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Shape 5"/>
          <p:cNvSpPr/>
          <p:nvPr>
            <p:ph idx="3"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Shape 6"/>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Shape 7"/>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Shape 8"/>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cleveroad.com/services/qa-testing" TargetMode="Externa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3" name="Shape 313"/>
        <p:cNvGrpSpPr/>
        <p:nvPr/>
      </p:nvGrpSpPr>
      <p:grpSpPr>
        <a:xfrm>
          <a:off x="0" y="0"/>
          <a:ext cx="0" cy="0"/>
          <a:chOff x="0" y="0"/>
          <a:chExt cx="0" cy="0"/>
        </a:xfrm>
      </p:grpSpPr>
      <p:sp>
        <p:nvSpPr>
          <p:cNvPr id="314" name="Shape 314"/>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5" name="Shape 315"/>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316" name="Shape 316"/>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8" name="Shape 398"/>
        <p:cNvGrpSpPr/>
        <p:nvPr/>
      </p:nvGrpSpPr>
      <p:grpSpPr>
        <a:xfrm>
          <a:off x="0" y="0"/>
          <a:ext cx="0" cy="0"/>
          <a:chOff x="0" y="0"/>
          <a:chExt cx="0" cy="0"/>
        </a:xfrm>
      </p:grpSpPr>
      <p:sp>
        <p:nvSpPr>
          <p:cNvPr id="399" name="Shape 399"/>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00" name="Shape 400"/>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Lato"/>
              <a:buNone/>
            </a:pPr>
            <a:r>
              <a:rPr b="0" i="0" lang="en-US" sz="1200" u="none" cap="none" strike="noStrike">
                <a:solidFill>
                  <a:srgbClr val="000000"/>
                </a:solidFill>
                <a:latin typeface="Lato"/>
                <a:ea typeface="Lato"/>
                <a:cs typeface="Lato"/>
                <a:sym typeface="Lato"/>
              </a:rPr>
              <a:t>To understand this, let’s take a scenario. </a:t>
            </a:r>
            <a:endParaRPr/>
          </a:p>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401" name="Shape 401"/>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8" name="Shape 408"/>
        <p:cNvGrpSpPr/>
        <p:nvPr/>
      </p:nvGrpSpPr>
      <p:grpSpPr>
        <a:xfrm>
          <a:off x="0" y="0"/>
          <a:ext cx="0" cy="0"/>
          <a:chOff x="0" y="0"/>
          <a:chExt cx="0" cy="0"/>
        </a:xfrm>
      </p:grpSpPr>
      <p:sp>
        <p:nvSpPr>
          <p:cNvPr id="409" name="Shape 409"/>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10" name="Shape 410"/>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Lato"/>
              <a:buNone/>
            </a:pPr>
            <a:r>
              <a:rPr b="0" i="0" lang="en-US" sz="1200" u="none" cap="none" strike="noStrike">
                <a:solidFill>
                  <a:srgbClr val="000000"/>
                </a:solidFill>
                <a:latin typeface="Lato"/>
                <a:ea typeface="Lato"/>
                <a:cs typeface="Lato"/>
                <a:sym typeface="Lato"/>
              </a:rPr>
              <a:t>To understand this, let’s take a scenario. </a:t>
            </a:r>
            <a:endParaRPr/>
          </a:p>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411" name="Shape 411"/>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0" name="Shape 420"/>
        <p:cNvGrpSpPr/>
        <p:nvPr/>
      </p:nvGrpSpPr>
      <p:grpSpPr>
        <a:xfrm>
          <a:off x="0" y="0"/>
          <a:ext cx="0" cy="0"/>
          <a:chOff x="0" y="0"/>
          <a:chExt cx="0" cy="0"/>
        </a:xfrm>
      </p:grpSpPr>
      <p:sp>
        <p:nvSpPr>
          <p:cNvPr id="421" name="Shape 421"/>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22" name="Shape 422"/>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Lato"/>
              <a:buNone/>
            </a:pPr>
            <a:r>
              <a:rPr b="0" i="0" lang="en-US" sz="1200" u="none" cap="none" strike="noStrike">
                <a:solidFill>
                  <a:srgbClr val="000000"/>
                </a:solidFill>
                <a:latin typeface="Lato"/>
                <a:ea typeface="Lato"/>
                <a:cs typeface="Lato"/>
                <a:sym typeface="Lato"/>
              </a:rPr>
              <a:t>To understand this, let’s take a scenario. </a:t>
            </a:r>
            <a:endParaRPr/>
          </a:p>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423" name="Shape 423"/>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0" name="Shape 430"/>
        <p:cNvGrpSpPr/>
        <p:nvPr/>
      </p:nvGrpSpPr>
      <p:grpSpPr>
        <a:xfrm>
          <a:off x="0" y="0"/>
          <a:ext cx="0" cy="0"/>
          <a:chOff x="0" y="0"/>
          <a:chExt cx="0" cy="0"/>
        </a:xfrm>
      </p:grpSpPr>
      <p:sp>
        <p:nvSpPr>
          <p:cNvPr id="431" name="Shape 431"/>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32" name="Shape 432"/>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Lato"/>
              <a:buNone/>
            </a:pPr>
            <a:r>
              <a:rPr b="0" i="0" lang="en-US" sz="1200" u="none" cap="none" strike="noStrike">
                <a:solidFill>
                  <a:srgbClr val="000000"/>
                </a:solidFill>
                <a:latin typeface="Lato"/>
                <a:ea typeface="Lato"/>
                <a:cs typeface="Lato"/>
                <a:sym typeface="Lato"/>
              </a:rPr>
              <a:t>To understand this, let’s take a scenario. </a:t>
            </a:r>
            <a:endParaRPr/>
          </a:p>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433" name="Shape 433"/>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1" name="Shape 441"/>
        <p:cNvGrpSpPr/>
        <p:nvPr/>
      </p:nvGrpSpPr>
      <p:grpSpPr>
        <a:xfrm>
          <a:off x="0" y="0"/>
          <a:ext cx="0" cy="0"/>
          <a:chOff x="0" y="0"/>
          <a:chExt cx="0" cy="0"/>
        </a:xfrm>
      </p:grpSpPr>
      <p:sp>
        <p:nvSpPr>
          <p:cNvPr id="442" name="Shape 442"/>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spcBef>
                <a:spcPts val="0"/>
              </a:spcBef>
              <a:spcAft>
                <a:spcPts val="0"/>
              </a:spcAft>
              <a:buNone/>
            </a:pPr>
            <a:r>
              <a:t/>
            </a:r>
            <a:endParaRPr/>
          </a:p>
        </p:txBody>
      </p:sp>
      <p:sp>
        <p:nvSpPr>
          <p:cNvPr id="443" name="Shape 443"/>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0" name="Shape 450"/>
        <p:cNvGrpSpPr/>
        <p:nvPr/>
      </p:nvGrpSpPr>
      <p:grpSpPr>
        <a:xfrm>
          <a:off x="0" y="0"/>
          <a:ext cx="0" cy="0"/>
          <a:chOff x="0" y="0"/>
          <a:chExt cx="0" cy="0"/>
        </a:xfrm>
      </p:grpSpPr>
      <p:sp>
        <p:nvSpPr>
          <p:cNvPr id="451" name="Shape 451"/>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52" name="Shape 452"/>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453" name="Shape 453"/>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7" name="Shape 457"/>
        <p:cNvGrpSpPr/>
        <p:nvPr/>
      </p:nvGrpSpPr>
      <p:grpSpPr>
        <a:xfrm>
          <a:off x="0" y="0"/>
          <a:ext cx="0" cy="0"/>
          <a:chOff x="0" y="0"/>
          <a:chExt cx="0" cy="0"/>
        </a:xfrm>
      </p:grpSpPr>
      <p:sp>
        <p:nvSpPr>
          <p:cNvPr id="458" name="Shape 458"/>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spcBef>
                <a:spcPts val="0"/>
              </a:spcBef>
              <a:spcAft>
                <a:spcPts val="0"/>
              </a:spcAft>
              <a:buNone/>
            </a:pPr>
            <a:r>
              <a:t/>
            </a:r>
            <a:endParaRPr/>
          </a:p>
        </p:txBody>
      </p:sp>
      <p:sp>
        <p:nvSpPr>
          <p:cNvPr id="459" name="Shape 459"/>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7" name="Shape 467"/>
        <p:cNvGrpSpPr/>
        <p:nvPr/>
      </p:nvGrpSpPr>
      <p:grpSpPr>
        <a:xfrm>
          <a:off x="0" y="0"/>
          <a:ext cx="0" cy="0"/>
          <a:chOff x="0" y="0"/>
          <a:chExt cx="0" cy="0"/>
        </a:xfrm>
      </p:grpSpPr>
      <p:sp>
        <p:nvSpPr>
          <p:cNvPr id="468" name="Shape 468"/>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469" name="Shape 469"/>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3" name="Shape 323"/>
        <p:cNvGrpSpPr/>
        <p:nvPr/>
      </p:nvGrpSpPr>
      <p:grpSpPr>
        <a:xfrm>
          <a:off x="0" y="0"/>
          <a:ext cx="0" cy="0"/>
          <a:chOff x="0" y="0"/>
          <a:chExt cx="0" cy="0"/>
        </a:xfrm>
      </p:grpSpPr>
      <p:sp>
        <p:nvSpPr>
          <p:cNvPr id="324" name="Shape 324"/>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5" name="Shape 325"/>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Lato"/>
              <a:buNone/>
            </a:pPr>
            <a:r>
              <a:rPr b="0" i="0" lang="en-US" sz="1200" u="none" cap="none" strike="noStrike">
                <a:solidFill>
                  <a:srgbClr val="000000"/>
                </a:solidFill>
                <a:latin typeface="Lato"/>
                <a:ea typeface="Lato"/>
                <a:cs typeface="Lato"/>
                <a:sym typeface="Lato"/>
              </a:rPr>
              <a:t>To understand this, let’s take a scenario. </a:t>
            </a:r>
            <a:endParaRPr/>
          </a:p>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326" name="Shape 326"/>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4" name="Shape 334"/>
        <p:cNvGrpSpPr/>
        <p:nvPr/>
      </p:nvGrpSpPr>
      <p:grpSpPr>
        <a:xfrm>
          <a:off x="0" y="0"/>
          <a:ext cx="0" cy="0"/>
          <a:chOff x="0" y="0"/>
          <a:chExt cx="0" cy="0"/>
        </a:xfrm>
      </p:grpSpPr>
      <p:sp>
        <p:nvSpPr>
          <p:cNvPr id="335" name="Shape 335"/>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spcBef>
                <a:spcPts val="0"/>
              </a:spcBef>
              <a:spcAft>
                <a:spcPts val="0"/>
              </a:spcAft>
              <a:buNone/>
            </a:pPr>
            <a:r>
              <a:t/>
            </a:r>
            <a:endParaRPr/>
          </a:p>
        </p:txBody>
      </p:sp>
      <p:sp>
        <p:nvSpPr>
          <p:cNvPr id="336" name="Shape 336"/>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4" name="Shape 344"/>
        <p:cNvGrpSpPr/>
        <p:nvPr/>
      </p:nvGrpSpPr>
      <p:grpSpPr>
        <a:xfrm>
          <a:off x="0" y="0"/>
          <a:ext cx="0" cy="0"/>
          <a:chOff x="0" y="0"/>
          <a:chExt cx="0" cy="0"/>
        </a:xfrm>
      </p:grpSpPr>
      <p:sp>
        <p:nvSpPr>
          <p:cNvPr id="345" name="Shape 345"/>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nSpc>
                <a:spcPct val="115000"/>
              </a:lnSpc>
              <a:spcBef>
                <a:spcPts val="0"/>
              </a:spcBef>
              <a:spcAft>
                <a:spcPts val="0"/>
              </a:spcAft>
              <a:buNone/>
            </a:pPr>
            <a:r>
              <a:rPr lang="en-US">
                <a:solidFill>
                  <a:srgbClr val="000000"/>
                </a:solidFill>
              </a:rPr>
              <a:t>Simplicity</a:t>
            </a:r>
            <a:endParaRPr>
              <a:solidFill>
                <a:srgbClr val="000000"/>
              </a:solidFill>
            </a:endParaRPr>
          </a:p>
          <a:p>
            <a:pPr indent="0" lvl="0" marL="0" rtl="0">
              <a:lnSpc>
                <a:spcPct val="115000"/>
              </a:lnSpc>
              <a:spcBef>
                <a:spcPts val="2300"/>
              </a:spcBef>
              <a:spcAft>
                <a:spcPts val="0"/>
              </a:spcAft>
              <a:buNone/>
            </a:pPr>
            <a:r>
              <a:rPr lang="en-US">
                <a:solidFill>
                  <a:srgbClr val="000000"/>
                </a:solidFill>
              </a:rPr>
              <a:t>We can say that Python is a minimalistic language. It is very easy to write and read. And when it is time to think about a problem, a developer can focus on the issue, not on the language and its syntax.</a:t>
            </a:r>
            <a:endParaRPr>
              <a:solidFill>
                <a:srgbClr val="000000"/>
              </a:solidFill>
            </a:endParaRPr>
          </a:p>
          <a:p>
            <a:pPr indent="0" lvl="0" marL="0" rtl="0">
              <a:lnSpc>
                <a:spcPct val="115000"/>
              </a:lnSpc>
              <a:spcBef>
                <a:spcPts val="2300"/>
              </a:spcBef>
              <a:spcAft>
                <a:spcPts val="0"/>
              </a:spcAft>
              <a:buNone/>
            </a:pPr>
            <a:r>
              <a:rPr lang="en-US">
                <a:solidFill>
                  <a:srgbClr val="000000"/>
                </a:solidFill>
              </a:rPr>
              <a:t>It's free</a:t>
            </a:r>
            <a:endParaRPr>
              <a:solidFill>
                <a:srgbClr val="000000"/>
              </a:solidFill>
            </a:endParaRPr>
          </a:p>
          <a:p>
            <a:pPr indent="0" lvl="0" marL="0" rtl="0">
              <a:lnSpc>
                <a:spcPct val="115000"/>
              </a:lnSpc>
              <a:spcBef>
                <a:spcPts val="2300"/>
              </a:spcBef>
              <a:spcAft>
                <a:spcPts val="0"/>
              </a:spcAft>
              <a:buNone/>
            </a:pPr>
            <a:r>
              <a:rPr lang="en-US">
                <a:solidFill>
                  <a:srgbClr val="000000"/>
                </a:solidFill>
              </a:rPr>
              <a:t>Python is free and open source. It means that the developers don't have to pay for anything. They can share, copy and change it. This fact has also helped Python to create a very strong community around itself which only makes it stronger and develops the technology very fast. The community allows professionals to share their knowledge and experience with beginners.</a:t>
            </a:r>
            <a:endParaRPr>
              <a:solidFill>
                <a:srgbClr val="000000"/>
              </a:solidFill>
            </a:endParaRPr>
          </a:p>
          <a:p>
            <a:pPr indent="0" lvl="0" marL="0" rtl="0">
              <a:lnSpc>
                <a:spcPct val="115000"/>
              </a:lnSpc>
              <a:spcBef>
                <a:spcPts val="2300"/>
              </a:spcBef>
              <a:spcAft>
                <a:spcPts val="0"/>
              </a:spcAft>
              <a:buNone/>
            </a:pPr>
            <a:r>
              <a:rPr lang="en-US">
                <a:solidFill>
                  <a:srgbClr val="000000"/>
                </a:solidFill>
              </a:rPr>
              <a:t>Compatibility</a:t>
            </a:r>
            <a:endParaRPr>
              <a:solidFill>
                <a:srgbClr val="000000"/>
              </a:solidFill>
            </a:endParaRPr>
          </a:p>
          <a:p>
            <a:pPr indent="0" lvl="0" marL="0" rtl="0">
              <a:lnSpc>
                <a:spcPct val="115000"/>
              </a:lnSpc>
              <a:spcBef>
                <a:spcPts val="2300"/>
              </a:spcBef>
              <a:spcAft>
                <a:spcPts val="0"/>
              </a:spcAft>
              <a:buNone/>
            </a:pPr>
            <a:r>
              <a:rPr lang="en-US">
                <a:solidFill>
                  <a:srgbClr val="000000"/>
                </a:solidFill>
              </a:rPr>
              <a:t>Python is compatible with numerous platforms, so a developer doesn't have to bother about any issues which often occurs with other languages.</a:t>
            </a:r>
            <a:endParaRPr>
              <a:solidFill>
                <a:srgbClr val="000000"/>
              </a:solidFill>
            </a:endParaRPr>
          </a:p>
          <a:p>
            <a:pPr indent="0" lvl="0" marL="0" rtl="0">
              <a:lnSpc>
                <a:spcPct val="115000"/>
              </a:lnSpc>
              <a:spcBef>
                <a:spcPts val="2300"/>
              </a:spcBef>
              <a:spcAft>
                <a:spcPts val="0"/>
              </a:spcAft>
              <a:buNone/>
            </a:pPr>
            <a:r>
              <a:rPr lang="en-US">
                <a:solidFill>
                  <a:srgbClr val="000000"/>
                </a:solidFill>
              </a:rPr>
              <a:t>Object-oriented</a:t>
            </a:r>
            <a:endParaRPr>
              <a:solidFill>
                <a:srgbClr val="000000"/>
              </a:solidFill>
            </a:endParaRPr>
          </a:p>
          <a:p>
            <a:pPr indent="0" lvl="0" marL="0" rtl="0">
              <a:lnSpc>
                <a:spcPct val="115000"/>
              </a:lnSpc>
              <a:spcBef>
                <a:spcPts val="2300"/>
              </a:spcBef>
              <a:spcAft>
                <a:spcPts val="0"/>
              </a:spcAft>
              <a:buNone/>
            </a:pPr>
            <a:r>
              <a:rPr lang="en-US">
                <a:solidFill>
                  <a:srgbClr val="000000"/>
                </a:solidFill>
              </a:rPr>
              <a:t>Python supports procedure-oriented as well as object-oriented programming. In the procedure-oriented programming, a developer applies reusable pieces of code. The object-oriented programming uses objects which are based on data and functionality. Despite the fact that OOP languages are usually very complex, </a:t>
            </a:r>
            <a:r>
              <a:rPr b="1" lang="en-US">
                <a:solidFill>
                  <a:srgbClr val="000000"/>
                </a:solidFill>
              </a:rPr>
              <a:t>Python managed to stay simple and neat</a:t>
            </a:r>
            <a:r>
              <a:rPr lang="en-US">
                <a:solidFill>
                  <a:srgbClr val="000000"/>
                </a:solidFill>
              </a:rPr>
              <a:t>.</a:t>
            </a:r>
            <a:endParaRPr>
              <a:solidFill>
                <a:srgbClr val="000000"/>
              </a:solidFill>
            </a:endParaRPr>
          </a:p>
          <a:p>
            <a:pPr indent="0" lvl="0" marL="0" rtl="0">
              <a:lnSpc>
                <a:spcPct val="115000"/>
              </a:lnSpc>
              <a:spcBef>
                <a:spcPts val="2300"/>
              </a:spcBef>
              <a:spcAft>
                <a:spcPts val="0"/>
              </a:spcAft>
              <a:buNone/>
            </a:pPr>
            <a:r>
              <a:rPr lang="en-US">
                <a:solidFill>
                  <a:srgbClr val="000000"/>
                </a:solidFill>
              </a:rPr>
              <a:t>LIbraries</a:t>
            </a:r>
            <a:endParaRPr>
              <a:solidFill>
                <a:srgbClr val="000000"/>
              </a:solidFill>
            </a:endParaRPr>
          </a:p>
          <a:p>
            <a:pPr indent="0" lvl="0" marL="0" rtl="0">
              <a:lnSpc>
                <a:spcPct val="115000"/>
              </a:lnSpc>
              <a:spcBef>
                <a:spcPts val="2300"/>
              </a:spcBef>
              <a:spcAft>
                <a:spcPts val="0"/>
              </a:spcAft>
              <a:buNone/>
            </a:pPr>
            <a:r>
              <a:rPr lang="en-US">
                <a:solidFill>
                  <a:srgbClr val="000000"/>
                </a:solidFill>
              </a:rPr>
              <a:t>Python community has created a huge pile of various libraries for Python. With their help, you can manage documentation, </a:t>
            </a:r>
            <a:r>
              <a:rPr lang="en-US" u="sng">
                <a:solidFill>
                  <a:srgbClr val="03A9F4"/>
                </a:solidFill>
                <a:hlinkClick r:id="rId2"/>
              </a:rPr>
              <a:t>perform unit testing</a:t>
            </a:r>
            <a:r>
              <a:rPr lang="en-US">
                <a:solidFill>
                  <a:srgbClr val="000000"/>
                </a:solidFill>
              </a:rPr>
              <a:t>, databases, web browsers, email, cryptography, graphical user interface and many more things. All there stuff is included in the standard library, however, except it, there are a lot of other libraries available.</a:t>
            </a:r>
            <a:endParaRPr>
              <a:solidFill>
                <a:srgbClr val="000000"/>
              </a:solidFill>
            </a:endParaRPr>
          </a:p>
          <a:p>
            <a:pPr indent="0" lvl="0" marL="0" rtl="0">
              <a:spcBef>
                <a:spcPts val="2300"/>
              </a:spcBef>
              <a:spcAft>
                <a:spcPts val="0"/>
              </a:spcAft>
              <a:buNone/>
            </a:pPr>
            <a:r>
              <a:t/>
            </a:r>
            <a:endParaRPr/>
          </a:p>
        </p:txBody>
      </p:sp>
      <p:sp>
        <p:nvSpPr>
          <p:cNvPr id="346" name="Shape 346"/>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9" name="Shape 349"/>
        <p:cNvGrpSpPr/>
        <p:nvPr/>
      </p:nvGrpSpPr>
      <p:grpSpPr>
        <a:xfrm>
          <a:off x="0" y="0"/>
          <a:ext cx="0" cy="0"/>
          <a:chOff x="0" y="0"/>
          <a:chExt cx="0" cy="0"/>
        </a:xfrm>
      </p:grpSpPr>
      <p:sp>
        <p:nvSpPr>
          <p:cNvPr id="350" name="Shape 350"/>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1" name="Shape 351"/>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352" name="Shape 352"/>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6" name="Shape 356"/>
        <p:cNvGrpSpPr/>
        <p:nvPr/>
      </p:nvGrpSpPr>
      <p:grpSpPr>
        <a:xfrm>
          <a:off x="0" y="0"/>
          <a:ext cx="0" cy="0"/>
          <a:chOff x="0" y="0"/>
          <a:chExt cx="0" cy="0"/>
        </a:xfrm>
      </p:grpSpPr>
      <p:sp>
        <p:nvSpPr>
          <p:cNvPr id="357" name="Shape 357"/>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8" name="Shape 358"/>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Lato"/>
              <a:buNone/>
            </a:pPr>
            <a:r>
              <a:rPr b="0" i="0" lang="en-US" sz="1200" u="none" cap="none" strike="noStrike">
                <a:solidFill>
                  <a:srgbClr val="000000"/>
                </a:solidFill>
                <a:latin typeface="Lato"/>
                <a:ea typeface="Lato"/>
                <a:cs typeface="Lato"/>
                <a:sym typeface="Lato"/>
              </a:rPr>
              <a:t>To understand this, let’s take a scenario. </a:t>
            </a:r>
            <a:endParaRPr/>
          </a:p>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359" name="Shape 359"/>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6" name="Shape 366"/>
        <p:cNvGrpSpPr/>
        <p:nvPr/>
      </p:nvGrpSpPr>
      <p:grpSpPr>
        <a:xfrm>
          <a:off x="0" y="0"/>
          <a:ext cx="0" cy="0"/>
          <a:chOff x="0" y="0"/>
          <a:chExt cx="0" cy="0"/>
        </a:xfrm>
      </p:grpSpPr>
      <p:sp>
        <p:nvSpPr>
          <p:cNvPr id="367" name="Shape 367"/>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8" name="Shape 368"/>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Lato"/>
              <a:buNone/>
            </a:pPr>
            <a:r>
              <a:rPr b="0" i="0" lang="en-US" sz="1200" u="none" cap="none" strike="noStrike">
                <a:solidFill>
                  <a:srgbClr val="000000"/>
                </a:solidFill>
                <a:latin typeface="Lato"/>
                <a:ea typeface="Lato"/>
                <a:cs typeface="Lato"/>
                <a:sym typeface="Lato"/>
              </a:rPr>
              <a:t>To understand this, let’s take a scenario. </a:t>
            </a:r>
            <a:endParaRPr/>
          </a:p>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369" name="Shape 369"/>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7" name="Shape 377"/>
        <p:cNvGrpSpPr/>
        <p:nvPr/>
      </p:nvGrpSpPr>
      <p:grpSpPr>
        <a:xfrm>
          <a:off x="0" y="0"/>
          <a:ext cx="0" cy="0"/>
          <a:chOff x="0" y="0"/>
          <a:chExt cx="0" cy="0"/>
        </a:xfrm>
      </p:grpSpPr>
      <p:sp>
        <p:nvSpPr>
          <p:cNvPr id="378" name="Shape 378"/>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9" name="Shape 379"/>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Lato"/>
              <a:buNone/>
            </a:pPr>
            <a:r>
              <a:rPr b="0" i="0" lang="en-US" sz="1200" u="none" cap="none" strike="noStrike">
                <a:solidFill>
                  <a:srgbClr val="000000"/>
                </a:solidFill>
                <a:latin typeface="Lato"/>
                <a:ea typeface="Lato"/>
                <a:cs typeface="Lato"/>
                <a:sym typeface="Lato"/>
              </a:rPr>
              <a:t>To understand this, let’s take a scenario. </a:t>
            </a:r>
            <a:endParaRPr/>
          </a:p>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380" name="Shape 380"/>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7" name="Shape 387"/>
        <p:cNvGrpSpPr/>
        <p:nvPr/>
      </p:nvGrpSpPr>
      <p:grpSpPr>
        <a:xfrm>
          <a:off x="0" y="0"/>
          <a:ext cx="0" cy="0"/>
          <a:chOff x="0" y="0"/>
          <a:chExt cx="0" cy="0"/>
        </a:xfrm>
      </p:grpSpPr>
      <p:sp>
        <p:nvSpPr>
          <p:cNvPr id="388" name="Shape 388"/>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89" name="Shape 389"/>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Lato"/>
              <a:buNone/>
            </a:pPr>
            <a:r>
              <a:rPr b="0" i="0" lang="en-US" sz="1200" u="none" cap="none" strike="noStrike">
                <a:solidFill>
                  <a:srgbClr val="000000"/>
                </a:solidFill>
                <a:latin typeface="Lato"/>
                <a:ea typeface="Lato"/>
                <a:cs typeface="Lato"/>
                <a:sym typeface="Lato"/>
              </a:rPr>
              <a:t>To understand this, let’s take a scenario. </a:t>
            </a:r>
            <a:endParaRPr/>
          </a:p>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390" name="Shape 390"/>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16" name="Shape 16"/>
        <p:cNvGrpSpPr/>
        <p:nvPr/>
      </p:nvGrpSpPr>
      <p:grpSpPr>
        <a:xfrm>
          <a:off x="0" y="0"/>
          <a:ext cx="0" cy="0"/>
          <a:chOff x="0" y="0"/>
          <a:chExt cx="0" cy="0"/>
        </a:xfrm>
      </p:grpSpPr>
      <p:sp>
        <p:nvSpPr>
          <p:cNvPr id="17" name="Shape 17"/>
          <p:cNvSpPr txBox="1"/>
          <p:nvPr>
            <p:ph type="title"/>
          </p:nvPr>
        </p:nvSpPr>
        <p:spPr>
          <a:xfrm>
            <a:off x="1191600" y="274650"/>
            <a:ext cx="8616800" cy="1143000"/>
          </a:xfrm>
          <a:prstGeom prst="rect">
            <a:avLst/>
          </a:prstGeom>
          <a:noFill/>
          <a:ln>
            <a:noFill/>
          </a:ln>
        </p:spPr>
        <p:txBody>
          <a:bodyPr anchorCtr="0" anchor="b" bIns="91425" lIns="91425" spcFirstLastPara="1" rIns="91425" wrap="square" tIns="91425"/>
          <a:lstStyle>
            <a:lvl1pPr lvl="0" marR="0" rtl="0" algn="l">
              <a:lnSpc>
                <a:spcPct val="90000"/>
              </a:lnSpc>
              <a:spcBef>
                <a:spcPts val="0"/>
              </a:spcBef>
              <a:spcAft>
                <a:spcPts val="0"/>
              </a:spcAft>
              <a:buClr>
                <a:schemeClr val="dk1"/>
              </a:buClr>
              <a:buSzPts val="3000"/>
              <a:buFont typeface="Lato"/>
              <a:buNone/>
              <a:defRPr b="0" i="0" sz="3000" u="none" cap="none" strike="noStrike">
                <a:solidFill>
                  <a:schemeClr val="dk1"/>
                </a:solidFill>
                <a:latin typeface="Lato"/>
                <a:ea typeface="Lato"/>
                <a:cs typeface="Lato"/>
                <a:sym typeface="Lato"/>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8" name="Shape 18"/>
          <p:cNvSpPr/>
          <p:nvPr/>
        </p:nvSpPr>
        <p:spPr>
          <a:xfrm>
            <a:off x="9808489" y="6755101"/>
            <a:ext cx="1191599" cy="102899"/>
          </a:xfrm>
          <a:prstGeom prst="rect">
            <a:avLst/>
          </a:prstGeom>
          <a:solidFill>
            <a:srgbClr val="FF9715"/>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400"/>
              <a:buFont typeface="Lato Light"/>
              <a:buNone/>
            </a:pPr>
            <a:r>
              <a:t/>
            </a:r>
            <a:endParaRPr b="0" i="0" sz="1400" u="none" cap="none" strike="noStrike">
              <a:solidFill>
                <a:schemeClr val="dk1"/>
              </a:solidFill>
              <a:latin typeface="Lato Light"/>
              <a:ea typeface="Lato Light"/>
              <a:cs typeface="Lato Light"/>
              <a:sym typeface="Lato Light"/>
            </a:endParaRPr>
          </a:p>
        </p:txBody>
      </p:sp>
      <p:sp>
        <p:nvSpPr>
          <p:cNvPr id="19" name="Shape 19"/>
          <p:cNvSpPr/>
          <p:nvPr/>
        </p:nvSpPr>
        <p:spPr>
          <a:xfrm>
            <a:off x="11000415" y="6755101"/>
            <a:ext cx="1191599" cy="102899"/>
          </a:xfrm>
          <a:prstGeom prst="rect">
            <a:avLst/>
          </a:prstGeom>
          <a:solidFill>
            <a:srgbClr val="F20253"/>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400"/>
              <a:buFont typeface="Lato Light"/>
              <a:buNone/>
            </a:pPr>
            <a:r>
              <a:t/>
            </a:r>
            <a:endParaRPr b="0" i="0" sz="1400" u="none" cap="none" strike="noStrike">
              <a:solidFill>
                <a:schemeClr val="dk1"/>
              </a:solidFill>
              <a:latin typeface="Lato Light"/>
              <a:ea typeface="Lato Light"/>
              <a:cs typeface="Lato Light"/>
              <a:sym typeface="Lato Light"/>
            </a:endParaRPr>
          </a:p>
        </p:txBody>
      </p:sp>
      <p:sp>
        <p:nvSpPr>
          <p:cNvPr id="20" name="Shape 20"/>
          <p:cNvSpPr/>
          <p:nvPr/>
        </p:nvSpPr>
        <p:spPr>
          <a:xfrm>
            <a:off x="1" y="6755101"/>
            <a:ext cx="1191599" cy="102899"/>
          </a:xfrm>
          <a:prstGeom prst="rect">
            <a:avLst/>
          </a:prstGeom>
          <a:solidFill>
            <a:srgbClr val="7ECEFD"/>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400"/>
              <a:buFont typeface="Lato Light"/>
              <a:buNone/>
            </a:pPr>
            <a:r>
              <a:t/>
            </a:r>
            <a:endParaRPr b="0" i="0" sz="1400" u="none" cap="none" strike="noStrike">
              <a:solidFill>
                <a:schemeClr val="dk1"/>
              </a:solidFill>
              <a:latin typeface="Lato Light"/>
              <a:ea typeface="Lato Light"/>
              <a:cs typeface="Lato Light"/>
              <a:sym typeface="Lato Light"/>
            </a:endParaRPr>
          </a:p>
        </p:txBody>
      </p:sp>
      <p:sp>
        <p:nvSpPr>
          <p:cNvPr id="21" name="Shape 21"/>
          <p:cNvSpPr/>
          <p:nvPr/>
        </p:nvSpPr>
        <p:spPr>
          <a:xfrm>
            <a:off x="1191612" y="6755101"/>
            <a:ext cx="8616800" cy="102899"/>
          </a:xfrm>
          <a:prstGeom prst="rect">
            <a:avLst/>
          </a:prstGeom>
          <a:solidFill>
            <a:srgbClr val="2185C5"/>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400"/>
              <a:buFont typeface="Lato Light"/>
              <a:buNone/>
            </a:pPr>
            <a:r>
              <a:t/>
            </a:r>
            <a:endParaRPr b="0" i="0" sz="1400" u="none" cap="none" strike="noStrike">
              <a:solidFill>
                <a:schemeClr val="dk1"/>
              </a:solidFill>
              <a:latin typeface="Lato Light"/>
              <a:ea typeface="Lato Light"/>
              <a:cs typeface="Lato Light"/>
              <a:sym typeface="Lato Light"/>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General Slide">
  <p:cSld name="General Slide">
    <p:spTree>
      <p:nvGrpSpPr>
        <p:cNvPr id="41" name="Shape 41"/>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act us no footer">
  <p:cSld name="Contact us no footer">
    <p:spTree>
      <p:nvGrpSpPr>
        <p:cNvPr id="42" name="Shape 42"/>
        <p:cNvGrpSpPr/>
        <p:nvPr/>
      </p:nvGrpSpPr>
      <p:grpSpPr>
        <a:xfrm>
          <a:off x="0" y="0"/>
          <a:ext cx="0" cy="0"/>
          <a:chOff x="0" y="0"/>
          <a:chExt cx="0" cy="0"/>
        </a:xfrm>
      </p:grpSpPr>
      <p:sp>
        <p:nvSpPr>
          <p:cNvPr id="43" name="Shape 43"/>
          <p:cNvSpPr/>
          <p:nvPr/>
        </p:nvSpPr>
        <p:spPr>
          <a:xfrm>
            <a:off x="4338955" y="6255834"/>
            <a:ext cx="3613936" cy="468352"/>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900" u="none" cap="none" strike="noStrike">
              <a:solidFill>
                <a:schemeClr val="lt1"/>
              </a:solidFill>
              <a:latin typeface="Lato Light"/>
              <a:ea typeface="Lato Light"/>
              <a:cs typeface="Lato Light"/>
              <a:sym typeface="Lato Light"/>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ur vision 2">
  <p:cSld name="Our vision 2">
    <p:spTree>
      <p:nvGrpSpPr>
        <p:cNvPr id="44" name="Shape 44"/>
        <p:cNvGrpSpPr/>
        <p:nvPr/>
      </p:nvGrpSpPr>
      <p:grpSpPr>
        <a:xfrm>
          <a:off x="0" y="0"/>
          <a:ext cx="0" cy="0"/>
          <a:chOff x="0" y="0"/>
          <a:chExt cx="0" cy="0"/>
        </a:xfrm>
      </p:grpSpPr>
      <p:sp>
        <p:nvSpPr>
          <p:cNvPr id="45" name="Shape 45"/>
          <p:cNvSpPr/>
          <p:nvPr>
            <p:ph idx="2" type="pic"/>
          </p:nvPr>
        </p:nvSpPr>
        <p:spPr>
          <a:xfrm>
            <a:off x="1" y="0"/>
            <a:ext cx="4338954" cy="6858000"/>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chemeClr val="dk1"/>
              </a:buClr>
              <a:buSzPts val="2400"/>
              <a:buFont typeface="Arial"/>
              <a:buChar char="•"/>
              <a:defRPr b="0" i="0" sz="2400" u="none" cap="none" strike="noStrike">
                <a:solidFill>
                  <a:schemeClr val="dk1"/>
                </a:solidFill>
                <a:latin typeface="Lato"/>
                <a:ea typeface="Lato"/>
                <a:cs typeface="Lato"/>
                <a:sym typeface="Lato"/>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5_Default Slide">
  <p:cSld name="5_Default Slide">
    <p:spTree>
      <p:nvGrpSpPr>
        <p:cNvPr id="46" name="Shape 46"/>
        <p:cNvGrpSpPr/>
        <p:nvPr/>
      </p:nvGrpSpPr>
      <p:grpSpPr>
        <a:xfrm>
          <a:off x="0" y="0"/>
          <a:ext cx="0" cy="0"/>
          <a:chOff x="0" y="0"/>
          <a:chExt cx="0" cy="0"/>
        </a:xfrm>
      </p:grpSpPr>
      <p:sp>
        <p:nvSpPr>
          <p:cNvPr id="47" name="Shape 47"/>
          <p:cNvSpPr/>
          <p:nvPr>
            <p:ph idx="2" type="pic"/>
          </p:nvPr>
        </p:nvSpPr>
        <p:spPr>
          <a:xfrm>
            <a:off x="1536845" y="724587"/>
            <a:ext cx="3539252" cy="5208104"/>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chemeClr val="dk1"/>
              </a:buClr>
              <a:buSzPts val="2400"/>
              <a:buFont typeface="Arial"/>
              <a:buChar char="•"/>
              <a:defRPr b="0" i="0" sz="2400" u="none" cap="none" strike="noStrike">
                <a:solidFill>
                  <a:schemeClr val="dk1"/>
                </a:solidFill>
                <a:latin typeface="Lato"/>
                <a:ea typeface="Lato"/>
                <a:cs typeface="Lato"/>
                <a:sym typeface="Lato"/>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estimonials_E">
  <p:cSld name="Testimonials_E">
    <p:spTree>
      <p:nvGrpSpPr>
        <p:cNvPr id="48" name="Shape 48"/>
        <p:cNvGrpSpPr/>
        <p:nvPr/>
      </p:nvGrpSpPr>
      <p:grpSpPr>
        <a:xfrm>
          <a:off x="0" y="0"/>
          <a:ext cx="0" cy="0"/>
          <a:chOff x="0" y="0"/>
          <a:chExt cx="0" cy="0"/>
        </a:xfrm>
      </p:grpSpPr>
      <p:sp>
        <p:nvSpPr>
          <p:cNvPr id="49" name="Shape 49"/>
          <p:cNvSpPr/>
          <p:nvPr>
            <p:ph idx="2" type="pic"/>
          </p:nvPr>
        </p:nvSpPr>
        <p:spPr>
          <a:xfrm>
            <a:off x="9029606" y="4343418"/>
            <a:ext cx="764526" cy="763840"/>
          </a:xfrm>
          <a:prstGeom prst="ellipse">
            <a:avLst/>
          </a:prstGeom>
          <a:noFill/>
          <a:ln>
            <a:noFill/>
          </a:ln>
        </p:spPr>
        <p:txBody>
          <a:bodyPr anchorCtr="0" anchor="t" bIns="91400" lIns="182825" spcFirstLastPara="1" rIns="182825" wrap="square" tIns="91400"/>
          <a:lstStyle>
            <a:lvl1pPr lvl="0" marR="0" rtl="0" algn="l">
              <a:lnSpc>
                <a:spcPct val="130000"/>
              </a:lnSpc>
              <a:spcBef>
                <a:spcPts val="1000"/>
              </a:spcBef>
              <a:spcAft>
                <a:spcPts val="0"/>
              </a:spcAft>
              <a:buClr>
                <a:schemeClr val="dk1"/>
              </a:buClr>
              <a:buSzPts val="750"/>
              <a:buFont typeface="Arial"/>
              <a:buNone/>
              <a:defRPr b="0" i="0" sz="750" u="none" cap="none" strike="noStrike">
                <a:solidFill>
                  <a:schemeClr val="dk1"/>
                </a:solidFill>
                <a:latin typeface="Lato"/>
                <a:ea typeface="Lato"/>
                <a:cs typeface="Lato"/>
                <a:sym typeface="Lato"/>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50" name="Shape 50"/>
          <p:cNvSpPr/>
          <p:nvPr>
            <p:ph idx="3" type="pic"/>
          </p:nvPr>
        </p:nvSpPr>
        <p:spPr>
          <a:xfrm>
            <a:off x="5678000" y="4318869"/>
            <a:ext cx="858317" cy="857546"/>
          </a:xfrm>
          <a:prstGeom prst="ellipse">
            <a:avLst/>
          </a:prstGeom>
          <a:noFill/>
          <a:ln>
            <a:noFill/>
          </a:ln>
        </p:spPr>
        <p:txBody>
          <a:bodyPr anchorCtr="0" anchor="t" bIns="91400" lIns="182825" spcFirstLastPara="1" rIns="182825" wrap="square" tIns="91400"/>
          <a:lstStyle>
            <a:lvl1pPr lvl="0" marR="0" rtl="0" algn="l">
              <a:lnSpc>
                <a:spcPct val="130000"/>
              </a:lnSpc>
              <a:spcBef>
                <a:spcPts val="1000"/>
              </a:spcBef>
              <a:spcAft>
                <a:spcPts val="0"/>
              </a:spcAft>
              <a:buClr>
                <a:schemeClr val="dk1"/>
              </a:buClr>
              <a:buSzPts val="750"/>
              <a:buFont typeface="Arial"/>
              <a:buNone/>
              <a:defRPr b="0" i="0" sz="750" u="none" cap="none" strike="noStrike">
                <a:solidFill>
                  <a:schemeClr val="dk1"/>
                </a:solidFill>
                <a:latin typeface="Lato"/>
                <a:ea typeface="Lato"/>
                <a:cs typeface="Lato"/>
                <a:sym typeface="Lato"/>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51" name="Shape 51"/>
          <p:cNvSpPr/>
          <p:nvPr>
            <p:ph idx="4" type="pic"/>
          </p:nvPr>
        </p:nvSpPr>
        <p:spPr>
          <a:xfrm>
            <a:off x="2426365" y="4343418"/>
            <a:ext cx="764526" cy="763840"/>
          </a:xfrm>
          <a:prstGeom prst="ellipse">
            <a:avLst/>
          </a:prstGeom>
          <a:noFill/>
          <a:ln>
            <a:noFill/>
          </a:ln>
        </p:spPr>
        <p:txBody>
          <a:bodyPr anchorCtr="0" anchor="t" bIns="91400" lIns="182825" spcFirstLastPara="1" rIns="182825" wrap="square" tIns="91400"/>
          <a:lstStyle>
            <a:lvl1pPr lvl="0" marR="0" rtl="0" algn="l">
              <a:lnSpc>
                <a:spcPct val="130000"/>
              </a:lnSpc>
              <a:spcBef>
                <a:spcPts val="1000"/>
              </a:spcBef>
              <a:spcAft>
                <a:spcPts val="0"/>
              </a:spcAft>
              <a:buClr>
                <a:schemeClr val="dk1"/>
              </a:buClr>
              <a:buSzPts val="750"/>
              <a:buFont typeface="Arial"/>
              <a:buNone/>
              <a:defRPr b="0" i="0" sz="750" u="none" cap="none" strike="noStrike">
                <a:solidFill>
                  <a:schemeClr val="dk1"/>
                </a:solidFill>
                <a:latin typeface="Lato"/>
                <a:ea typeface="Lato"/>
                <a:cs typeface="Lato"/>
                <a:sym typeface="Lato"/>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eople_are_saying">
  <p:cSld name="People_are_saying">
    <p:spTree>
      <p:nvGrpSpPr>
        <p:cNvPr id="52" name="Shape 52"/>
        <p:cNvGrpSpPr/>
        <p:nvPr/>
      </p:nvGrpSpPr>
      <p:grpSpPr>
        <a:xfrm>
          <a:off x="0" y="0"/>
          <a:ext cx="0" cy="0"/>
          <a:chOff x="0" y="0"/>
          <a:chExt cx="0" cy="0"/>
        </a:xfrm>
      </p:grpSpPr>
      <p:sp>
        <p:nvSpPr>
          <p:cNvPr id="53" name="Shape 53"/>
          <p:cNvSpPr/>
          <p:nvPr>
            <p:ph idx="2" type="pic"/>
          </p:nvPr>
        </p:nvSpPr>
        <p:spPr>
          <a:xfrm>
            <a:off x="5703980" y="3183672"/>
            <a:ext cx="764526" cy="763840"/>
          </a:xfrm>
          <a:prstGeom prst="ellipse">
            <a:avLst/>
          </a:prstGeom>
          <a:noFill/>
          <a:ln>
            <a:noFill/>
          </a:ln>
        </p:spPr>
        <p:txBody>
          <a:bodyPr anchorCtr="0" anchor="t" bIns="91400" lIns="182825" spcFirstLastPara="1" rIns="182825" wrap="square" tIns="91400"/>
          <a:lstStyle>
            <a:lvl1pPr lvl="0" marR="0" rtl="0" algn="l">
              <a:lnSpc>
                <a:spcPct val="130000"/>
              </a:lnSpc>
              <a:spcBef>
                <a:spcPts val="1000"/>
              </a:spcBef>
              <a:spcAft>
                <a:spcPts val="0"/>
              </a:spcAft>
              <a:buClr>
                <a:schemeClr val="dk1"/>
              </a:buClr>
              <a:buSzPts val="750"/>
              <a:buFont typeface="Arial"/>
              <a:buNone/>
              <a:defRPr b="0" i="0" sz="750" u="none" cap="none" strike="noStrike">
                <a:solidFill>
                  <a:schemeClr val="dk1"/>
                </a:solidFill>
                <a:latin typeface="Lato"/>
                <a:ea typeface="Lato"/>
                <a:cs typeface="Lato"/>
                <a:sym typeface="Lato"/>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54" name="Shape 54"/>
          <p:cNvSpPr/>
          <p:nvPr>
            <p:ph idx="3" type="pic"/>
          </p:nvPr>
        </p:nvSpPr>
        <p:spPr>
          <a:xfrm>
            <a:off x="9191038" y="3183672"/>
            <a:ext cx="764526" cy="763840"/>
          </a:xfrm>
          <a:prstGeom prst="ellipse">
            <a:avLst/>
          </a:prstGeom>
          <a:noFill/>
          <a:ln>
            <a:noFill/>
          </a:ln>
        </p:spPr>
        <p:txBody>
          <a:bodyPr anchorCtr="0" anchor="t" bIns="91400" lIns="182825" spcFirstLastPara="1" rIns="182825" wrap="square" tIns="91400"/>
          <a:lstStyle>
            <a:lvl1pPr lvl="0" marR="0" rtl="0" algn="l">
              <a:lnSpc>
                <a:spcPct val="130000"/>
              </a:lnSpc>
              <a:spcBef>
                <a:spcPts val="1000"/>
              </a:spcBef>
              <a:spcAft>
                <a:spcPts val="0"/>
              </a:spcAft>
              <a:buClr>
                <a:schemeClr val="dk1"/>
              </a:buClr>
              <a:buSzPts val="750"/>
              <a:buFont typeface="Arial"/>
              <a:buNone/>
              <a:defRPr b="0" i="0" sz="750" u="none" cap="none" strike="noStrike">
                <a:solidFill>
                  <a:schemeClr val="dk1"/>
                </a:solidFill>
                <a:latin typeface="Lato"/>
                <a:ea typeface="Lato"/>
                <a:cs typeface="Lato"/>
                <a:sym typeface="Lato"/>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55" name="Shape 55"/>
          <p:cNvSpPr/>
          <p:nvPr>
            <p:ph idx="4" type="pic"/>
          </p:nvPr>
        </p:nvSpPr>
        <p:spPr>
          <a:xfrm>
            <a:off x="2194055" y="3183672"/>
            <a:ext cx="764526" cy="763840"/>
          </a:xfrm>
          <a:prstGeom prst="ellipse">
            <a:avLst/>
          </a:prstGeom>
          <a:noFill/>
          <a:ln>
            <a:noFill/>
          </a:ln>
        </p:spPr>
        <p:txBody>
          <a:bodyPr anchorCtr="0" anchor="t" bIns="91400" lIns="182825" spcFirstLastPara="1" rIns="182825" wrap="square" tIns="91400"/>
          <a:lstStyle>
            <a:lvl1pPr lvl="0" marR="0" rtl="0" algn="l">
              <a:lnSpc>
                <a:spcPct val="130000"/>
              </a:lnSpc>
              <a:spcBef>
                <a:spcPts val="1000"/>
              </a:spcBef>
              <a:spcAft>
                <a:spcPts val="0"/>
              </a:spcAft>
              <a:buClr>
                <a:schemeClr val="dk1"/>
              </a:buClr>
              <a:buSzPts val="750"/>
              <a:buFont typeface="Arial"/>
              <a:buNone/>
              <a:defRPr b="0" i="0" sz="750" u="none" cap="none" strike="noStrike">
                <a:solidFill>
                  <a:schemeClr val="dk1"/>
                </a:solidFill>
                <a:latin typeface="Lato"/>
                <a:ea typeface="Lato"/>
                <a:cs typeface="Lato"/>
                <a:sym typeface="Lato"/>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Happy Customers">
  <p:cSld name="Happy Customers">
    <p:spTree>
      <p:nvGrpSpPr>
        <p:cNvPr id="56" name="Shape 56"/>
        <p:cNvGrpSpPr/>
        <p:nvPr/>
      </p:nvGrpSpPr>
      <p:grpSpPr>
        <a:xfrm>
          <a:off x="0" y="0"/>
          <a:ext cx="0" cy="0"/>
          <a:chOff x="0" y="0"/>
          <a:chExt cx="0" cy="0"/>
        </a:xfrm>
      </p:grpSpPr>
      <p:sp>
        <p:nvSpPr>
          <p:cNvPr id="57" name="Shape 57"/>
          <p:cNvSpPr/>
          <p:nvPr>
            <p:ph idx="2" type="pic"/>
          </p:nvPr>
        </p:nvSpPr>
        <p:spPr>
          <a:xfrm>
            <a:off x="4105787" y="2038920"/>
            <a:ext cx="1441553" cy="1440260"/>
          </a:xfrm>
          <a:prstGeom prst="ellipse">
            <a:avLst/>
          </a:prstGeom>
          <a:noFill/>
          <a:ln>
            <a:noFill/>
          </a:ln>
        </p:spPr>
        <p:txBody>
          <a:bodyPr anchorCtr="0" anchor="t" bIns="91400" lIns="182825" spcFirstLastPara="1" rIns="182825" wrap="square" tIns="91400"/>
          <a:lstStyle>
            <a:lvl1pPr lvl="0" marR="0" rtl="0" algn="l">
              <a:lnSpc>
                <a:spcPct val="130000"/>
              </a:lnSpc>
              <a:spcBef>
                <a:spcPts val="1000"/>
              </a:spcBef>
              <a:spcAft>
                <a:spcPts val="0"/>
              </a:spcAft>
              <a:buClr>
                <a:schemeClr val="dk1"/>
              </a:buClr>
              <a:buSzPts val="750"/>
              <a:buFont typeface="Arial"/>
              <a:buNone/>
              <a:defRPr b="0" i="0" sz="750" u="none" cap="none" strike="noStrike">
                <a:solidFill>
                  <a:schemeClr val="dk1"/>
                </a:solidFill>
                <a:latin typeface="Lato"/>
                <a:ea typeface="Lato"/>
                <a:cs typeface="Lato"/>
                <a:sym typeface="Lato"/>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58" name="Shape 58"/>
          <p:cNvSpPr/>
          <p:nvPr>
            <p:ph idx="3" type="pic"/>
          </p:nvPr>
        </p:nvSpPr>
        <p:spPr>
          <a:xfrm>
            <a:off x="6621042" y="2038920"/>
            <a:ext cx="1441553" cy="1440260"/>
          </a:xfrm>
          <a:prstGeom prst="ellipse">
            <a:avLst/>
          </a:prstGeom>
          <a:noFill/>
          <a:ln>
            <a:noFill/>
          </a:ln>
        </p:spPr>
        <p:txBody>
          <a:bodyPr anchorCtr="0" anchor="t" bIns="91400" lIns="182825" spcFirstLastPara="1" rIns="182825" wrap="square" tIns="91400"/>
          <a:lstStyle>
            <a:lvl1pPr lvl="0" marR="0" rtl="0" algn="l">
              <a:lnSpc>
                <a:spcPct val="130000"/>
              </a:lnSpc>
              <a:spcBef>
                <a:spcPts val="1000"/>
              </a:spcBef>
              <a:spcAft>
                <a:spcPts val="0"/>
              </a:spcAft>
              <a:buClr>
                <a:schemeClr val="dk1"/>
              </a:buClr>
              <a:buSzPts val="750"/>
              <a:buFont typeface="Arial"/>
              <a:buNone/>
              <a:defRPr b="0" i="0" sz="750" u="none" cap="none" strike="noStrike">
                <a:solidFill>
                  <a:schemeClr val="dk1"/>
                </a:solidFill>
                <a:latin typeface="Lato"/>
                <a:ea typeface="Lato"/>
                <a:cs typeface="Lato"/>
                <a:sym typeface="Lato"/>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59" name="Shape 59"/>
          <p:cNvSpPr/>
          <p:nvPr>
            <p:ph idx="4" type="pic"/>
          </p:nvPr>
        </p:nvSpPr>
        <p:spPr>
          <a:xfrm>
            <a:off x="9136297" y="2038920"/>
            <a:ext cx="1441553" cy="1440260"/>
          </a:xfrm>
          <a:prstGeom prst="ellipse">
            <a:avLst/>
          </a:prstGeom>
          <a:noFill/>
          <a:ln>
            <a:noFill/>
          </a:ln>
        </p:spPr>
        <p:txBody>
          <a:bodyPr anchorCtr="0" anchor="t" bIns="91400" lIns="182825" spcFirstLastPara="1" rIns="182825" wrap="square" tIns="91400"/>
          <a:lstStyle>
            <a:lvl1pPr lvl="0" marR="0" rtl="0" algn="l">
              <a:lnSpc>
                <a:spcPct val="130000"/>
              </a:lnSpc>
              <a:spcBef>
                <a:spcPts val="1000"/>
              </a:spcBef>
              <a:spcAft>
                <a:spcPts val="0"/>
              </a:spcAft>
              <a:buClr>
                <a:schemeClr val="dk1"/>
              </a:buClr>
              <a:buSzPts val="750"/>
              <a:buFont typeface="Arial"/>
              <a:buNone/>
              <a:defRPr b="0" i="0" sz="750" u="none" cap="none" strike="noStrike">
                <a:solidFill>
                  <a:schemeClr val="dk1"/>
                </a:solidFill>
                <a:latin typeface="Lato"/>
                <a:ea typeface="Lato"/>
                <a:cs typeface="Lato"/>
                <a:sym typeface="Lato"/>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60" name="Shape 60"/>
          <p:cNvSpPr/>
          <p:nvPr>
            <p:ph idx="5" type="pic"/>
          </p:nvPr>
        </p:nvSpPr>
        <p:spPr>
          <a:xfrm>
            <a:off x="1579099" y="2038920"/>
            <a:ext cx="1441553" cy="1440260"/>
          </a:xfrm>
          <a:prstGeom prst="ellipse">
            <a:avLst/>
          </a:prstGeom>
          <a:noFill/>
          <a:ln>
            <a:noFill/>
          </a:ln>
        </p:spPr>
        <p:txBody>
          <a:bodyPr anchorCtr="0" anchor="t" bIns="91400" lIns="182825" spcFirstLastPara="1" rIns="182825" wrap="square" tIns="91400"/>
          <a:lstStyle>
            <a:lvl1pPr lvl="0" marR="0" rtl="0" algn="l">
              <a:lnSpc>
                <a:spcPct val="130000"/>
              </a:lnSpc>
              <a:spcBef>
                <a:spcPts val="1000"/>
              </a:spcBef>
              <a:spcAft>
                <a:spcPts val="0"/>
              </a:spcAft>
              <a:buClr>
                <a:schemeClr val="dk1"/>
              </a:buClr>
              <a:buSzPts val="750"/>
              <a:buFont typeface="Arial"/>
              <a:buNone/>
              <a:defRPr b="0" i="0" sz="750" u="none" cap="none" strike="noStrike">
                <a:solidFill>
                  <a:schemeClr val="dk1"/>
                </a:solidFill>
                <a:latin typeface="Lato"/>
                <a:ea typeface="Lato"/>
                <a:cs typeface="Lato"/>
                <a:sym typeface="Lato"/>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2_Welcome_message_helium">
  <p:cSld name="2_Welcome_message_helium">
    <p:spTree>
      <p:nvGrpSpPr>
        <p:cNvPr id="61" name="Shape 61"/>
        <p:cNvGrpSpPr/>
        <p:nvPr/>
      </p:nvGrpSpPr>
      <p:grpSpPr>
        <a:xfrm>
          <a:off x="0" y="0"/>
          <a:ext cx="0" cy="0"/>
          <a:chOff x="0" y="0"/>
          <a:chExt cx="0" cy="0"/>
        </a:xfrm>
      </p:grpSpPr>
      <p:sp>
        <p:nvSpPr>
          <p:cNvPr id="62" name="Shape 62"/>
          <p:cNvSpPr/>
          <p:nvPr>
            <p:ph idx="2" type="pic"/>
          </p:nvPr>
        </p:nvSpPr>
        <p:spPr>
          <a:xfrm>
            <a:off x="9367481" y="1972853"/>
            <a:ext cx="1467994" cy="1467577"/>
          </a:xfrm>
          <a:prstGeom prst="ellipse">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chemeClr val="dk1"/>
              </a:buClr>
              <a:buSzPts val="1150"/>
              <a:buFont typeface="Arial"/>
              <a:buChar char="•"/>
              <a:defRPr b="0" i="0" sz="1150" u="none" cap="none" strike="noStrike">
                <a:solidFill>
                  <a:schemeClr val="dk1"/>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63" name="Shape 63"/>
          <p:cNvSpPr/>
          <p:nvPr>
            <p:ph idx="3" type="pic"/>
          </p:nvPr>
        </p:nvSpPr>
        <p:spPr>
          <a:xfrm>
            <a:off x="6703597" y="1972853"/>
            <a:ext cx="1467994" cy="1467577"/>
          </a:xfrm>
          <a:prstGeom prst="ellipse">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chemeClr val="dk1"/>
              </a:buClr>
              <a:buSzPts val="1150"/>
              <a:buFont typeface="Arial"/>
              <a:buChar char="•"/>
              <a:defRPr b="0" i="0" sz="1150" u="none" cap="none" strike="noStrike">
                <a:solidFill>
                  <a:schemeClr val="dk1"/>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64" name="Shape 64"/>
          <p:cNvSpPr/>
          <p:nvPr>
            <p:ph idx="4" type="pic"/>
          </p:nvPr>
        </p:nvSpPr>
        <p:spPr>
          <a:xfrm>
            <a:off x="4005415" y="1972853"/>
            <a:ext cx="1467994" cy="1467577"/>
          </a:xfrm>
          <a:prstGeom prst="ellipse">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chemeClr val="dk1"/>
              </a:buClr>
              <a:buSzPts val="1150"/>
              <a:buFont typeface="Arial"/>
              <a:buChar char="•"/>
              <a:defRPr b="0" i="0" sz="1150" u="none" cap="none" strike="noStrike">
                <a:solidFill>
                  <a:schemeClr val="dk1"/>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65" name="Shape 65"/>
          <p:cNvSpPr/>
          <p:nvPr>
            <p:ph idx="5" type="pic"/>
          </p:nvPr>
        </p:nvSpPr>
        <p:spPr>
          <a:xfrm>
            <a:off x="1341531" y="1972853"/>
            <a:ext cx="1467994" cy="1467577"/>
          </a:xfrm>
          <a:prstGeom prst="ellipse">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chemeClr val="dk1"/>
              </a:buClr>
              <a:buSzPts val="1150"/>
              <a:buFont typeface="Arial"/>
              <a:buChar char="•"/>
              <a:defRPr b="0" i="0" sz="1150" u="none" cap="none" strike="noStrike">
                <a:solidFill>
                  <a:schemeClr val="dk1"/>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Leadership skils">
  <p:cSld name="Leadership skils">
    <p:spTree>
      <p:nvGrpSpPr>
        <p:cNvPr id="66" name="Shape 66"/>
        <p:cNvGrpSpPr/>
        <p:nvPr/>
      </p:nvGrpSpPr>
      <p:grpSpPr>
        <a:xfrm>
          <a:off x="0" y="0"/>
          <a:ext cx="0" cy="0"/>
          <a:chOff x="0" y="0"/>
          <a:chExt cx="0" cy="0"/>
        </a:xfrm>
      </p:grpSpPr>
      <p:sp>
        <p:nvSpPr>
          <p:cNvPr id="67" name="Shape 67"/>
          <p:cNvSpPr/>
          <p:nvPr>
            <p:ph idx="2" type="pic"/>
          </p:nvPr>
        </p:nvSpPr>
        <p:spPr>
          <a:xfrm>
            <a:off x="1341531" y="1972853"/>
            <a:ext cx="1467994" cy="1467577"/>
          </a:xfrm>
          <a:prstGeom prst="ellipse">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chemeClr val="dk1"/>
              </a:buClr>
              <a:buSzPts val="1150"/>
              <a:buFont typeface="Arial"/>
              <a:buChar char="•"/>
              <a:defRPr b="0" i="0" sz="1150" u="none" cap="none" strike="noStrike">
                <a:solidFill>
                  <a:schemeClr val="dk1"/>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Team_of_3">
  <p:cSld name="1_Team_of_3">
    <p:spTree>
      <p:nvGrpSpPr>
        <p:cNvPr id="68" name="Shape 68"/>
        <p:cNvGrpSpPr/>
        <p:nvPr/>
      </p:nvGrpSpPr>
      <p:grpSpPr>
        <a:xfrm>
          <a:off x="0" y="0"/>
          <a:ext cx="0" cy="0"/>
          <a:chOff x="0" y="0"/>
          <a:chExt cx="0" cy="0"/>
        </a:xfrm>
      </p:grpSpPr>
      <p:sp>
        <p:nvSpPr>
          <p:cNvPr id="69" name="Shape 69"/>
          <p:cNvSpPr/>
          <p:nvPr>
            <p:ph idx="2" type="pic"/>
          </p:nvPr>
        </p:nvSpPr>
        <p:spPr>
          <a:xfrm>
            <a:off x="9106900" y="2007143"/>
            <a:ext cx="1866539" cy="2207708"/>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chemeClr val="dk1"/>
              </a:buClr>
              <a:buSzPts val="2400"/>
              <a:buFont typeface="Arial"/>
              <a:buChar char="•"/>
              <a:defRPr b="0" i="0" sz="2400" u="none" cap="none" strike="noStrike">
                <a:solidFill>
                  <a:schemeClr val="dk1"/>
                </a:solidFill>
                <a:latin typeface="Lato"/>
                <a:ea typeface="Lato"/>
                <a:cs typeface="Lato"/>
                <a:sym typeface="Lato"/>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70" name="Shape 70"/>
          <p:cNvSpPr/>
          <p:nvPr>
            <p:ph idx="3" type="pic"/>
          </p:nvPr>
        </p:nvSpPr>
        <p:spPr>
          <a:xfrm>
            <a:off x="1212752" y="2007143"/>
            <a:ext cx="1866539" cy="2207708"/>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chemeClr val="dk1"/>
              </a:buClr>
              <a:buSzPts val="2400"/>
              <a:buFont typeface="Arial"/>
              <a:buChar char="•"/>
              <a:defRPr b="0" i="0" sz="2400" u="none" cap="none" strike="noStrike">
                <a:solidFill>
                  <a:schemeClr val="dk1"/>
                </a:solidFill>
                <a:latin typeface="Lato"/>
                <a:ea typeface="Lato"/>
                <a:cs typeface="Lato"/>
                <a:sym typeface="Lato"/>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71" name="Shape 71"/>
          <p:cNvSpPr/>
          <p:nvPr>
            <p:ph idx="4" type="pic"/>
          </p:nvPr>
        </p:nvSpPr>
        <p:spPr>
          <a:xfrm>
            <a:off x="3844135" y="2007143"/>
            <a:ext cx="1866539" cy="2207708"/>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chemeClr val="dk1"/>
              </a:buClr>
              <a:buSzPts val="2400"/>
              <a:buFont typeface="Arial"/>
              <a:buChar char="•"/>
              <a:defRPr b="0" i="0" sz="2400" u="none" cap="none" strike="noStrike">
                <a:solidFill>
                  <a:schemeClr val="dk1"/>
                </a:solidFill>
                <a:latin typeface="Lato"/>
                <a:ea typeface="Lato"/>
                <a:cs typeface="Lato"/>
                <a:sym typeface="Lato"/>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72" name="Shape 72"/>
          <p:cNvSpPr/>
          <p:nvPr>
            <p:ph idx="5" type="pic"/>
          </p:nvPr>
        </p:nvSpPr>
        <p:spPr>
          <a:xfrm>
            <a:off x="6475517" y="2007143"/>
            <a:ext cx="1866539" cy="2207708"/>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chemeClr val="dk1"/>
              </a:buClr>
              <a:buSzPts val="2400"/>
              <a:buFont typeface="Arial"/>
              <a:buChar char="•"/>
              <a:defRPr b="0" i="0" sz="2400" u="none" cap="none" strike="noStrike">
                <a:solidFill>
                  <a:schemeClr val="dk1"/>
                </a:solidFill>
                <a:latin typeface="Lato"/>
                <a:ea typeface="Lato"/>
                <a:cs typeface="Lato"/>
                <a:sym typeface="Lato"/>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No Footer">
  <p:cSld name="No Footer">
    <p:spTree>
      <p:nvGrpSpPr>
        <p:cNvPr id="22" name="Shape 22"/>
        <p:cNvGrpSpPr/>
        <p:nvPr/>
      </p:nvGrpSpPr>
      <p:grpSpPr>
        <a:xfrm>
          <a:off x="0" y="0"/>
          <a:ext cx="0" cy="0"/>
          <a:chOff x="0" y="0"/>
          <a:chExt cx="0" cy="0"/>
        </a:xfrm>
      </p:grpSpPr>
      <p:sp>
        <p:nvSpPr>
          <p:cNvPr id="23" name="Shape 23"/>
          <p:cNvSpPr/>
          <p:nvPr/>
        </p:nvSpPr>
        <p:spPr>
          <a:xfrm>
            <a:off x="4338955" y="6266986"/>
            <a:ext cx="3535858" cy="501804"/>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900" u="none" cap="none" strike="noStrike">
              <a:solidFill>
                <a:schemeClr val="lt1"/>
              </a:solidFill>
              <a:latin typeface="Lato Light"/>
              <a:ea typeface="Lato Light"/>
              <a:cs typeface="Lato Light"/>
              <a:sym typeface="Lato Light"/>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eam_of_3_2">
  <p:cSld name="Team_of_3_2">
    <p:spTree>
      <p:nvGrpSpPr>
        <p:cNvPr id="73" name="Shape 73"/>
        <p:cNvGrpSpPr/>
        <p:nvPr/>
      </p:nvGrpSpPr>
      <p:grpSpPr>
        <a:xfrm>
          <a:off x="0" y="0"/>
          <a:ext cx="0" cy="0"/>
          <a:chOff x="0" y="0"/>
          <a:chExt cx="0" cy="0"/>
        </a:xfrm>
      </p:grpSpPr>
      <p:sp>
        <p:nvSpPr>
          <p:cNvPr id="74" name="Shape 74"/>
          <p:cNvSpPr/>
          <p:nvPr>
            <p:ph idx="2" type="pic"/>
          </p:nvPr>
        </p:nvSpPr>
        <p:spPr>
          <a:xfrm>
            <a:off x="8061384" y="2007143"/>
            <a:ext cx="1866539" cy="2207708"/>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chemeClr val="dk1"/>
              </a:buClr>
              <a:buSzPts val="2400"/>
              <a:buFont typeface="Arial"/>
              <a:buChar char="•"/>
              <a:defRPr b="0" i="0" sz="2400" u="none" cap="none" strike="noStrike">
                <a:solidFill>
                  <a:schemeClr val="dk1"/>
                </a:solidFill>
                <a:latin typeface="Lato"/>
                <a:ea typeface="Lato"/>
                <a:cs typeface="Lato"/>
                <a:sym typeface="Lato"/>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75" name="Shape 75"/>
          <p:cNvSpPr/>
          <p:nvPr>
            <p:ph idx="3" type="pic"/>
          </p:nvPr>
        </p:nvSpPr>
        <p:spPr>
          <a:xfrm>
            <a:off x="2227776" y="2007143"/>
            <a:ext cx="1866539" cy="2207708"/>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chemeClr val="dk1"/>
              </a:buClr>
              <a:buSzPts val="2400"/>
              <a:buFont typeface="Arial"/>
              <a:buChar char="•"/>
              <a:defRPr b="0" i="0" sz="2400" u="none" cap="none" strike="noStrike">
                <a:solidFill>
                  <a:schemeClr val="dk1"/>
                </a:solidFill>
                <a:latin typeface="Lato"/>
                <a:ea typeface="Lato"/>
                <a:cs typeface="Lato"/>
                <a:sym typeface="Lato"/>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76" name="Shape 76"/>
          <p:cNvSpPr/>
          <p:nvPr>
            <p:ph idx="4" type="pic"/>
          </p:nvPr>
        </p:nvSpPr>
        <p:spPr>
          <a:xfrm>
            <a:off x="5149166" y="2007143"/>
            <a:ext cx="1866539" cy="2207708"/>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chemeClr val="dk1"/>
              </a:buClr>
              <a:buSzPts val="2400"/>
              <a:buFont typeface="Arial"/>
              <a:buChar char="•"/>
              <a:defRPr b="0" i="0" sz="2400" u="none" cap="none" strike="noStrike">
                <a:solidFill>
                  <a:schemeClr val="dk1"/>
                </a:solidFill>
                <a:latin typeface="Lato"/>
                <a:ea typeface="Lato"/>
                <a:cs typeface="Lato"/>
                <a:sym typeface="Lato"/>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Contact Us-Boost">
  <p:cSld name="1_Contact Us-Boost">
    <p:spTree>
      <p:nvGrpSpPr>
        <p:cNvPr id="77" name="Shape 77"/>
        <p:cNvGrpSpPr/>
        <p:nvPr/>
      </p:nvGrpSpPr>
      <p:grpSpPr>
        <a:xfrm>
          <a:off x="0" y="0"/>
          <a:ext cx="0" cy="0"/>
          <a:chOff x="0" y="0"/>
          <a:chExt cx="0" cy="0"/>
        </a:xfrm>
      </p:grpSpPr>
      <p:sp>
        <p:nvSpPr>
          <p:cNvPr id="78" name="Shape 78"/>
          <p:cNvSpPr/>
          <p:nvPr>
            <p:ph idx="2" type="pic"/>
          </p:nvPr>
        </p:nvSpPr>
        <p:spPr>
          <a:xfrm>
            <a:off x="716146" y="76943"/>
            <a:ext cx="5863994" cy="6714333"/>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chemeClr val="dk1"/>
              </a:buClr>
              <a:buSzPts val="1400"/>
              <a:buFont typeface="Arial"/>
              <a:buChar char="•"/>
              <a:defRPr b="0" i="0" sz="1400" u="none" cap="none" strike="noStrike">
                <a:solidFill>
                  <a:schemeClr val="dk1"/>
                </a:solidFill>
                <a:latin typeface="Lato"/>
                <a:ea typeface="Lato"/>
                <a:cs typeface="Lato"/>
                <a:sym typeface="Lato"/>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Helium_Break">
  <p:cSld name="Helium_Break">
    <p:spTree>
      <p:nvGrpSpPr>
        <p:cNvPr id="79" name="Shape 79"/>
        <p:cNvGrpSpPr/>
        <p:nvPr/>
      </p:nvGrpSpPr>
      <p:grpSpPr>
        <a:xfrm>
          <a:off x="0" y="0"/>
          <a:ext cx="0" cy="0"/>
          <a:chOff x="0" y="0"/>
          <a:chExt cx="0" cy="0"/>
        </a:xfrm>
      </p:grpSpPr>
      <p:sp>
        <p:nvSpPr>
          <p:cNvPr id="80" name="Shape 80"/>
          <p:cNvSpPr/>
          <p:nvPr>
            <p:ph idx="2" type="pic"/>
          </p:nvPr>
        </p:nvSpPr>
        <p:spPr>
          <a:xfrm>
            <a:off x="6735517" y="22303"/>
            <a:ext cx="5545843" cy="6745671"/>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2100"/>
              <a:buFont typeface="Arial"/>
              <a:buNone/>
              <a:defRPr b="0" i="0" sz="21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81" name="Shape 81"/>
          <p:cNvSpPr/>
          <p:nvPr/>
        </p:nvSpPr>
        <p:spPr>
          <a:xfrm>
            <a:off x="3870481" y="6266986"/>
            <a:ext cx="4082410" cy="500987"/>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900" u="none" cap="none" strike="noStrike">
              <a:solidFill>
                <a:schemeClr val="lt1"/>
              </a:solidFill>
              <a:latin typeface="Lato Light"/>
              <a:ea typeface="Lato Light"/>
              <a:cs typeface="Lato Light"/>
              <a:sym typeface="Lato Light"/>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2" name="Shape 82"/>
        <p:cNvGrpSpPr/>
        <p:nvPr/>
      </p:nvGrpSpPr>
      <p:grpSpPr>
        <a:xfrm>
          <a:off x="0" y="0"/>
          <a:ext cx="0" cy="0"/>
          <a:chOff x="0" y="0"/>
          <a:chExt cx="0" cy="0"/>
        </a:xfrm>
      </p:grpSpPr>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3_Master-Placeholder">
  <p:cSld name="3_Master-Placeholder">
    <p:spTree>
      <p:nvGrpSpPr>
        <p:cNvPr id="83" name="Shape 83"/>
        <p:cNvGrpSpPr/>
        <p:nvPr/>
      </p:nvGrpSpPr>
      <p:grpSpPr>
        <a:xfrm>
          <a:off x="0" y="0"/>
          <a:ext cx="0" cy="0"/>
          <a:chOff x="0" y="0"/>
          <a:chExt cx="0" cy="0"/>
        </a:xfrm>
      </p:grpSpPr>
      <p:sp>
        <p:nvSpPr>
          <p:cNvPr id="84" name="Shape 84"/>
          <p:cNvSpPr/>
          <p:nvPr>
            <p:ph idx="2" type="pic"/>
          </p:nvPr>
        </p:nvSpPr>
        <p:spPr>
          <a:xfrm>
            <a:off x="6883833" y="1"/>
            <a:ext cx="5308168" cy="6857999"/>
          </a:xfrm>
          <a:prstGeom prst="rect">
            <a:avLst/>
          </a:prstGeom>
          <a:solidFill>
            <a:srgbClr val="F2F2F2"/>
          </a:solidFill>
          <a:ln>
            <a:noFill/>
          </a:ln>
        </p:spPr>
        <p:txBody>
          <a:bodyPr anchorCtr="0" anchor="t" bIns="91400" lIns="182825" spcFirstLastPara="1" rIns="182825" wrap="square" tIns="91400"/>
          <a:lstStyle>
            <a:lvl1pPr lvl="0" marR="0" rtl="0" algn="l">
              <a:lnSpc>
                <a:spcPct val="90000"/>
              </a:lnSpc>
              <a:spcBef>
                <a:spcPts val="1000"/>
              </a:spcBef>
              <a:spcAft>
                <a:spcPts val="0"/>
              </a:spcAft>
              <a:buClr>
                <a:schemeClr val="dk1"/>
              </a:buClr>
              <a:buSzPts val="1200"/>
              <a:buFont typeface="Arial"/>
              <a:buChar char="•"/>
              <a:defRPr b="0" i="0" sz="1200" u="none" cap="none" strike="noStrike">
                <a:solidFill>
                  <a:schemeClr val="dk1"/>
                </a:solidFill>
                <a:latin typeface="Lato"/>
                <a:ea typeface="Lato"/>
                <a:cs typeface="Lato"/>
                <a:sym typeface="Lato"/>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2_Meet our Team">
  <p:cSld name="2_Meet our Team">
    <p:spTree>
      <p:nvGrpSpPr>
        <p:cNvPr id="85" name="Shape 85"/>
        <p:cNvGrpSpPr/>
        <p:nvPr/>
      </p:nvGrpSpPr>
      <p:grpSpPr>
        <a:xfrm>
          <a:off x="0" y="0"/>
          <a:ext cx="0" cy="0"/>
          <a:chOff x="0" y="0"/>
          <a:chExt cx="0" cy="0"/>
        </a:xfrm>
      </p:grpSpPr>
      <p:sp>
        <p:nvSpPr>
          <p:cNvPr id="86" name="Shape 86"/>
          <p:cNvSpPr/>
          <p:nvPr>
            <p:ph idx="2" type="pic"/>
          </p:nvPr>
        </p:nvSpPr>
        <p:spPr>
          <a:xfrm>
            <a:off x="1905067" y="1680215"/>
            <a:ext cx="1353747" cy="1353394"/>
          </a:xfrm>
          <a:prstGeom prst="ellipse">
            <a:avLst/>
          </a:prstGeom>
          <a:solidFill>
            <a:srgbClr val="F2F2F2"/>
          </a:solid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400"/>
              <a:buFont typeface="Arial"/>
              <a:buNone/>
              <a:defRPr b="0" i="0" sz="1400" u="none" cap="none" strike="noStrike">
                <a:solidFill>
                  <a:srgbClr val="D8D8D8"/>
                </a:solidFill>
                <a:latin typeface="Lato"/>
                <a:ea typeface="Lato"/>
                <a:cs typeface="Lato"/>
                <a:sym typeface="Lato"/>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87" name="Shape 87"/>
          <p:cNvSpPr/>
          <p:nvPr>
            <p:ph idx="3" type="pic"/>
          </p:nvPr>
        </p:nvSpPr>
        <p:spPr>
          <a:xfrm>
            <a:off x="1905067" y="3820241"/>
            <a:ext cx="1353747" cy="1353394"/>
          </a:xfrm>
          <a:prstGeom prst="ellipse">
            <a:avLst/>
          </a:prstGeom>
          <a:solidFill>
            <a:srgbClr val="F2F2F2"/>
          </a:solid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400"/>
              <a:buFont typeface="Arial"/>
              <a:buNone/>
              <a:defRPr b="0" i="0" sz="1400" u="none" cap="none" strike="noStrike">
                <a:solidFill>
                  <a:srgbClr val="D8D8D8"/>
                </a:solidFill>
                <a:latin typeface="Lato"/>
                <a:ea typeface="Lato"/>
                <a:cs typeface="Lato"/>
                <a:sym typeface="Lato"/>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88" name="Shape 88"/>
          <p:cNvSpPr/>
          <p:nvPr>
            <p:ph idx="4" type="pic"/>
          </p:nvPr>
        </p:nvSpPr>
        <p:spPr>
          <a:xfrm>
            <a:off x="4274896" y="1680215"/>
            <a:ext cx="1353747" cy="1353394"/>
          </a:xfrm>
          <a:prstGeom prst="ellipse">
            <a:avLst/>
          </a:prstGeom>
          <a:solidFill>
            <a:srgbClr val="F2F2F2"/>
          </a:solid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400"/>
              <a:buFont typeface="Arial"/>
              <a:buNone/>
              <a:defRPr b="0" i="0" sz="1400" u="none" cap="none" strike="noStrike">
                <a:solidFill>
                  <a:srgbClr val="D8D8D8"/>
                </a:solidFill>
                <a:latin typeface="Lato"/>
                <a:ea typeface="Lato"/>
                <a:cs typeface="Lato"/>
                <a:sym typeface="Lato"/>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89" name="Shape 89"/>
          <p:cNvSpPr/>
          <p:nvPr>
            <p:ph idx="5" type="pic"/>
          </p:nvPr>
        </p:nvSpPr>
        <p:spPr>
          <a:xfrm>
            <a:off x="4274896" y="3820241"/>
            <a:ext cx="1353747" cy="1353394"/>
          </a:xfrm>
          <a:prstGeom prst="ellipse">
            <a:avLst/>
          </a:prstGeom>
          <a:solidFill>
            <a:srgbClr val="F2F2F2"/>
          </a:solid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400"/>
              <a:buFont typeface="Arial"/>
              <a:buNone/>
              <a:defRPr b="0" i="0" sz="1400" u="none" cap="none" strike="noStrike">
                <a:solidFill>
                  <a:srgbClr val="D8D8D8"/>
                </a:solidFill>
                <a:latin typeface="Lato"/>
                <a:ea typeface="Lato"/>
                <a:cs typeface="Lato"/>
                <a:sym typeface="Lato"/>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90" name="Shape 90"/>
          <p:cNvSpPr/>
          <p:nvPr>
            <p:ph idx="6" type="pic"/>
          </p:nvPr>
        </p:nvSpPr>
        <p:spPr>
          <a:xfrm>
            <a:off x="6672109" y="1680215"/>
            <a:ext cx="1353747" cy="1353394"/>
          </a:xfrm>
          <a:prstGeom prst="ellipse">
            <a:avLst/>
          </a:prstGeom>
          <a:solidFill>
            <a:srgbClr val="F2F2F2"/>
          </a:solid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400"/>
              <a:buFont typeface="Arial"/>
              <a:buNone/>
              <a:defRPr b="0" i="0" sz="1400" u="none" cap="none" strike="noStrike">
                <a:solidFill>
                  <a:srgbClr val="D8D8D8"/>
                </a:solidFill>
                <a:latin typeface="Lato"/>
                <a:ea typeface="Lato"/>
                <a:cs typeface="Lato"/>
                <a:sym typeface="Lato"/>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91" name="Shape 91"/>
          <p:cNvSpPr/>
          <p:nvPr>
            <p:ph idx="7" type="pic"/>
          </p:nvPr>
        </p:nvSpPr>
        <p:spPr>
          <a:xfrm>
            <a:off x="6672108" y="3820241"/>
            <a:ext cx="1353747" cy="1353394"/>
          </a:xfrm>
          <a:prstGeom prst="ellipse">
            <a:avLst/>
          </a:prstGeom>
          <a:solidFill>
            <a:srgbClr val="F2F2F2"/>
          </a:solid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400"/>
              <a:buFont typeface="Arial"/>
              <a:buNone/>
              <a:defRPr b="0" i="0" sz="1400" u="none" cap="none" strike="noStrike">
                <a:solidFill>
                  <a:srgbClr val="D8D8D8"/>
                </a:solidFill>
                <a:latin typeface="Lato"/>
                <a:ea typeface="Lato"/>
                <a:cs typeface="Lato"/>
                <a:sym typeface="Lato"/>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92" name="Shape 92"/>
          <p:cNvSpPr/>
          <p:nvPr>
            <p:ph idx="8" type="pic"/>
          </p:nvPr>
        </p:nvSpPr>
        <p:spPr>
          <a:xfrm>
            <a:off x="9041938" y="1680215"/>
            <a:ext cx="1353747" cy="1353394"/>
          </a:xfrm>
          <a:prstGeom prst="ellipse">
            <a:avLst/>
          </a:prstGeom>
          <a:solidFill>
            <a:srgbClr val="F2F2F2"/>
          </a:solid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400"/>
              <a:buFont typeface="Arial"/>
              <a:buNone/>
              <a:defRPr b="0" i="0" sz="1400" u="none" cap="none" strike="noStrike">
                <a:solidFill>
                  <a:srgbClr val="D8D8D8"/>
                </a:solidFill>
                <a:latin typeface="Lato"/>
                <a:ea typeface="Lato"/>
                <a:cs typeface="Lato"/>
                <a:sym typeface="Lato"/>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93" name="Shape 93"/>
          <p:cNvSpPr/>
          <p:nvPr>
            <p:ph idx="9" type="pic"/>
          </p:nvPr>
        </p:nvSpPr>
        <p:spPr>
          <a:xfrm>
            <a:off x="9041937" y="3820241"/>
            <a:ext cx="1353747" cy="1353394"/>
          </a:xfrm>
          <a:prstGeom prst="ellipse">
            <a:avLst/>
          </a:prstGeom>
          <a:solidFill>
            <a:srgbClr val="F2F2F2"/>
          </a:solid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400"/>
              <a:buFont typeface="Arial"/>
              <a:buNone/>
              <a:defRPr b="0" i="0" sz="1400" u="none" cap="none" strike="noStrike">
                <a:solidFill>
                  <a:srgbClr val="D8D8D8"/>
                </a:solidFill>
                <a:latin typeface="Lato"/>
                <a:ea typeface="Lato"/>
                <a:cs typeface="Lato"/>
                <a:sym typeface="Lato"/>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Background with image">
  <p:cSld name="Big Background with image">
    <p:spTree>
      <p:nvGrpSpPr>
        <p:cNvPr id="94" name="Shape 94"/>
        <p:cNvGrpSpPr/>
        <p:nvPr/>
      </p:nvGrpSpPr>
      <p:grpSpPr>
        <a:xfrm>
          <a:off x="0" y="0"/>
          <a:ext cx="0" cy="0"/>
          <a:chOff x="0" y="0"/>
          <a:chExt cx="0" cy="0"/>
        </a:xfrm>
      </p:grpSpPr>
      <p:sp>
        <p:nvSpPr>
          <p:cNvPr id="95" name="Shape 95"/>
          <p:cNvSpPr/>
          <p:nvPr>
            <p:ph idx="2" type="pic"/>
          </p:nvPr>
        </p:nvSpPr>
        <p:spPr>
          <a:xfrm>
            <a:off x="0" y="0"/>
            <a:ext cx="12192000" cy="6858000"/>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400"/>
              <a:buFont typeface="Arial"/>
              <a:buNone/>
              <a:defRPr b="0" i="0" sz="1400" u="none" cap="none" strike="noStrike">
                <a:solidFill>
                  <a:srgbClr val="D8D8D8"/>
                </a:solidFill>
                <a:latin typeface="Lato"/>
                <a:ea typeface="Lato"/>
                <a:cs typeface="Lato"/>
                <a:sym typeface="Lato"/>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ster-Placeholder">
  <p:cSld name="Master-Placeholder">
    <p:spTree>
      <p:nvGrpSpPr>
        <p:cNvPr id="96" name="Shape 96"/>
        <p:cNvGrpSpPr/>
        <p:nvPr/>
      </p:nvGrpSpPr>
      <p:grpSpPr>
        <a:xfrm>
          <a:off x="0" y="0"/>
          <a:ext cx="0" cy="0"/>
          <a:chOff x="0" y="0"/>
          <a:chExt cx="0" cy="0"/>
        </a:xfrm>
      </p:grpSpPr>
      <p:sp>
        <p:nvSpPr>
          <p:cNvPr id="97" name="Shape 97"/>
          <p:cNvSpPr/>
          <p:nvPr>
            <p:ph idx="2" type="pic"/>
          </p:nvPr>
        </p:nvSpPr>
        <p:spPr>
          <a:xfrm>
            <a:off x="1" y="1"/>
            <a:ext cx="5308168" cy="6857999"/>
          </a:xfrm>
          <a:prstGeom prst="rect">
            <a:avLst/>
          </a:prstGeom>
          <a:solidFill>
            <a:srgbClr val="F2F2F2"/>
          </a:solidFill>
          <a:ln>
            <a:noFill/>
          </a:ln>
        </p:spPr>
        <p:txBody>
          <a:bodyPr anchorCtr="0" anchor="t" bIns="91400" lIns="182825" spcFirstLastPara="1" rIns="182825" wrap="square" tIns="91400"/>
          <a:lstStyle>
            <a:lvl1pPr lvl="0" marR="0" rtl="0" algn="l">
              <a:lnSpc>
                <a:spcPct val="90000"/>
              </a:lnSpc>
              <a:spcBef>
                <a:spcPts val="1000"/>
              </a:spcBef>
              <a:spcAft>
                <a:spcPts val="0"/>
              </a:spcAft>
              <a:buClr>
                <a:schemeClr val="dk1"/>
              </a:buClr>
              <a:buSzPts val="1200"/>
              <a:buFont typeface="Arial"/>
              <a:buChar char="•"/>
              <a:defRPr b="0" i="0" sz="1200" u="none" cap="none" strike="noStrike">
                <a:solidFill>
                  <a:schemeClr val="dk1"/>
                </a:solidFill>
                <a:latin typeface="Lato"/>
                <a:ea typeface="Lato"/>
                <a:cs typeface="Lato"/>
                <a:sym typeface="Lato"/>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Master-Placeholder">
  <p:cSld name="1_Master-Placeholder">
    <p:spTree>
      <p:nvGrpSpPr>
        <p:cNvPr id="98" name="Shape 98"/>
        <p:cNvGrpSpPr/>
        <p:nvPr/>
      </p:nvGrpSpPr>
      <p:grpSpPr>
        <a:xfrm>
          <a:off x="0" y="0"/>
          <a:ext cx="0" cy="0"/>
          <a:chOff x="0" y="0"/>
          <a:chExt cx="0" cy="0"/>
        </a:xfrm>
      </p:grpSpPr>
      <p:sp>
        <p:nvSpPr>
          <p:cNvPr id="99" name="Shape 99"/>
          <p:cNvSpPr/>
          <p:nvPr>
            <p:ph idx="2" type="pic"/>
          </p:nvPr>
        </p:nvSpPr>
        <p:spPr>
          <a:xfrm>
            <a:off x="0" y="0"/>
            <a:ext cx="12192000" cy="3477986"/>
          </a:xfrm>
          <a:prstGeom prst="rect">
            <a:avLst/>
          </a:prstGeom>
          <a:solidFill>
            <a:srgbClr val="F2F2F2"/>
          </a:solidFill>
          <a:ln>
            <a:noFill/>
          </a:ln>
        </p:spPr>
        <p:txBody>
          <a:bodyPr anchorCtr="0" anchor="t" bIns="91400" lIns="182825" spcFirstLastPara="1" rIns="182825" wrap="square" tIns="91400"/>
          <a:lstStyle>
            <a:lvl1pPr lvl="0" marR="0" rtl="0" algn="l">
              <a:lnSpc>
                <a:spcPct val="90000"/>
              </a:lnSpc>
              <a:spcBef>
                <a:spcPts val="1000"/>
              </a:spcBef>
              <a:spcAft>
                <a:spcPts val="0"/>
              </a:spcAft>
              <a:buClr>
                <a:schemeClr val="dk1"/>
              </a:buClr>
              <a:buSzPts val="1200"/>
              <a:buFont typeface="Arial"/>
              <a:buChar char="•"/>
              <a:defRPr b="0" i="0" sz="1200" u="none" cap="none" strike="noStrike">
                <a:solidFill>
                  <a:schemeClr val="dk1"/>
                </a:solidFill>
                <a:latin typeface="Lato"/>
                <a:ea typeface="Lato"/>
                <a:cs typeface="Lato"/>
                <a:sym typeface="Lato"/>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2_Master-Placeholder">
  <p:cSld name="2_Master-Placeholder">
    <p:spTree>
      <p:nvGrpSpPr>
        <p:cNvPr id="100" name="Shape 100"/>
        <p:cNvGrpSpPr/>
        <p:nvPr/>
      </p:nvGrpSpPr>
      <p:grpSpPr>
        <a:xfrm>
          <a:off x="0" y="0"/>
          <a:ext cx="0" cy="0"/>
          <a:chOff x="0" y="0"/>
          <a:chExt cx="0" cy="0"/>
        </a:xfrm>
      </p:grpSpPr>
      <p:sp>
        <p:nvSpPr>
          <p:cNvPr id="101" name="Shape 101"/>
          <p:cNvSpPr/>
          <p:nvPr>
            <p:ph idx="2" type="pic"/>
          </p:nvPr>
        </p:nvSpPr>
        <p:spPr>
          <a:xfrm>
            <a:off x="5242837" y="0"/>
            <a:ext cx="6949163" cy="6858000"/>
          </a:xfrm>
          <a:prstGeom prst="rect">
            <a:avLst/>
          </a:prstGeom>
          <a:solidFill>
            <a:srgbClr val="F2F2F2"/>
          </a:solidFill>
          <a:ln>
            <a:noFill/>
          </a:ln>
        </p:spPr>
        <p:txBody>
          <a:bodyPr anchorCtr="0" anchor="t" bIns="91400" lIns="182825" spcFirstLastPara="1" rIns="182825" wrap="square" tIns="91400"/>
          <a:lstStyle>
            <a:lvl1pPr lvl="0" marR="0" rtl="0" algn="l">
              <a:lnSpc>
                <a:spcPct val="90000"/>
              </a:lnSpc>
              <a:spcBef>
                <a:spcPts val="1000"/>
              </a:spcBef>
              <a:spcAft>
                <a:spcPts val="0"/>
              </a:spcAft>
              <a:buClr>
                <a:schemeClr val="dk1"/>
              </a:buClr>
              <a:buSzPts val="1200"/>
              <a:buFont typeface="Arial"/>
              <a:buChar char="•"/>
              <a:defRPr b="0" i="0" sz="1200" u="none" cap="none" strike="noStrike">
                <a:solidFill>
                  <a:schemeClr val="dk1"/>
                </a:solidFill>
                <a:latin typeface="Lato"/>
                <a:ea typeface="Lato"/>
                <a:cs typeface="Lato"/>
                <a:sym typeface="Lato"/>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ster Slide 1">
  <p:cSld name="Master Slide 1">
    <p:spTree>
      <p:nvGrpSpPr>
        <p:cNvPr id="24" name="Shape 24"/>
        <p:cNvGrpSpPr/>
        <p:nvPr/>
      </p:nvGrpSpPr>
      <p:grpSpPr>
        <a:xfrm>
          <a:off x="0" y="0"/>
          <a:ext cx="0" cy="0"/>
          <a:chOff x="0" y="0"/>
          <a:chExt cx="0" cy="0"/>
        </a:xfrm>
      </p:grpSpPr>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1">
  <p:cSld name="Quote 1">
    <p:spTree>
      <p:nvGrpSpPr>
        <p:cNvPr id="102" name="Shape 102"/>
        <p:cNvGrpSpPr/>
        <p:nvPr/>
      </p:nvGrpSpPr>
      <p:grpSpPr>
        <a:xfrm>
          <a:off x="0" y="0"/>
          <a:ext cx="0" cy="0"/>
          <a:chOff x="0" y="0"/>
          <a:chExt cx="0" cy="0"/>
        </a:xfrm>
      </p:grpSpPr>
      <p:sp>
        <p:nvSpPr>
          <p:cNvPr id="103" name="Shape 103"/>
          <p:cNvSpPr/>
          <p:nvPr>
            <p:ph idx="2" type="pic"/>
          </p:nvPr>
        </p:nvSpPr>
        <p:spPr>
          <a:xfrm>
            <a:off x="0" y="0"/>
            <a:ext cx="7853046" cy="6858000"/>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300"/>
              <a:buFont typeface="Arial"/>
              <a:buNone/>
              <a:defRPr b="0" i="0" sz="13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ission">
  <p:cSld name="Mission">
    <p:spTree>
      <p:nvGrpSpPr>
        <p:cNvPr id="104" name="Shape 104"/>
        <p:cNvGrpSpPr/>
        <p:nvPr/>
      </p:nvGrpSpPr>
      <p:grpSpPr>
        <a:xfrm>
          <a:off x="0" y="0"/>
          <a:ext cx="0" cy="0"/>
          <a:chOff x="0" y="0"/>
          <a:chExt cx="0" cy="0"/>
        </a:xfrm>
      </p:grpSpPr>
      <p:sp>
        <p:nvSpPr>
          <p:cNvPr id="105" name="Shape 105"/>
          <p:cNvSpPr/>
          <p:nvPr>
            <p:ph idx="2" type="pic"/>
          </p:nvPr>
        </p:nvSpPr>
        <p:spPr>
          <a:xfrm>
            <a:off x="0" y="3644900"/>
            <a:ext cx="6096000" cy="3213100"/>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300"/>
              <a:buFont typeface="Arial"/>
              <a:buNone/>
              <a:defRPr b="0" i="0" sz="13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106" name="Shape 106"/>
          <p:cNvSpPr/>
          <p:nvPr>
            <p:ph idx="3" type="pic"/>
          </p:nvPr>
        </p:nvSpPr>
        <p:spPr>
          <a:xfrm>
            <a:off x="6096000" y="3644900"/>
            <a:ext cx="6096000" cy="3213100"/>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300"/>
              <a:buFont typeface="Arial"/>
              <a:buNone/>
              <a:defRPr b="0" i="0" sz="13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about us">
  <p:cSld name="about us">
    <p:spTree>
      <p:nvGrpSpPr>
        <p:cNvPr id="107" name="Shape 107"/>
        <p:cNvGrpSpPr/>
        <p:nvPr/>
      </p:nvGrpSpPr>
      <p:grpSpPr>
        <a:xfrm>
          <a:off x="0" y="0"/>
          <a:ext cx="0" cy="0"/>
          <a:chOff x="0" y="0"/>
          <a:chExt cx="0" cy="0"/>
        </a:xfrm>
      </p:grpSpPr>
      <p:sp>
        <p:nvSpPr>
          <p:cNvPr id="108" name="Shape 108"/>
          <p:cNvSpPr/>
          <p:nvPr>
            <p:ph idx="2" type="pic"/>
          </p:nvPr>
        </p:nvSpPr>
        <p:spPr>
          <a:xfrm>
            <a:off x="7897263" y="2018370"/>
            <a:ext cx="2068838" cy="3914077"/>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300"/>
              <a:buFont typeface="Arial"/>
              <a:buNone/>
              <a:defRPr b="0" i="0" sz="13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109" name="Shape 109"/>
          <p:cNvSpPr/>
          <p:nvPr>
            <p:ph idx="3" type="pic"/>
          </p:nvPr>
        </p:nvSpPr>
        <p:spPr>
          <a:xfrm>
            <a:off x="10130834" y="2018370"/>
            <a:ext cx="2068838" cy="3914077"/>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300"/>
              <a:buFont typeface="Arial"/>
              <a:buNone/>
              <a:defRPr b="0" i="0" sz="13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110" name="Shape 110"/>
          <p:cNvSpPr/>
          <p:nvPr>
            <p:ph idx="4" type="pic"/>
          </p:nvPr>
        </p:nvSpPr>
        <p:spPr>
          <a:xfrm>
            <a:off x="5661229" y="2018370"/>
            <a:ext cx="2068838" cy="3914077"/>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300"/>
              <a:buFont typeface="Arial"/>
              <a:buNone/>
              <a:defRPr b="0" i="0" sz="13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rojects 2">
  <p:cSld name="Projects 2">
    <p:spTree>
      <p:nvGrpSpPr>
        <p:cNvPr id="111" name="Shape 111"/>
        <p:cNvGrpSpPr/>
        <p:nvPr/>
      </p:nvGrpSpPr>
      <p:grpSpPr>
        <a:xfrm>
          <a:off x="0" y="0"/>
          <a:ext cx="0" cy="0"/>
          <a:chOff x="0" y="0"/>
          <a:chExt cx="0" cy="0"/>
        </a:xfrm>
      </p:grpSpPr>
      <p:sp>
        <p:nvSpPr>
          <p:cNvPr id="112" name="Shape 112"/>
          <p:cNvSpPr/>
          <p:nvPr>
            <p:ph idx="2" type="pic"/>
          </p:nvPr>
        </p:nvSpPr>
        <p:spPr>
          <a:xfrm>
            <a:off x="791130" y="3416300"/>
            <a:ext cx="2575247" cy="3441700"/>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300"/>
              <a:buFont typeface="Arial"/>
              <a:buNone/>
              <a:defRPr b="0" i="0" sz="13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113" name="Shape 113"/>
          <p:cNvSpPr/>
          <p:nvPr>
            <p:ph idx="3" type="pic"/>
          </p:nvPr>
        </p:nvSpPr>
        <p:spPr>
          <a:xfrm>
            <a:off x="2078753" y="2286000"/>
            <a:ext cx="2575247" cy="3441700"/>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300"/>
              <a:buFont typeface="Arial"/>
              <a:buNone/>
              <a:defRPr b="0" i="0" sz="13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Meet the team">
  <p:cSld name="1_Meet the team">
    <p:spTree>
      <p:nvGrpSpPr>
        <p:cNvPr id="114" name="Shape 114"/>
        <p:cNvGrpSpPr/>
        <p:nvPr/>
      </p:nvGrpSpPr>
      <p:grpSpPr>
        <a:xfrm>
          <a:off x="0" y="0"/>
          <a:ext cx="0" cy="0"/>
          <a:chOff x="0" y="0"/>
          <a:chExt cx="0" cy="0"/>
        </a:xfrm>
      </p:grpSpPr>
      <p:sp>
        <p:nvSpPr>
          <p:cNvPr id="115" name="Shape 115"/>
          <p:cNvSpPr/>
          <p:nvPr>
            <p:ph idx="2" type="pic"/>
          </p:nvPr>
        </p:nvSpPr>
        <p:spPr>
          <a:xfrm>
            <a:off x="9642123" y="3909946"/>
            <a:ext cx="1346336" cy="1574522"/>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400"/>
              <a:buFont typeface="Arial"/>
              <a:buNone/>
              <a:defRPr b="0" i="0" sz="1400" u="none" cap="none" strike="noStrike">
                <a:solidFill>
                  <a:srgbClr val="D8D8D8"/>
                </a:solidFill>
                <a:latin typeface="Lato"/>
                <a:ea typeface="Lato"/>
                <a:cs typeface="Lato"/>
                <a:sym typeface="Lato"/>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116" name="Shape 116"/>
          <p:cNvSpPr/>
          <p:nvPr>
            <p:ph idx="3" type="pic"/>
          </p:nvPr>
        </p:nvSpPr>
        <p:spPr>
          <a:xfrm>
            <a:off x="5444566" y="3909946"/>
            <a:ext cx="1346336" cy="1574522"/>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400"/>
              <a:buFont typeface="Arial"/>
              <a:buNone/>
              <a:defRPr b="0" i="0" sz="1400" u="none" cap="none" strike="noStrike">
                <a:solidFill>
                  <a:srgbClr val="D8D8D8"/>
                </a:solidFill>
                <a:latin typeface="Lato"/>
                <a:ea typeface="Lato"/>
                <a:cs typeface="Lato"/>
                <a:sym typeface="Lato"/>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117" name="Shape 117"/>
          <p:cNvSpPr/>
          <p:nvPr>
            <p:ph idx="4" type="pic"/>
          </p:nvPr>
        </p:nvSpPr>
        <p:spPr>
          <a:xfrm>
            <a:off x="3319233" y="3909946"/>
            <a:ext cx="1346336" cy="1574522"/>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400"/>
              <a:buFont typeface="Arial"/>
              <a:buNone/>
              <a:defRPr b="0" i="0" sz="1400" u="none" cap="none" strike="noStrike">
                <a:solidFill>
                  <a:srgbClr val="D8D8D8"/>
                </a:solidFill>
                <a:latin typeface="Lato"/>
                <a:ea typeface="Lato"/>
                <a:cs typeface="Lato"/>
                <a:sym typeface="Lato"/>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118" name="Shape 118"/>
          <p:cNvSpPr/>
          <p:nvPr>
            <p:ph idx="5" type="pic"/>
          </p:nvPr>
        </p:nvSpPr>
        <p:spPr>
          <a:xfrm>
            <a:off x="1227733" y="3909946"/>
            <a:ext cx="1346336" cy="1574522"/>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400"/>
              <a:buFont typeface="Arial"/>
              <a:buNone/>
              <a:defRPr b="0" i="0" sz="1400" u="none" cap="none" strike="noStrike">
                <a:solidFill>
                  <a:srgbClr val="D8D8D8"/>
                </a:solidFill>
                <a:latin typeface="Lato"/>
                <a:ea typeface="Lato"/>
                <a:cs typeface="Lato"/>
                <a:sym typeface="Lato"/>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119" name="Shape 119"/>
          <p:cNvSpPr/>
          <p:nvPr>
            <p:ph idx="6" type="pic"/>
          </p:nvPr>
        </p:nvSpPr>
        <p:spPr>
          <a:xfrm>
            <a:off x="7536066" y="3909946"/>
            <a:ext cx="1346336" cy="1574522"/>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400"/>
              <a:buFont typeface="Arial"/>
              <a:buNone/>
              <a:defRPr b="0" i="0" sz="1400" u="none" cap="none" strike="noStrike">
                <a:solidFill>
                  <a:srgbClr val="D8D8D8"/>
                </a:solidFill>
                <a:latin typeface="Lato"/>
                <a:ea typeface="Lato"/>
                <a:cs typeface="Lato"/>
                <a:sym typeface="Lato"/>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120" name="Shape 120"/>
          <p:cNvSpPr/>
          <p:nvPr>
            <p:ph idx="7" type="pic"/>
          </p:nvPr>
        </p:nvSpPr>
        <p:spPr>
          <a:xfrm>
            <a:off x="9642123" y="1507508"/>
            <a:ext cx="1346336" cy="1574522"/>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400"/>
              <a:buFont typeface="Arial"/>
              <a:buNone/>
              <a:defRPr b="0" i="0" sz="1400" u="none" cap="none" strike="noStrike">
                <a:solidFill>
                  <a:srgbClr val="D8D8D8"/>
                </a:solidFill>
                <a:latin typeface="Lato"/>
                <a:ea typeface="Lato"/>
                <a:cs typeface="Lato"/>
                <a:sym typeface="Lato"/>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121" name="Shape 121"/>
          <p:cNvSpPr/>
          <p:nvPr>
            <p:ph idx="8" type="pic"/>
          </p:nvPr>
        </p:nvSpPr>
        <p:spPr>
          <a:xfrm>
            <a:off x="5444566" y="1507508"/>
            <a:ext cx="1346336" cy="1574522"/>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400"/>
              <a:buFont typeface="Arial"/>
              <a:buNone/>
              <a:defRPr b="0" i="0" sz="1400" u="none" cap="none" strike="noStrike">
                <a:solidFill>
                  <a:srgbClr val="D8D8D8"/>
                </a:solidFill>
                <a:latin typeface="Lato"/>
                <a:ea typeface="Lato"/>
                <a:cs typeface="Lato"/>
                <a:sym typeface="Lato"/>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122" name="Shape 122"/>
          <p:cNvSpPr/>
          <p:nvPr>
            <p:ph idx="9" type="pic"/>
          </p:nvPr>
        </p:nvSpPr>
        <p:spPr>
          <a:xfrm>
            <a:off x="3319233" y="1507508"/>
            <a:ext cx="1346336" cy="1574522"/>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400"/>
              <a:buFont typeface="Arial"/>
              <a:buNone/>
              <a:defRPr b="0" i="0" sz="1400" u="none" cap="none" strike="noStrike">
                <a:solidFill>
                  <a:srgbClr val="D8D8D8"/>
                </a:solidFill>
                <a:latin typeface="Lato"/>
                <a:ea typeface="Lato"/>
                <a:cs typeface="Lato"/>
                <a:sym typeface="Lato"/>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123" name="Shape 123"/>
          <p:cNvSpPr/>
          <p:nvPr>
            <p:ph idx="13" type="pic"/>
          </p:nvPr>
        </p:nvSpPr>
        <p:spPr>
          <a:xfrm>
            <a:off x="1227733" y="1507508"/>
            <a:ext cx="1346336" cy="1574522"/>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400"/>
              <a:buFont typeface="Arial"/>
              <a:buNone/>
              <a:defRPr b="0" i="0" sz="1400" u="none" cap="none" strike="noStrike">
                <a:solidFill>
                  <a:srgbClr val="D8D8D8"/>
                </a:solidFill>
                <a:latin typeface="Lato"/>
                <a:ea typeface="Lato"/>
                <a:cs typeface="Lato"/>
                <a:sym typeface="Lato"/>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124" name="Shape 124"/>
          <p:cNvSpPr/>
          <p:nvPr>
            <p:ph idx="14" type="pic"/>
          </p:nvPr>
        </p:nvSpPr>
        <p:spPr>
          <a:xfrm>
            <a:off x="7536066" y="1507508"/>
            <a:ext cx="1346336" cy="1574522"/>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400"/>
              <a:buFont typeface="Arial"/>
              <a:buNone/>
              <a:defRPr b="0" i="0" sz="1400" u="none" cap="none" strike="noStrike">
                <a:solidFill>
                  <a:srgbClr val="D8D8D8"/>
                </a:solidFill>
                <a:latin typeface="Lato"/>
                <a:ea typeface="Lato"/>
                <a:cs typeface="Lato"/>
                <a:sym typeface="Lato"/>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4_Meet the team 3">
  <p:cSld name="4_Meet the team 3">
    <p:spTree>
      <p:nvGrpSpPr>
        <p:cNvPr id="125" name="Shape 125"/>
        <p:cNvGrpSpPr/>
        <p:nvPr/>
      </p:nvGrpSpPr>
      <p:grpSpPr>
        <a:xfrm>
          <a:off x="0" y="0"/>
          <a:ext cx="0" cy="0"/>
          <a:chOff x="0" y="0"/>
          <a:chExt cx="0" cy="0"/>
        </a:xfrm>
      </p:grpSpPr>
      <p:sp>
        <p:nvSpPr>
          <p:cNvPr id="126" name="Shape 126"/>
          <p:cNvSpPr/>
          <p:nvPr>
            <p:ph idx="2" type="pic"/>
          </p:nvPr>
        </p:nvSpPr>
        <p:spPr>
          <a:xfrm>
            <a:off x="914401" y="3572765"/>
            <a:ext cx="4646279" cy="2110551"/>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400"/>
              <a:buFont typeface="Arial"/>
              <a:buNone/>
              <a:defRPr b="0" i="0" sz="1400" u="none" cap="none" strike="noStrike">
                <a:solidFill>
                  <a:srgbClr val="D8D8D8"/>
                </a:solidFill>
                <a:latin typeface="Lato"/>
                <a:ea typeface="Lato"/>
                <a:cs typeface="Lato"/>
                <a:sym typeface="Lato"/>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127" name="Shape 127"/>
          <p:cNvSpPr/>
          <p:nvPr>
            <p:ph idx="3" type="pic"/>
          </p:nvPr>
        </p:nvSpPr>
        <p:spPr>
          <a:xfrm>
            <a:off x="3611495" y="1672933"/>
            <a:ext cx="4794838" cy="1849295"/>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400"/>
              <a:buFont typeface="Arial"/>
              <a:buNone/>
              <a:defRPr b="0" i="0" sz="1400" u="none" cap="none" strike="noStrike">
                <a:solidFill>
                  <a:srgbClr val="D8D8D8"/>
                </a:solidFill>
                <a:latin typeface="Lato"/>
                <a:ea typeface="Lato"/>
                <a:cs typeface="Lato"/>
                <a:sym typeface="Lato"/>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128" name="Shape 128"/>
          <p:cNvSpPr/>
          <p:nvPr>
            <p:ph idx="4" type="pic"/>
          </p:nvPr>
        </p:nvSpPr>
        <p:spPr>
          <a:xfrm>
            <a:off x="5609346" y="3572765"/>
            <a:ext cx="2796988" cy="2110551"/>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400"/>
              <a:buFont typeface="Arial"/>
              <a:buNone/>
              <a:defRPr b="0" i="0" sz="1400" u="none" cap="none" strike="noStrike">
                <a:solidFill>
                  <a:srgbClr val="D8D8D8"/>
                </a:solidFill>
                <a:latin typeface="Lato"/>
                <a:ea typeface="Lato"/>
                <a:cs typeface="Lato"/>
                <a:sym typeface="Lato"/>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129" name="Shape 129"/>
          <p:cNvSpPr/>
          <p:nvPr>
            <p:ph idx="5" type="pic"/>
          </p:nvPr>
        </p:nvSpPr>
        <p:spPr>
          <a:xfrm>
            <a:off x="8455000" y="3572765"/>
            <a:ext cx="2822599" cy="2110551"/>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400"/>
              <a:buFont typeface="Arial"/>
              <a:buNone/>
              <a:defRPr b="0" i="0" sz="1400" u="none" cap="none" strike="noStrike">
                <a:solidFill>
                  <a:srgbClr val="D8D8D8"/>
                </a:solidFill>
                <a:latin typeface="Lato"/>
                <a:ea typeface="Lato"/>
                <a:cs typeface="Lato"/>
                <a:sym typeface="Lato"/>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130" name="Shape 130"/>
          <p:cNvSpPr/>
          <p:nvPr>
            <p:ph idx="6" type="pic"/>
          </p:nvPr>
        </p:nvSpPr>
        <p:spPr>
          <a:xfrm>
            <a:off x="8455000" y="1672933"/>
            <a:ext cx="2822599" cy="1849295"/>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400"/>
              <a:buFont typeface="Arial"/>
              <a:buNone/>
              <a:defRPr b="0" i="0" sz="1400" u="none" cap="none" strike="noStrike">
                <a:solidFill>
                  <a:srgbClr val="D8D8D8"/>
                </a:solidFill>
                <a:latin typeface="Lato"/>
                <a:ea typeface="Lato"/>
                <a:cs typeface="Lato"/>
                <a:sym typeface="Lato"/>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131" name="Shape 131"/>
          <p:cNvSpPr/>
          <p:nvPr>
            <p:ph idx="7" type="pic"/>
          </p:nvPr>
        </p:nvSpPr>
        <p:spPr>
          <a:xfrm>
            <a:off x="914401" y="1672933"/>
            <a:ext cx="2635624" cy="1849295"/>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400"/>
              <a:buFont typeface="Arial"/>
              <a:buNone/>
              <a:defRPr b="0" i="0" sz="1400" u="none" cap="none" strike="noStrike">
                <a:solidFill>
                  <a:srgbClr val="D8D8D8"/>
                </a:solidFill>
                <a:latin typeface="Lato"/>
                <a:ea typeface="Lato"/>
                <a:cs typeface="Lato"/>
                <a:sym typeface="Lato"/>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of 3 - Martik">
  <p:cSld name="Picture of 3 - Martik">
    <p:spTree>
      <p:nvGrpSpPr>
        <p:cNvPr id="132" name="Shape 132"/>
        <p:cNvGrpSpPr/>
        <p:nvPr/>
      </p:nvGrpSpPr>
      <p:grpSpPr>
        <a:xfrm>
          <a:off x="0" y="0"/>
          <a:ext cx="0" cy="0"/>
          <a:chOff x="0" y="0"/>
          <a:chExt cx="0" cy="0"/>
        </a:xfrm>
      </p:grpSpPr>
      <p:sp>
        <p:nvSpPr>
          <p:cNvPr id="133" name="Shape 133"/>
          <p:cNvSpPr/>
          <p:nvPr>
            <p:ph idx="2" type="pic"/>
          </p:nvPr>
        </p:nvSpPr>
        <p:spPr>
          <a:xfrm>
            <a:off x="8081079" y="1907833"/>
            <a:ext cx="3168479" cy="2374235"/>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2100"/>
              <a:buFont typeface="Arial"/>
              <a:buNone/>
              <a:defRPr b="0" i="0" sz="21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134" name="Shape 134"/>
          <p:cNvSpPr/>
          <p:nvPr>
            <p:ph idx="3" type="pic"/>
          </p:nvPr>
        </p:nvSpPr>
        <p:spPr>
          <a:xfrm>
            <a:off x="953596" y="1907833"/>
            <a:ext cx="3173430" cy="2374235"/>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2100"/>
              <a:buFont typeface="Arial"/>
              <a:buNone/>
              <a:defRPr b="0" i="0" sz="21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135" name="Shape 135"/>
          <p:cNvSpPr/>
          <p:nvPr>
            <p:ph idx="4" type="pic"/>
          </p:nvPr>
        </p:nvSpPr>
        <p:spPr>
          <a:xfrm>
            <a:off x="4389066" y="1907833"/>
            <a:ext cx="3429973" cy="2374235"/>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2100"/>
              <a:buFont typeface="Arial"/>
              <a:buNone/>
              <a:defRPr b="0" i="0" sz="21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Right Project">
  <p:cSld name="Right Project">
    <p:spTree>
      <p:nvGrpSpPr>
        <p:cNvPr id="136" name="Shape 136"/>
        <p:cNvGrpSpPr/>
        <p:nvPr/>
      </p:nvGrpSpPr>
      <p:grpSpPr>
        <a:xfrm>
          <a:off x="0" y="0"/>
          <a:ext cx="0" cy="0"/>
          <a:chOff x="0" y="0"/>
          <a:chExt cx="0" cy="0"/>
        </a:xfrm>
      </p:grpSpPr>
      <p:sp>
        <p:nvSpPr>
          <p:cNvPr id="137" name="Shape 137"/>
          <p:cNvSpPr/>
          <p:nvPr>
            <p:ph idx="2" type="pic"/>
          </p:nvPr>
        </p:nvSpPr>
        <p:spPr>
          <a:xfrm>
            <a:off x="8119666" y="3095989"/>
            <a:ext cx="2253341" cy="3011736"/>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300"/>
              <a:buFont typeface="Arial"/>
              <a:buNone/>
              <a:defRPr b="0" i="0" sz="13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138" name="Shape 138"/>
          <p:cNvSpPr/>
          <p:nvPr>
            <p:ph idx="3" type="pic"/>
          </p:nvPr>
        </p:nvSpPr>
        <p:spPr>
          <a:xfrm>
            <a:off x="6832135" y="1965689"/>
            <a:ext cx="2253341" cy="3011736"/>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300"/>
              <a:buFont typeface="Arial"/>
              <a:buNone/>
              <a:defRPr b="0" i="0" sz="13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139" name="Shape 139"/>
          <p:cNvSpPr/>
          <p:nvPr>
            <p:ph idx="4" type="pic"/>
          </p:nvPr>
        </p:nvSpPr>
        <p:spPr>
          <a:xfrm>
            <a:off x="8763570" y="1080281"/>
            <a:ext cx="2253341" cy="3011736"/>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300"/>
              <a:buFont typeface="Arial"/>
              <a:buNone/>
              <a:defRPr b="0" i="0" sz="13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of 3 - v2 - Martik">
  <p:cSld name="Picture of 3 - v2 - Martik">
    <p:spTree>
      <p:nvGrpSpPr>
        <p:cNvPr id="140" name="Shape 140"/>
        <p:cNvGrpSpPr/>
        <p:nvPr/>
      </p:nvGrpSpPr>
      <p:grpSpPr>
        <a:xfrm>
          <a:off x="0" y="0"/>
          <a:ext cx="0" cy="0"/>
          <a:chOff x="0" y="0"/>
          <a:chExt cx="0" cy="0"/>
        </a:xfrm>
      </p:grpSpPr>
      <p:sp>
        <p:nvSpPr>
          <p:cNvPr id="141" name="Shape 141"/>
          <p:cNvSpPr/>
          <p:nvPr>
            <p:ph idx="2" type="pic"/>
          </p:nvPr>
        </p:nvSpPr>
        <p:spPr>
          <a:xfrm>
            <a:off x="4592079" y="1839950"/>
            <a:ext cx="3020623" cy="3111190"/>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2100"/>
              <a:buFont typeface="Arial"/>
              <a:buNone/>
              <a:defRPr b="0" i="0" sz="21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142" name="Shape 142"/>
          <p:cNvSpPr/>
          <p:nvPr>
            <p:ph idx="3" type="pic"/>
          </p:nvPr>
        </p:nvSpPr>
        <p:spPr>
          <a:xfrm>
            <a:off x="7876980" y="1839950"/>
            <a:ext cx="3020623" cy="3111190"/>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2100"/>
              <a:buFont typeface="Arial"/>
              <a:buNone/>
              <a:defRPr b="0" i="0" sz="21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143" name="Shape 143"/>
          <p:cNvSpPr/>
          <p:nvPr>
            <p:ph idx="4" type="pic"/>
          </p:nvPr>
        </p:nvSpPr>
        <p:spPr>
          <a:xfrm>
            <a:off x="1273716" y="1839950"/>
            <a:ext cx="3020623" cy="3111190"/>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2100"/>
              <a:buFont typeface="Arial"/>
              <a:buNone/>
              <a:defRPr b="0" i="0" sz="21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0_General Slide">
  <p:cSld name="10_General Slide">
    <p:spTree>
      <p:nvGrpSpPr>
        <p:cNvPr id="144" name="Shape 144"/>
        <p:cNvGrpSpPr/>
        <p:nvPr/>
      </p:nvGrpSpPr>
      <p:grpSpPr>
        <a:xfrm>
          <a:off x="0" y="0"/>
          <a:ext cx="0" cy="0"/>
          <a:chOff x="0" y="0"/>
          <a:chExt cx="0" cy="0"/>
        </a:xfrm>
      </p:grpSpPr>
      <p:sp>
        <p:nvSpPr>
          <p:cNvPr id="145" name="Shape 145"/>
          <p:cNvSpPr/>
          <p:nvPr>
            <p:ph idx="2" type="pic"/>
          </p:nvPr>
        </p:nvSpPr>
        <p:spPr>
          <a:xfrm>
            <a:off x="879460" y="1922585"/>
            <a:ext cx="6906691" cy="3893223"/>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2100"/>
              <a:buFont typeface="Arial"/>
              <a:buNone/>
              <a:defRPr b="0" i="0" sz="21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etitors">
  <p:cSld name="Competitors">
    <p:spTree>
      <p:nvGrpSpPr>
        <p:cNvPr id="25" name="Shape 25"/>
        <p:cNvGrpSpPr/>
        <p:nvPr/>
      </p:nvGrpSpPr>
      <p:grpSpPr>
        <a:xfrm>
          <a:off x="0" y="0"/>
          <a:ext cx="0" cy="0"/>
          <a:chOff x="0" y="0"/>
          <a:chExt cx="0" cy="0"/>
        </a:xfrm>
      </p:grpSpPr>
      <p:sp>
        <p:nvSpPr>
          <p:cNvPr id="26" name="Shape 26"/>
          <p:cNvSpPr/>
          <p:nvPr>
            <p:ph idx="2" type="pic"/>
          </p:nvPr>
        </p:nvSpPr>
        <p:spPr>
          <a:xfrm>
            <a:off x="8076156" y="1806497"/>
            <a:ext cx="2910684" cy="1397592"/>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2100"/>
              <a:buFont typeface="Arial"/>
              <a:buNone/>
              <a:defRPr b="0" i="0" sz="21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27" name="Shape 27"/>
          <p:cNvSpPr/>
          <p:nvPr>
            <p:ph idx="3" type="pic"/>
          </p:nvPr>
        </p:nvSpPr>
        <p:spPr>
          <a:xfrm>
            <a:off x="1205188" y="1806497"/>
            <a:ext cx="2910684" cy="1397592"/>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2100"/>
              <a:buFont typeface="Arial"/>
              <a:buNone/>
              <a:defRPr b="0" i="0" sz="21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28" name="Shape 28"/>
          <p:cNvSpPr/>
          <p:nvPr>
            <p:ph idx="4" type="pic"/>
          </p:nvPr>
        </p:nvSpPr>
        <p:spPr>
          <a:xfrm>
            <a:off x="4640672" y="1806497"/>
            <a:ext cx="2910684" cy="1397592"/>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2100"/>
              <a:buFont typeface="Arial"/>
              <a:buNone/>
              <a:defRPr b="0" i="0" sz="21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rojects of 4">
  <p:cSld name="Projects of 4">
    <p:spTree>
      <p:nvGrpSpPr>
        <p:cNvPr id="146" name="Shape 146"/>
        <p:cNvGrpSpPr/>
        <p:nvPr/>
      </p:nvGrpSpPr>
      <p:grpSpPr>
        <a:xfrm>
          <a:off x="0" y="0"/>
          <a:ext cx="0" cy="0"/>
          <a:chOff x="0" y="0"/>
          <a:chExt cx="0" cy="0"/>
        </a:xfrm>
      </p:grpSpPr>
      <p:sp>
        <p:nvSpPr>
          <p:cNvPr id="147" name="Shape 147"/>
          <p:cNvSpPr/>
          <p:nvPr>
            <p:ph idx="2" type="pic"/>
          </p:nvPr>
        </p:nvSpPr>
        <p:spPr>
          <a:xfrm>
            <a:off x="9722980" y="3562909"/>
            <a:ext cx="2469020" cy="2235726"/>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300"/>
              <a:buFont typeface="Arial"/>
              <a:buNone/>
              <a:defRPr b="0" i="0" sz="13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148" name="Shape 148"/>
          <p:cNvSpPr/>
          <p:nvPr>
            <p:ph idx="3" type="pic"/>
          </p:nvPr>
        </p:nvSpPr>
        <p:spPr>
          <a:xfrm>
            <a:off x="2431593" y="3562909"/>
            <a:ext cx="2431604" cy="2235726"/>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300"/>
              <a:buFont typeface="Arial"/>
              <a:buNone/>
              <a:defRPr b="0" i="0" sz="13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149" name="Shape 149"/>
          <p:cNvSpPr/>
          <p:nvPr>
            <p:ph idx="4" type="pic"/>
          </p:nvPr>
        </p:nvSpPr>
        <p:spPr>
          <a:xfrm>
            <a:off x="0" y="3562909"/>
            <a:ext cx="2431604" cy="2235726"/>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300"/>
              <a:buFont typeface="Arial"/>
              <a:buNone/>
              <a:defRPr b="0" i="0" sz="13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150" name="Shape 150"/>
          <p:cNvSpPr/>
          <p:nvPr>
            <p:ph idx="5" type="pic"/>
          </p:nvPr>
        </p:nvSpPr>
        <p:spPr>
          <a:xfrm>
            <a:off x="7293089" y="3562909"/>
            <a:ext cx="2431604" cy="2235726"/>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300"/>
              <a:buFont typeface="Arial"/>
              <a:buNone/>
              <a:defRPr b="0" i="0" sz="13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151" name="Shape 151"/>
          <p:cNvSpPr/>
          <p:nvPr>
            <p:ph idx="6" type="pic"/>
          </p:nvPr>
        </p:nvSpPr>
        <p:spPr>
          <a:xfrm>
            <a:off x="4863197" y="3562909"/>
            <a:ext cx="2431604" cy="2235726"/>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300"/>
              <a:buFont typeface="Arial"/>
              <a:buNone/>
              <a:defRPr b="0" i="0" sz="13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ision">
  <p:cSld name="Vision">
    <p:spTree>
      <p:nvGrpSpPr>
        <p:cNvPr id="152" name="Shape 152"/>
        <p:cNvGrpSpPr/>
        <p:nvPr/>
      </p:nvGrpSpPr>
      <p:grpSpPr>
        <a:xfrm>
          <a:off x="0" y="0"/>
          <a:ext cx="0" cy="0"/>
          <a:chOff x="0" y="0"/>
          <a:chExt cx="0" cy="0"/>
        </a:xfrm>
      </p:grpSpPr>
      <p:sp>
        <p:nvSpPr>
          <p:cNvPr id="153" name="Shape 153"/>
          <p:cNvSpPr/>
          <p:nvPr>
            <p:ph idx="2" type="pic"/>
          </p:nvPr>
        </p:nvSpPr>
        <p:spPr>
          <a:xfrm>
            <a:off x="0" y="2405488"/>
            <a:ext cx="4964128" cy="4452512"/>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300"/>
              <a:buFont typeface="Arial"/>
              <a:buNone/>
              <a:defRPr b="0" i="0" sz="13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154" name="Shape 154"/>
          <p:cNvSpPr/>
          <p:nvPr>
            <p:ph idx="3" type="pic"/>
          </p:nvPr>
        </p:nvSpPr>
        <p:spPr>
          <a:xfrm>
            <a:off x="9782710" y="4839630"/>
            <a:ext cx="2409291" cy="2018371"/>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300"/>
              <a:buFont typeface="Arial"/>
              <a:buNone/>
              <a:defRPr b="0" i="0" sz="13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155" name="Shape 155"/>
          <p:cNvSpPr/>
          <p:nvPr>
            <p:ph idx="4" type="pic"/>
          </p:nvPr>
        </p:nvSpPr>
        <p:spPr>
          <a:xfrm>
            <a:off x="4964129" y="4839630"/>
            <a:ext cx="2409291" cy="2018371"/>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300"/>
              <a:buFont typeface="Arial"/>
              <a:buNone/>
              <a:defRPr b="0" i="0" sz="13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156" name="Shape 156"/>
          <p:cNvSpPr/>
          <p:nvPr>
            <p:ph idx="5" type="pic"/>
          </p:nvPr>
        </p:nvSpPr>
        <p:spPr>
          <a:xfrm>
            <a:off x="7373420" y="4839630"/>
            <a:ext cx="2409291" cy="2018371"/>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300"/>
              <a:buFont typeface="Arial"/>
              <a:buNone/>
              <a:defRPr b="0" i="0" sz="13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157" name="Shape 157"/>
          <p:cNvSpPr/>
          <p:nvPr>
            <p:ph idx="6" type="pic"/>
          </p:nvPr>
        </p:nvSpPr>
        <p:spPr>
          <a:xfrm>
            <a:off x="4964128" y="-6350"/>
            <a:ext cx="7227872" cy="4845979"/>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300"/>
              <a:buFont typeface="Arial"/>
              <a:buNone/>
              <a:defRPr b="0" i="0" sz="13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rojects of 3">
  <p:cSld name="Projects of 3">
    <p:spTree>
      <p:nvGrpSpPr>
        <p:cNvPr id="158" name="Shape 158"/>
        <p:cNvGrpSpPr/>
        <p:nvPr/>
      </p:nvGrpSpPr>
      <p:grpSpPr>
        <a:xfrm>
          <a:off x="0" y="0"/>
          <a:ext cx="0" cy="0"/>
          <a:chOff x="0" y="0"/>
          <a:chExt cx="0" cy="0"/>
        </a:xfrm>
      </p:grpSpPr>
      <p:sp>
        <p:nvSpPr>
          <p:cNvPr id="159" name="Shape 159"/>
          <p:cNvSpPr/>
          <p:nvPr>
            <p:ph idx="2" type="pic"/>
          </p:nvPr>
        </p:nvSpPr>
        <p:spPr>
          <a:xfrm>
            <a:off x="8116950" y="3434575"/>
            <a:ext cx="4075050" cy="3423425"/>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2100"/>
              <a:buFont typeface="Arial"/>
              <a:buNone/>
              <a:defRPr b="0" i="0" sz="21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160" name="Shape 160"/>
          <p:cNvSpPr/>
          <p:nvPr>
            <p:ph idx="3" type="pic"/>
          </p:nvPr>
        </p:nvSpPr>
        <p:spPr>
          <a:xfrm>
            <a:off x="-4910" y="3434575"/>
            <a:ext cx="4075050" cy="3423425"/>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2100"/>
              <a:buFont typeface="Arial"/>
              <a:buNone/>
              <a:defRPr b="0" i="0" sz="21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161" name="Shape 161"/>
          <p:cNvSpPr/>
          <p:nvPr>
            <p:ph idx="4" type="pic"/>
          </p:nvPr>
        </p:nvSpPr>
        <p:spPr>
          <a:xfrm>
            <a:off x="4067685" y="0"/>
            <a:ext cx="4049265" cy="3434575"/>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2100"/>
              <a:buFont typeface="Arial"/>
              <a:buNone/>
              <a:defRPr b="0" i="0" sz="21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162" name="Shape 162"/>
          <p:cNvSpPr/>
          <p:nvPr>
            <p:ph idx="5" type="pic"/>
          </p:nvPr>
        </p:nvSpPr>
        <p:spPr>
          <a:xfrm>
            <a:off x="8116950" y="0"/>
            <a:ext cx="4075050" cy="3434576"/>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2100"/>
              <a:buFont typeface="Arial"/>
              <a:buNone/>
              <a:defRPr b="0" i="0" sz="21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163" name="Shape 163"/>
          <p:cNvSpPr/>
          <p:nvPr>
            <p:ph idx="6" type="pic"/>
          </p:nvPr>
        </p:nvSpPr>
        <p:spPr>
          <a:xfrm>
            <a:off x="-4910" y="0"/>
            <a:ext cx="4075050" cy="3434576"/>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2100"/>
              <a:buFont typeface="Arial"/>
              <a:buNone/>
              <a:defRPr b="0" i="0" sz="21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164" name="Shape 164"/>
          <p:cNvSpPr/>
          <p:nvPr>
            <p:ph idx="7" type="pic"/>
          </p:nvPr>
        </p:nvSpPr>
        <p:spPr>
          <a:xfrm>
            <a:off x="4067686" y="3434575"/>
            <a:ext cx="4049264" cy="3423425"/>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2100"/>
              <a:buFont typeface="Arial"/>
              <a:buNone/>
              <a:defRPr b="0" i="0" sz="21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sonry Left 2">
  <p:cSld name="Masonry Left 2">
    <p:spTree>
      <p:nvGrpSpPr>
        <p:cNvPr id="165" name="Shape 165"/>
        <p:cNvGrpSpPr/>
        <p:nvPr/>
      </p:nvGrpSpPr>
      <p:grpSpPr>
        <a:xfrm>
          <a:off x="0" y="0"/>
          <a:ext cx="0" cy="0"/>
          <a:chOff x="0" y="0"/>
          <a:chExt cx="0" cy="0"/>
        </a:xfrm>
      </p:grpSpPr>
      <p:sp>
        <p:nvSpPr>
          <p:cNvPr id="166" name="Shape 166"/>
          <p:cNvSpPr/>
          <p:nvPr>
            <p:ph idx="2" type="pic"/>
          </p:nvPr>
        </p:nvSpPr>
        <p:spPr>
          <a:xfrm>
            <a:off x="1" y="3456878"/>
            <a:ext cx="3157159" cy="3401122"/>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300"/>
              <a:buFont typeface="Arial"/>
              <a:buNone/>
              <a:defRPr b="0" i="0" sz="13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167" name="Shape 167"/>
          <p:cNvSpPr/>
          <p:nvPr>
            <p:ph idx="3" type="pic"/>
          </p:nvPr>
        </p:nvSpPr>
        <p:spPr>
          <a:xfrm>
            <a:off x="3307468" y="0"/>
            <a:ext cx="2804992" cy="6858000"/>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300"/>
              <a:buFont typeface="Arial"/>
              <a:buNone/>
              <a:defRPr b="0" i="0" sz="13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168" name="Shape 168"/>
          <p:cNvSpPr/>
          <p:nvPr>
            <p:ph idx="4" type="pic"/>
          </p:nvPr>
        </p:nvSpPr>
        <p:spPr>
          <a:xfrm>
            <a:off x="1" y="0"/>
            <a:ext cx="3157159" cy="3323063"/>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300"/>
              <a:buFont typeface="Arial"/>
              <a:buNone/>
              <a:defRPr b="0" i="0" sz="13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169" name="Shape 169"/>
          <p:cNvSpPr/>
          <p:nvPr/>
        </p:nvSpPr>
        <p:spPr>
          <a:xfrm>
            <a:off x="2911227" y="6311590"/>
            <a:ext cx="6346697" cy="34568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900" u="none" cap="none" strike="noStrike">
              <a:solidFill>
                <a:schemeClr val="lt1"/>
              </a:solidFill>
              <a:latin typeface="Lato Light"/>
              <a:ea typeface="Lato Light"/>
              <a:cs typeface="Lato Light"/>
              <a:sym typeface="Lato Light"/>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sonry Right 2">
  <p:cSld name="Masonry Right 2">
    <p:spTree>
      <p:nvGrpSpPr>
        <p:cNvPr id="170" name="Shape 170"/>
        <p:cNvGrpSpPr/>
        <p:nvPr/>
      </p:nvGrpSpPr>
      <p:grpSpPr>
        <a:xfrm>
          <a:off x="0" y="0"/>
          <a:ext cx="0" cy="0"/>
          <a:chOff x="0" y="0"/>
          <a:chExt cx="0" cy="0"/>
        </a:xfrm>
      </p:grpSpPr>
      <p:sp>
        <p:nvSpPr>
          <p:cNvPr id="171" name="Shape 171"/>
          <p:cNvSpPr/>
          <p:nvPr>
            <p:ph idx="2" type="pic"/>
          </p:nvPr>
        </p:nvSpPr>
        <p:spPr>
          <a:xfrm>
            <a:off x="9034841" y="3456878"/>
            <a:ext cx="3157159" cy="3401122"/>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300"/>
              <a:buFont typeface="Arial"/>
              <a:buNone/>
              <a:defRPr b="0" i="0" sz="13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172" name="Shape 172"/>
          <p:cNvSpPr/>
          <p:nvPr>
            <p:ph idx="3" type="pic"/>
          </p:nvPr>
        </p:nvSpPr>
        <p:spPr>
          <a:xfrm>
            <a:off x="6095999" y="0"/>
            <a:ext cx="2804992" cy="6858000"/>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300"/>
              <a:buFont typeface="Arial"/>
              <a:buNone/>
              <a:defRPr b="0" i="0" sz="13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173" name="Shape 173"/>
          <p:cNvSpPr/>
          <p:nvPr>
            <p:ph idx="4" type="pic"/>
          </p:nvPr>
        </p:nvSpPr>
        <p:spPr>
          <a:xfrm>
            <a:off x="9034841" y="0"/>
            <a:ext cx="3157159" cy="3323063"/>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300"/>
              <a:buFont typeface="Arial"/>
              <a:buNone/>
              <a:defRPr b="0" i="0" sz="13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174" name="Shape 174"/>
          <p:cNvSpPr/>
          <p:nvPr/>
        </p:nvSpPr>
        <p:spPr>
          <a:xfrm>
            <a:off x="2911227" y="6311590"/>
            <a:ext cx="6346697" cy="34568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900" u="none" cap="none" strike="noStrike">
              <a:solidFill>
                <a:schemeClr val="lt1"/>
              </a:solidFill>
              <a:latin typeface="Lato Light"/>
              <a:ea typeface="Lato Light"/>
              <a:cs typeface="Lato Light"/>
              <a:sym typeface="Lato Light"/>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Right Picture">
  <p:cSld name="Right Picture">
    <p:spTree>
      <p:nvGrpSpPr>
        <p:cNvPr id="175" name="Shape 175"/>
        <p:cNvGrpSpPr/>
        <p:nvPr/>
      </p:nvGrpSpPr>
      <p:grpSpPr>
        <a:xfrm>
          <a:off x="0" y="0"/>
          <a:ext cx="0" cy="0"/>
          <a:chOff x="0" y="0"/>
          <a:chExt cx="0" cy="0"/>
        </a:xfrm>
      </p:grpSpPr>
      <p:sp>
        <p:nvSpPr>
          <p:cNvPr id="176" name="Shape 176"/>
          <p:cNvSpPr/>
          <p:nvPr/>
        </p:nvSpPr>
        <p:spPr>
          <a:xfrm>
            <a:off x="5643988" y="289932"/>
            <a:ext cx="948100" cy="345688"/>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900" u="none" cap="none" strike="noStrike">
              <a:solidFill>
                <a:schemeClr val="lt1"/>
              </a:solidFill>
              <a:latin typeface="Lato Light"/>
              <a:ea typeface="Lato Light"/>
              <a:cs typeface="Lato Light"/>
              <a:sym typeface="Lato Light"/>
            </a:endParaRPr>
          </a:p>
        </p:txBody>
      </p:sp>
      <p:sp>
        <p:nvSpPr>
          <p:cNvPr id="177" name="Shape 177"/>
          <p:cNvSpPr/>
          <p:nvPr>
            <p:ph idx="2" type="pic"/>
          </p:nvPr>
        </p:nvSpPr>
        <p:spPr>
          <a:xfrm>
            <a:off x="6090695" y="0"/>
            <a:ext cx="6101306" cy="6858000"/>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2100"/>
              <a:buFont typeface="Arial"/>
              <a:buNone/>
              <a:defRPr b="0" i="0" sz="21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178" name="Shape 178"/>
          <p:cNvSpPr/>
          <p:nvPr/>
        </p:nvSpPr>
        <p:spPr>
          <a:xfrm>
            <a:off x="2911227" y="6311590"/>
            <a:ext cx="6346697" cy="34568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900" u="none" cap="none" strike="noStrike">
              <a:solidFill>
                <a:schemeClr val="lt1"/>
              </a:solidFill>
              <a:latin typeface="Lato Light"/>
              <a:ea typeface="Lato Light"/>
              <a:cs typeface="Lato Light"/>
              <a:sym typeface="Lato Light"/>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roject 4">
  <p:cSld name="Project 4">
    <p:spTree>
      <p:nvGrpSpPr>
        <p:cNvPr id="179" name="Shape 179"/>
        <p:cNvGrpSpPr/>
        <p:nvPr/>
      </p:nvGrpSpPr>
      <p:grpSpPr>
        <a:xfrm>
          <a:off x="0" y="0"/>
          <a:ext cx="0" cy="0"/>
          <a:chOff x="0" y="0"/>
          <a:chExt cx="0" cy="0"/>
        </a:xfrm>
      </p:grpSpPr>
      <p:sp>
        <p:nvSpPr>
          <p:cNvPr id="180" name="Shape 180"/>
          <p:cNvSpPr/>
          <p:nvPr>
            <p:ph idx="2" type="pic"/>
          </p:nvPr>
        </p:nvSpPr>
        <p:spPr>
          <a:xfrm>
            <a:off x="4155183" y="3646450"/>
            <a:ext cx="3881635" cy="3211551"/>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300"/>
              <a:buFont typeface="Arial"/>
              <a:buNone/>
              <a:defRPr b="0" i="0" sz="13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181" name="Shape 181"/>
          <p:cNvSpPr/>
          <p:nvPr>
            <p:ph idx="3" type="pic"/>
          </p:nvPr>
        </p:nvSpPr>
        <p:spPr>
          <a:xfrm>
            <a:off x="0" y="3646450"/>
            <a:ext cx="3881635" cy="3211551"/>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300"/>
              <a:buFont typeface="Arial"/>
              <a:buNone/>
              <a:defRPr b="0" i="0" sz="13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182" name="Shape 182"/>
          <p:cNvSpPr/>
          <p:nvPr>
            <p:ph idx="4" type="pic"/>
          </p:nvPr>
        </p:nvSpPr>
        <p:spPr>
          <a:xfrm>
            <a:off x="8310365" y="3646450"/>
            <a:ext cx="3881635" cy="3211551"/>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300"/>
              <a:buFont typeface="Arial"/>
              <a:buNone/>
              <a:defRPr b="0" i="0" sz="13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App Review">
  <p:cSld name="App Review">
    <p:spTree>
      <p:nvGrpSpPr>
        <p:cNvPr id="183" name="Shape 183"/>
        <p:cNvGrpSpPr/>
        <p:nvPr/>
      </p:nvGrpSpPr>
      <p:grpSpPr>
        <a:xfrm>
          <a:off x="0" y="0"/>
          <a:ext cx="0" cy="0"/>
          <a:chOff x="0" y="0"/>
          <a:chExt cx="0" cy="0"/>
        </a:xfrm>
      </p:grpSpPr>
      <p:sp>
        <p:nvSpPr>
          <p:cNvPr id="184" name="Shape 184"/>
          <p:cNvSpPr/>
          <p:nvPr>
            <p:ph idx="2" type="pic"/>
          </p:nvPr>
        </p:nvSpPr>
        <p:spPr>
          <a:xfrm>
            <a:off x="2288864" y="1707043"/>
            <a:ext cx="1927396" cy="3411367"/>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300"/>
              <a:buFont typeface="Arial"/>
              <a:buNone/>
              <a:defRPr b="0" i="0" sz="13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Laptop Review">
  <p:cSld name="Laptop Review">
    <p:spTree>
      <p:nvGrpSpPr>
        <p:cNvPr id="185" name="Shape 185"/>
        <p:cNvGrpSpPr/>
        <p:nvPr/>
      </p:nvGrpSpPr>
      <p:grpSpPr>
        <a:xfrm>
          <a:off x="0" y="0"/>
          <a:ext cx="0" cy="0"/>
          <a:chOff x="0" y="0"/>
          <a:chExt cx="0" cy="0"/>
        </a:xfrm>
      </p:grpSpPr>
      <p:sp>
        <p:nvSpPr>
          <p:cNvPr id="186" name="Shape 186"/>
          <p:cNvSpPr/>
          <p:nvPr>
            <p:ph idx="2" type="pic"/>
          </p:nvPr>
        </p:nvSpPr>
        <p:spPr>
          <a:xfrm>
            <a:off x="7346032" y="1573577"/>
            <a:ext cx="5958778" cy="3763202"/>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300"/>
              <a:buFont typeface="Arial"/>
              <a:buNone/>
              <a:defRPr b="0" i="0" sz="13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Facebook vs Twitter Desktop">
  <p:cSld name="Facebook vs Twitter Desktop">
    <p:spTree>
      <p:nvGrpSpPr>
        <p:cNvPr id="187" name="Shape 187"/>
        <p:cNvGrpSpPr/>
        <p:nvPr/>
      </p:nvGrpSpPr>
      <p:grpSpPr>
        <a:xfrm>
          <a:off x="0" y="0"/>
          <a:ext cx="0" cy="0"/>
          <a:chOff x="0" y="0"/>
          <a:chExt cx="0" cy="0"/>
        </a:xfrm>
      </p:grpSpPr>
      <p:sp>
        <p:nvSpPr>
          <p:cNvPr id="188" name="Shape 188"/>
          <p:cNvSpPr/>
          <p:nvPr>
            <p:ph idx="2" type="pic"/>
          </p:nvPr>
        </p:nvSpPr>
        <p:spPr>
          <a:xfrm>
            <a:off x="6787380" y="2499506"/>
            <a:ext cx="4134990" cy="2310056"/>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300"/>
              <a:buFont typeface="Arial"/>
              <a:buNone/>
              <a:defRPr b="0" i="0" sz="13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Competitors">
  <p:cSld name="1_Competitors">
    <p:spTree>
      <p:nvGrpSpPr>
        <p:cNvPr id="29" name="Shape 29"/>
        <p:cNvGrpSpPr/>
        <p:nvPr/>
      </p:nvGrpSpPr>
      <p:grpSpPr>
        <a:xfrm>
          <a:off x="0" y="0"/>
          <a:ext cx="0" cy="0"/>
          <a:chOff x="0" y="0"/>
          <a:chExt cx="0" cy="0"/>
        </a:xfrm>
      </p:grpSpPr>
      <p:sp>
        <p:nvSpPr>
          <p:cNvPr id="30" name="Shape 30"/>
          <p:cNvSpPr/>
          <p:nvPr>
            <p:ph idx="2" type="pic"/>
          </p:nvPr>
        </p:nvSpPr>
        <p:spPr>
          <a:xfrm>
            <a:off x="7647709" y="1705605"/>
            <a:ext cx="3718344" cy="4008442"/>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2100"/>
              <a:buFont typeface="Arial"/>
              <a:buNone/>
              <a:defRPr b="0" i="0" sz="21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Pad App Compares">
  <p:cSld name="iPad App Compares">
    <p:spTree>
      <p:nvGrpSpPr>
        <p:cNvPr id="189" name="Shape 189"/>
        <p:cNvGrpSpPr/>
        <p:nvPr/>
      </p:nvGrpSpPr>
      <p:grpSpPr>
        <a:xfrm>
          <a:off x="0" y="0"/>
          <a:ext cx="0" cy="0"/>
          <a:chOff x="0" y="0"/>
          <a:chExt cx="0" cy="0"/>
        </a:xfrm>
      </p:grpSpPr>
      <p:sp>
        <p:nvSpPr>
          <p:cNvPr id="190" name="Shape 190"/>
          <p:cNvSpPr/>
          <p:nvPr>
            <p:ph idx="2" type="pic"/>
          </p:nvPr>
        </p:nvSpPr>
        <p:spPr>
          <a:xfrm>
            <a:off x="4756950" y="2166310"/>
            <a:ext cx="2739366" cy="3448361"/>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300"/>
              <a:buFont typeface="Arial"/>
              <a:buNone/>
              <a:defRPr b="0" i="0" sz="13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Laptop3">
  <p:cSld name="Laptop3">
    <p:spTree>
      <p:nvGrpSpPr>
        <p:cNvPr id="191" name="Shape 191"/>
        <p:cNvGrpSpPr/>
        <p:nvPr/>
      </p:nvGrpSpPr>
      <p:grpSpPr>
        <a:xfrm>
          <a:off x="0" y="0"/>
          <a:ext cx="0" cy="0"/>
          <a:chOff x="0" y="0"/>
          <a:chExt cx="0" cy="0"/>
        </a:xfrm>
      </p:grpSpPr>
      <p:sp>
        <p:nvSpPr>
          <p:cNvPr id="192" name="Shape 192"/>
          <p:cNvSpPr/>
          <p:nvPr>
            <p:ph idx="2" type="pic"/>
          </p:nvPr>
        </p:nvSpPr>
        <p:spPr>
          <a:xfrm>
            <a:off x="6500690" y="2373903"/>
            <a:ext cx="4137674" cy="2610612"/>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300"/>
              <a:buFont typeface="Arial"/>
              <a:buNone/>
              <a:defRPr b="0" i="0" sz="13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Picture">
  <p:cSld name="Big Picture">
    <p:spTree>
      <p:nvGrpSpPr>
        <p:cNvPr id="193" name="Shape 193"/>
        <p:cNvGrpSpPr/>
        <p:nvPr/>
      </p:nvGrpSpPr>
      <p:grpSpPr>
        <a:xfrm>
          <a:off x="0" y="0"/>
          <a:ext cx="0" cy="0"/>
          <a:chOff x="0" y="0"/>
          <a:chExt cx="0" cy="0"/>
        </a:xfrm>
      </p:grpSpPr>
      <p:sp>
        <p:nvSpPr>
          <p:cNvPr id="194" name="Shape 194"/>
          <p:cNvSpPr/>
          <p:nvPr>
            <p:ph idx="2" type="pic"/>
          </p:nvPr>
        </p:nvSpPr>
        <p:spPr>
          <a:xfrm>
            <a:off x="0" y="1"/>
            <a:ext cx="12192000" cy="6857999"/>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2100"/>
              <a:buFont typeface="Arial"/>
              <a:buNone/>
              <a:defRPr b="0" i="0" sz="21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2_Projects 2">
  <p:cSld name="2_Projects 2">
    <p:spTree>
      <p:nvGrpSpPr>
        <p:cNvPr id="195" name="Shape 195"/>
        <p:cNvGrpSpPr/>
        <p:nvPr/>
      </p:nvGrpSpPr>
      <p:grpSpPr>
        <a:xfrm>
          <a:off x="0" y="0"/>
          <a:ext cx="0" cy="0"/>
          <a:chOff x="0" y="0"/>
          <a:chExt cx="0" cy="0"/>
        </a:xfrm>
      </p:grpSpPr>
      <p:sp>
        <p:nvSpPr>
          <p:cNvPr id="196" name="Shape 196"/>
          <p:cNvSpPr/>
          <p:nvPr>
            <p:ph idx="2" type="pic"/>
          </p:nvPr>
        </p:nvSpPr>
        <p:spPr>
          <a:xfrm>
            <a:off x="6096000" y="2086972"/>
            <a:ext cx="4795280" cy="3530600"/>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300"/>
              <a:buFont typeface="Arial"/>
              <a:buNone/>
              <a:defRPr b="0" i="0" sz="13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rojects_1">
  <p:cSld name="Projects_1">
    <p:spTree>
      <p:nvGrpSpPr>
        <p:cNvPr id="197" name="Shape 197"/>
        <p:cNvGrpSpPr/>
        <p:nvPr/>
      </p:nvGrpSpPr>
      <p:grpSpPr>
        <a:xfrm>
          <a:off x="0" y="0"/>
          <a:ext cx="0" cy="0"/>
          <a:chOff x="0" y="0"/>
          <a:chExt cx="0" cy="0"/>
        </a:xfrm>
      </p:grpSpPr>
      <p:sp>
        <p:nvSpPr>
          <p:cNvPr id="198" name="Shape 198"/>
          <p:cNvSpPr/>
          <p:nvPr>
            <p:ph idx="2" type="pic"/>
          </p:nvPr>
        </p:nvSpPr>
        <p:spPr>
          <a:xfrm>
            <a:off x="9988325" y="2134219"/>
            <a:ext cx="2203675" cy="3213100"/>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300"/>
              <a:buFont typeface="Arial"/>
              <a:buNone/>
              <a:defRPr b="0" i="0" sz="13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199" name="Shape 199"/>
          <p:cNvSpPr/>
          <p:nvPr>
            <p:ph idx="3" type="pic"/>
          </p:nvPr>
        </p:nvSpPr>
        <p:spPr>
          <a:xfrm>
            <a:off x="0" y="2134219"/>
            <a:ext cx="5589456" cy="3213100"/>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300"/>
              <a:buFont typeface="Arial"/>
              <a:buNone/>
              <a:defRPr b="0" i="0" sz="13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200" name="Shape 200"/>
          <p:cNvSpPr/>
          <p:nvPr>
            <p:ph idx="4" type="pic"/>
          </p:nvPr>
        </p:nvSpPr>
        <p:spPr>
          <a:xfrm>
            <a:off x="5592981" y="2134219"/>
            <a:ext cx="2194148" cy="3213100"/>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300"/>
              <a:buFont typeface="Arial"/>
              <a:buNone/>
              <a:defRPr b="0" i="0" sz="13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201" name="Shape 201"/>
          <p:cNvSpPr/>
          <p:nvPr>
            <p:ph idx="5" type="pic"/>
          </p:nvPr>
        </p:nvSpPr>
        <p:spPr>
          <a:xfrm>
            <a:off x="7790653" y="2134219"/>
            <a:ext cx="2194148" cy="3213100"/>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300"/>
              <a:buFont typeface="Arial"/>
              <a:buNone/>
              <a:defRPr b="0" i="0" sz="13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Right Project">
  <p:cSld name="1_Right Project">
    <p:spTree>
      <p:nvGrpSpPr>
        <p:cNvPr id="202" name="Shape 202"/>
        <p:cNvGrpSpPr/>
        <p:nvPr/>
      </p:nvGrpSpPr>
      <p:grpSpPr>
        <a:xfrm>
          <a:off x="0" y="0"/>
          <a:ext cx="0" cy="0"/>
          <a:chOff x="0" y="0"/>
          <a:chExt cx="0" cy="0"/>
        </a:xfrm>
      </p:grpSpPr>
      <p:sp>
        <p:nvSpPr>
          <p:cNvPr id="203" name="Shape 203"/>
          <p:cNvSpPr/>
          <p:nvPr>
            <p:ph idx="2" type="pic"/>
          </p:nvPr>
        </p:nvSpPr>
        <p:spPr>
          <a:xfrm>
            <a:off x="8632668" y="3416300"/>
            <a:ext cx="2575247" cy="3441700"/>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300"/>
              <a:buFont typeface="Arial"/>
              <a:buNone/>
              <a:defRPr b="0" i="0" sz="13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204" name="Shape 204"/>
          <p:cNvSpPr/>
          <p:nvPr>
            <p:ph idx="3" type="pic"/>
          </p:nvPr>
        </p:nvSpPr>
        <p:spPr>
          <a:xfrm>
            <a:off x="7345045" y="2286000"/>
            <a:ext cx="2575247" cy="3441700"/>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300"/>
              <a:buFont typeface="Arial"/>
              <a:buNone/>
              <a:defRPr b="0" i="0" sz="13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ortfolio Masonry Left">
  <p:cSld name="Portfolio Masonry Left">
    <p:spTree>
      <p:nvGrpSpPr>
        <p:cNvPr id="205" name="Shape 205"/>
        <p:cNvGrpSpPr/>
        <p:nvPr/>
      </p:nvGrpSpPr>
      <p:grpSpPr>
        <a:xfrm>
          <a:off x="0" y="0"/>
          <a:ext cx="0" cy="0"/>
          <a:chOff x="0" y="0"/>
          <a:chExt cx="0" cy="0"/>
        </a:xfrm>
      </p:grpSpPr>
      <p:sp>
        <p:nvSpPr>
          <p:cNvPr id="206" name="Shape 206"/>
          <p:cNvSpPr/>
          <p:nvPr>
            <p:ph idx="2" type="pic"/>
          </p:nvPr>
        </p:nvSpPr>
        <p:spPr>
          <a:xfrm>
            <a:off x="0" y="4594302"/>
            <a:ext cx="2963853" cy="2263697"/>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300"/>
              <a:buFont typeface="Arial"/>
              <a:buNone/>
              <a:defRPr b="0" i="0" sz="13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207" name="Shape 207"/>
          <p:cNvSpPr/>
          <p:nvPr>
            <p:ph idx="3" type="pic"/>
          </p:nvPr>
        </p:nvSpPr>
        <p:spPr>
          <a:xfrm>
            <a:off x="0" y="-5576"/>
            <a:ext cx="2989306" cy="4466064"/>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300"/>
              <a:buFont typeface="Arial"/>
              <a:buNone/>
              <a:defRPr b="0" i="0" sz="13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208" name="Shape 208"/>
          <p:cNvSpPr/>
          <p:nvPr>
            <p:ph idx="4" type="pic"/>
          </p:nvPr>
        </p:nvSpPr>
        <p:spPr>
          <a:xfrm>
            <a:off x="3126299" y="-5577"/>
            <a:ext cx="2963853" cy="2258123"/>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300"/>
              <a:buFont typeface="Arial"/>
              <a:buNone/>
              <a:defRPr b="0" i="0" sz="13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209" name="Shape 209"/>
          <p:cNvSpPr/>
          <p:nvPr>
            <p:ph idx="5" type="pic"/>
          </p:nvPr>
        </p:nvSpPr>
        <p:spPr>
          <a:xfrm>
            <a:off x="3126299" y="2391936"/>
            <a:ext cx="2963853" cy="4466064"/>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300"/>
              <a:buFont typeface="Arial"/>
              <a:buNone/>
              <a:defRPr b="0" i="0" sz="13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210" name="Shape 210"/>
          <p:cNvSpPr/>
          <p:nvPr/>
        </p:nvSpPr>
        <p:spPr>
          <a:xfrm>
            <a:off x="2911227" y="6311590"/>
            <a:ext cx="6346697" cy="34568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900" u="none" cap="none" strike="noStrike">
              <a:solidFill>
                <a:schemeClr val="lt1"/>
              </a:solidFill>
              <a:latin typeface="Lato Light"/>
              <a:ea typeface="Lato Light"/>
              <a:cs typeface="Lato Light"/>
              <a:sym typeface="Lato Light"/>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ortfolio Masonry Right">
  <p:cSld name="Portfolio Masonry Right">
    <p:spTree>
      <p:nvGrpSpPr>
        <p:cNvPr id="211" name="Shape 211"/>
        <p:cNvGrpSpPr/>
        <p:nvPr/>
      </p:nvGrpSpPr>
      <p:grpSpPr>
        <a:xfrm>
          <a:off x="0" y="0"/>
          <a:ext cx="0" cy="0"/>
          <a:chOff x="0" y="0"/>
          <a:chExt cx="0" cy="0"/>
        </a:xfrm>
      </p:grpSpPr>
      <p:sp>
        <p:nvSpPr>
          <p:cNvPr id="212" name="Shape 212"/>
          <p:cNvSpPr/>
          <p:nvPr>
            <p:ph idx="2" type="pic"/>
          </p:nvPr>
        </p:nvSpPr>
        <p:spPr>
          <a:xfrm>
            <a:off x="9202695" y="4594302"/>
            <a:ext cx="2989306" cy="2263697"/>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300"/>
              <a:buFont typeface="Arial"/>
              <a:buNone/>
              <a:defRPr b="0" i="0" sz="13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213" name="Shape 213"/>
          <p:cNvSpPr/>
          <p:nvPr>
            <p:ph idx="3" type="pic"/>
          </p:nvPr>
        </p:nvSpPr>
        <p:spPr>
          <a:xfrm>
            <a:off x="9202695" y="-5576"/>
            <a:ext cx="2989306" cy="4466064"/>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300"/>
              <a:buFont typeface="Arial"/>
              <a:buNone/>
              <a:defRPr b="0" i="0" sz="13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214" name="Shape 214"/>
          <p:cNvSpPr/>
          <p:nvPr>
            <p:ph idx="4" type="pic"/>
          </p:nvPr>
        </p:nvSpPr>
        <p:spPr>
          <a:xfrm>
            <a:off x="6082684" y="-5577"/>
            <a:ext cx="2963853" cy="2258123"/>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300"/>
              <a:buFont typeface="Arial"/>
              <a:buNone/>
              <a:defRPr b="0" i="0" sz="13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215" name="Shape 215"/>
          <p:cNvSpPr/>
          <p:nvPr>
            <p:ph idx="5" type="pic"/>
          </p:nvPr>
        </p:nvSpPr>
        <p:spPr>
          <a:xfrm>
            <a:off x="6082684" y="2391936"/>
            <a:ext cx="2963853" cy="4466064"/>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300"/>
              <a:buFont typeface="Arial"/>
              <a:buNone/>
              <a:defRPr b="0" i="0" sz="13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216" name="Shape 216"/>
          <p:cNvSpPr/>
          <p:nvPr/>
        </p:nvSpPr>
        <p:spPr>
          <a:xfrm>
            <a:off x="2911227" y="6311590"/>
            <a:ext cx="6346697" cy="34568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900" u="none" cap="none" strike="noStrike">
              <a:solidFill>
                <a:schemeClr val="lt1"/>
              </a:solidFill>
              <a:latin typeface="Lato Light"/>
              <a:ea typeface="Lato Light"/>
              <a:cs typeface="Lato Light"/>
              <a:sym typeface="Lato Light"/>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ortfolio of 4">
  <p:cSld name="Portfolio of 4">
    <p:spTree>
      <p:nvGrpSpPr>
        <p:cNvPr id="217" name="Shape 217"/>
        <p:cNvGrpSpPr/>
        <p:nvPr/>
      </p:nvGrpSpPr>
      <p:grpSpPr>
        <a:xfrm>
          <a:off x="0" y="0"/>
          <a:ext cx="0" cy="0"/>
          <a:chOff x="0" y="0"/>
          <a:chExt cx="0" cy="0"/>
        </a:xfrm>
      </p:grpSpPr>
      <p:sp>
        <p:nvSpPr>
          <p:cNvPr id="218" name="Shape 218"/>
          <p:cNvSpPr/>
          <p:nvPr>
            <p:ph idx="2" type="pic"/>
          </p:nvPr>
        </p:nvSpPr>
        <p:spPr>
          <a:xfrm>
            <a:off x="6101306" y="3423425"/>
            <a:ext cx="6090694" cy="3434576"/>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300"/>
              <a:buFont typeface="Arial"/>
              <a:buNone/>
              <a:defRPr b="0" i="0" sz="13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219" name="Shape 219"/>
          <p:cNvSpPr/>
          <p:nvPr>
            <p:ph idx="3" type="pic"/>
          </p:nvPr>
        </p:nvSpPr>
        <p:spPr>
          <a:xfrm>
            <a:off x="0" y="3423425"/>
            <a:ext cx="6101306" cy="3434576"/>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300"/>
              <a:buFont typeface="Arial"/>
              <a:buNone/>
              <a:defRPr b="0" i="0" sz="13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220" name="Shape 220"/>
          <p:cNvSpPr/>
          <p:nvPr>
            <p:ph idx="4" type="pic"/>
          </p:nvPr>
        </p:nvSpPr>
        <p:spPr>
          <a:xfrm>
            <a:off x="6101306" y="0"/>
            <a:ext cx="6090694" cy="3423423"/>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300"/>
              <a:buFont typeface="Arial"/>
              <a:buNone/>
              <a:defRPr b="0" i="0" sz="13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phone_devices of 3">
  <p:cSld name="iphone_devices of 3">
    <p:spTree>
      <p:nvGrpSpPr>
        <p:cNvPr id="221" name="Shape 221"/>
        <p:cNvGrpSpPr/>
        <p:nvPr/>
      </p:nvGrpSpPr>
      <p:grpSpPr>
        <a:xfrm>
          <a:off x="0" y="0"/>
          <a:ext cx="0" cy="0"/>
          <a:chOff x="0" y="0"/>
          <a:chExt cx="0" cy="0"/>
        </a:xfrm>
      </p:grpSpPr>
      <p:sp>
        <p:nvSpPr>
          <p:cNvPr id="222" name="Shape 222"/>
          <p:cNvSpPr/>
          <p:nvPr>
            <p:ph idx="2" type="pic"/>
          </p:nvPr>
        </p:nvSpPr>
        <p:spPr>
          <a:xfrm>
            <a:off x="2510100" y="5348716"/>
            <a:ext cx="1930042" cy="3408629"/>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300"/>
              <a:buFont typeface="Arial"/>
              <a:buNone/>
              <a:defRPr b="0" i="0" sz="13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223" name="Shape 223"/>
          <p:cNvSpPr/>
          <p:nvPr>
            <p:ph idx="3" type="pic"/>
          </p:nvPr>
        </p:nvSpPr>
        <p:spPr>
          <a:xfrm>
            <a:off x="5168157" y="3938259"/>
            <a:ext cx="1930042" cy="3408629"/>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300"/>
              <a:buFont typeface="Arial"/>
              <a:buNone/>
              <a:defRPr b="0" i="0" sz="13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224" name="Shape 224"/>
          <p:cNvSpPr/>
          <p:nvPr>
            <p:ph idx="4" type="pic"/>
          </p:nvPr>
        </p:nvSpPr>
        <p:spPr>
          <a:xfrm>
            <a:off x="7755202" y="5348716"/>
            <a:ext cx="1930042" cy="3408629"/>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300"/>
              <a:buFont typeface="Arial"/>
              <a:buNone/>
              <a:defRPr b="0" i="0" sz="13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225" name="Shape 225"/>
          <p:cNvSpPr/>
          <p:nvPr/>
        </p:nvSpPr>
        <p:spPr>
          <a:xfrm>
            <a:off x="2911227" y="6311590"/>
            <a:ext cx="6346697" cy="34568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900" u="none" cap="none" strike="noStrike">
              <a:solidFill>
                <a:schemeClr val="lt1"/>
              </a:solidFill>
              <a:latin typeface="Lato Light"/>
              <a:ea typeface="Lato Light"/>
              <a:cs typeface="Lato Light"/>
              <a:sym typeface="Lato Light"/>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ur Mission 2">
  <p:cSld name="Our Mission 2">
    <p:spTree>
      <p:nvGrpSpPr>
        <p:cNvPr id="31" name="Shape 31"/>
        <p:cNvGrpSpPr/>
        <p:nvPr/>
      </p:nvGrpSpPr>
      <p:grpSpPr>
        <a:xfrm>
          <a:off x="0" y="0"/>
          <a:ext cx="0" cy="0"/>
          <a:chOff x="0" y="0"/>
          <a:chExt cx="0" cy="0"/>
        </a:xfrm>
      </p:grpSpPr>
      <p:sp>
        <p:nvSpPr>
          <p:cNvPr id="32" name="Shape 32"/>
          <p:cNvSpPr/>
          <p:nvPr>
            <p:ph idx="2" type="pic"/>
          </p:nvPr>
        </p:nvSpPr>
        <p:spPr>
          <a:xfrm>
            <a:off x="1" y="2045842"/>
            <a:ext cx="6054418" cy="3384802"/>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2100"/>
              <a:buFont typeface="Arial"/>
              <a:buNone/>
              <a:defRPr b="0" i="0" sz="21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iphone_devices of 3">
  <p:cSld name="1_iphone_devices of 3">
    <p:spTree>
      <p:nvGrpSpPr>
        <p:cNvPr id="226" name="Shape 226"/>
        <p:cNvGrpSpPr/>
        <p:nvPr/>
      </p:nvGrpSpPr>
      <p:grpSpPr>
        <a:xfrm>
          <a:off x="0" y="0"/>
          <a:ext cx="0" cy="0"/>
          <a:chOff x="0" y="0"/>
          <a:chExt cx="0" cy="0"/>
        </a:xfrm>
      </p:grpSpPr>
      <p:sp>
        <p:nvSpPr>
          <p:cNvPr id="227" name="Shape 227"/>
          <p:cNvSpPr/>
          <p:nvPr/>
        </p:nvSpPr>
        <p:spPr>
          <a:xfrm>
            <a:off x="2911227" y="6311590"/>
            <a:ext cx="6346697" cy="34568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900" u="none" cap="none" strike="noStrike">
              <a:solidFill>
                <a:schemeClr val="lt1"/>
              </a:solidFill>
              <a:latin typeface="Lato Light"/>
              <a:ea typeface="Lato Light"/>
              <a:cs typeface="Lato Light"/>
              <a:sym typeface="Lato Light"/>
            </a:endParaRPr>
          </a:p>
        </p:txBody>
      </p:sp>
      <p:sp>
        <p:nvSpPr>
          <p:cNvPr id="228" name="Shape 228"/>
          <p:cNvSpPr/>
          <p:nvPr>
            <p:ph idx="2" type="pic"/>
          </p:nvPr>
        </p:nvSpPr>
        <p:spPr>
          <a:xfrm>
            <a:off x="6970174" y="1623849"/>
            <a:ext cx="3621758" cy="6437586"/>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300"/>
              <a:buFont typeface="Arial"/>
              <a:buNone/>
              <a:defRPr b="0" i="0" sz="13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2_iphone_devices of 3">
  <p:cSld name="2_iphone_devices of 3">
    <p:spTree>
      <p:nvGrpSpPr>
        <p:cNvPr id="229" name="Shape 229"/>
        <p:cNvGrpSpPr/>
        <p:nvPr/>
      </p:nvGrpSpPr>
      <p:grpSpPr>
        <a:xfrm>
          <a:off x="0" y="0"/>
          <a:ext cx="0" cy="0"/>
          <a:chOff x="0" y="0"/>
          <a:chExt cx="0" cy="0"/>
        </a:xfrm>
      </p:grpSpPr>
      <p:sp>
        <p:nvSpPr>
          <p:cNvPr id="230" name="Shape 230"/>
          <p:cNvSpPr/>
          <p:nvPr/>
        </p:nvSpPr>
        <p:spPr>
          <a:xfrm>
            <a:off x="2911227" y="6311590"/>
            <a:ext cx="6346697" cy="34568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900" u="none" cap="none" strike="noStrike">
              <a:solidFill>
                <a:schemeClr val="lt1"/>
              </a:solidFill>
              <a:latin typeface="Lato Light"/>
              <a:ea typeface="Lato Light"/>
              <a:cs typeface="Lato Light"/>
              <a:sym typeface="Lato Light"/>
            </a:endParaRPr>
          </a:p>
        </p:txBody>
      </p:sp>
      <p:sp>
        <p:nvSpPr>
          <p:cNvPr id="231" name="Shape 231"/>
          <p:cNvSpPr/>
          <p:nvPr>
            <p:ph idx="2" type="pic"/>
          </p:nvPr>
        </p:nvSpPr>
        <p:spPr>
          <a:xfrm>
            <a:off x="4627808" y="3115099"/>
            <a:ext cx="2878918" cy="5103350"/>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300"/>
              <a:buFont typeface="Arial"/>
              <a:buNone/>
              <a:defRPr b="0" i="0" sz="13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Welcome Message">
  <p:cSld name="Welcome Message">
    <p:spTree>
      <p:nvGrpSpPr>
        <p:cNvPr id="232" name="Shape 232"/>
        <p:cNvGrpSpPr/>
        <p:nvPr/>
      </p:nvGrpSpPr>
      <p:grpSpPr>
        <a:xfrm>
          <a:off x="0" y="0"/>
          <a:ext cx="0" cy="0"/>
          <a:chOff x="0" y="0"/>
          <a:chExt cx="0" cy="0"/>
        </a:xfrm>
      </p:grpSpPr>
      <p:sp>
        <p:nvSpPr>
          <p:cNvPr id="233" name="Shape 233"/>
          <p:cNvSpPr/>
          <p:nvPr>
            <p:ph idx="2" type="pic"/>
          </p:nvPr>
        </p:nvSpPr>
        <p:spPr>
          <a:xfrm>
            <a:off x="1140948" y="1667631"/>
            <a:ext cx="2248875" cy="2608016"/>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300"/>
              <a:buFont typeface="Arial"/>
              <a:buNone/>
              <a:defRPr b="0" i="0" sz="13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rvices Features">
  <p:cSld name="Services Features">
    <p:spTree>
      <p:nvGrpSpPr>
        <p:cNvPr id="234" name="Shape 234"/>
        <p:cNvGrpSpPr/>
        <p:nvPr/>
      </p:nvGrpSpPr>
      <p:grpSpPr>
        <a:xfrm>
          <a:off x="0" y="0"/>
          <a:ext cx="0" cy="0"/>
          <a:chOff x="0" y="0"/>
          <a:chExt cx="0" cy="0"/>
        </a:xfrm>
      </p:grpSpPr>
      <p:sp>
        <p:nvSpPr>
          <p:cNvPr id="235" name="Shape 235"/>
          <p:cNvSpPr/>
          <p:nvPr>
            <p:ph idx="2" type="pic"/>
          </p:nvPr>
        </p:nvSpPr>
        <p:spPr>
          <a:xfrm>
            <a:off x="-1" y="3644900"/>
            <a:ext cx="12192000" cy="3213100"/>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300"/>
              <a:buFont typeface="Arial"/>
              <a:buNone/>
              <a:defRPr b="0" i="0" sz="13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meline 1">
  <p:cSld name="Timeline 1">
    <p:spTree>
      <p:nvGrpSpPr>
        <p:cNvPr id="236" name="Shape 236"/>
        <p:cNvGrpSpPr/>
        <p:nvPr/>
      </p:nvGrpSpPr>
      <p:grpSpPr>
        <a:xfrm>
          <a:off x="0" y="0"/>
          <a:ext cx="0" cy="0"/>
          <a:chOff x="0" y="0"/>
          <a:chExt cx="0" cy="0"/>
        </a:xfrm>
      </p:grpSpPr>
      <p:sp>
        <p:nvSpPr>
          <p:cNvPr id="237" name="Shape 237"/>
          <p:cNvSpPr/>
          <p:nvPr>
            <p:ph idx="2" type="pic"/>
          </p:nvPr>
        </p:nvSpPr>
        <p:spPr>
          <a:xfrm>
            <a:off x="6662666" y="4544121"/>
            <a:ext cx="3099468" cy="2018371"/>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300"/>
              <a:buFont typeface="Arial"/>
              <a:buNone/>
              <a:defRPr b="0" i="0" sz="13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238" name="Shape 238"/>
          <p:cNvSpPr/>
          <p:nvPr>
            <p:ph idx="3" type="pic"/>
          </p:nvPr>
        </p:nvSpPr>
        <p:spPr>
          <a:xfrm>
            <a:off x="2432977" y="3289610"/>
            <a:ext cx="3099468" cy="2018371"/>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300"/>
              <a:buFont typeface="Arial"/>
              <a:buNone/>
              <a:defRPr b="0" i="0" sz="13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239" name="Shape 239"/>
          <p:cNvSpPr/>
          <p:nvPr/>
        </p:nvSpPr>
        <p:spPr>
          <a:xfrm>
            <a:off x="2895184" y="6278136"/>
            <a:ext cx="6404742" cy="412595"/>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900" u="none" cap="none" strike="noStrike">
              <a:solidFill>
                <a:schemeClr val="lt1"/>
              </a:solidFill>
              <a:latin typeface="Lato Light"/>
              <a:ea typeface="Lato Light"/>
              <a:cs typeface="Lato Light"/>
              <a:sym typeface="Lato Light"/>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meline 2">
  <p:cSld name="Timeline 2">
    <p:spTree>
      <p:nvGrpSpPr>
        <p:cNvPr id="240" name="Shape 240"/>
        <p:cNvGrpSpPr/>
        <p:nvPr/>
      </p:nvGrpSpPr>
      <p:grpSpPr>
        <a:xfrm>
          <a:off x="0" y="0"/>
          <a:ext cx="0" cy="0"/>
          <a:chOff x="0" y="0"/>
          <a:chExt cx="0" cy="0"/>
        </a:xfrm>
      </p:grpSpPr>
      <p:sp>
        <p:nvSpPr>
          <p:cNvPr id="241" name="Shape 241"/>
          <p:cNvSpPr/>
          <p:nvPr>
            <p:ph idx="2" type="pic"/>
          </p:nvPr>
        </p:nvSpPr>
        <p:spPr>
          <a:xfrm>
            <a:off x="6662666" y="2263943"/>
            <a:ext cx="3099468" cy="2018371"/>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300"/>
              <a:buFont typeface="Arial"/>
              <a:buNone/>
              <a:defRPr b="0" i="0" sz="13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242" name="Shape 242"/>
          <p:cNvSpPr/>
          <p:nvPr>
            <p:ph idx="3" type="pic"/>
          </p:nvPr>
        </p:nvSpPr>
        <p:spPr>
          <a:xfrm>
            <a:off x="2432977" y="1009431"/>
            <a:ext cx="3099468" cy="2018371"/>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300"/>
              <a:buFont typeface="Arial"/>
              <a:buNone/>
              <a:defRPr b="0" i="0" sz="13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243" name="Shape 243"/>
          <p:cNvSpPr/>
          <p:nvPr>
            <p:ph idx="4" type="pic"/>
          </p:nvPr>
        </p:nvSpPr>
        <p:spPr>
          <a:xfrm>
            <a:off x="2432977" y="4176378"/>
            <a:ext cx="3099468" cy="2018371"/>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300"/>
              <a:buFont typeface="Arial"/>
              <a:buNone/>
              <a:defRPr b="0" i="0" sz="13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244" name="Shape 244"/>
          <p:cNvSpPr/>
          <p:nvPr/>
        </p:nvSpPr>
        <p:spPr>
          <a:xfrm>
            <a:off x="2895184" y="6278136"/>
            <a:ext cx="6404742" cy="412595"/>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900" u="none" cap="none" strike="noStrike">
              <a:solidFill>
                <a:schemeClr val="lt1"/>
              </a:solidFill>
              <a:latin typeface="Lato Light"/>
              <a:ea typeface="Lato Light"/>
              <a:cs typeface="Lato Light"/>
              <a:sym typeface="Lato Light"/>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s">
  <p:cSld name="Quotes">
    <p:spTree>
      <p:nvGrpSpPr>
        <p:cNvPr id="245" name="Shape 245"/>
        <p:cNvGrpSpPr/>
        <p:nvPr/>
      </p:nvGrpSpPr>
      <p:grpSpPr>
        <a:xfrm>
          <a:off x="0" y="0"/>
          <a:ext cx="0" cy="0"/>
          <a:chOff x="0" y="0"/>
          <a:chExt cx="0" cy="0"/>
        </a:xfrm>
      </p:grpSpPr>
      <p:sp>
        <p:nvSpPr>
          <p:cNvPr id="246" name="Shape 246"/>
          <p:cNvSpPr/>
          <p:nvPr>
            <p:ph idx="2" type="pic"/>
          </p:nvPr>
        </p:nvSpPr>
        <p:spPr>
          <a:xfrm>
            <a:off x="6101306" y="3423425"/>
            <a:ext cx="6090694" cy="3434576"/>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300"/>
              <a:buFont typeface="Arial"/>
              <a:buNone/>
              <a:defRPr b="0" i="0" sz="13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247" name="Shape 247"/>
          <p:cNvSpPr/>
          <p:nvPr>
            <p:ph idx="3" type="pic"/>
          </p:nvPr>
        </p:nvSpPr>
        <p:spPr>
          <a:xfrm>
            <a:off x="-11154" y="0"/>
            <a:ext cx="6112460" cy="3423423"/>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300"/>
              <a:buFont typeface="Arial"/>
              <a:buNone/>
              <a:defRPr b="0" i="0" sz="13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248" name="Shape 248"/>
          <p:cNvSpPr/>
          <p:nvPr/>
        </p:nvSpPr>
        <p:spPr>
          <a:xfrm>
            <a:off x="2895184" y="6278136"/>
            <a:ext cx="6404742" cy="412595"/>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900" u="none" cap="none" strike="noStrike">
              <a:solidFill>
                <a:schemeClr val="lt1"/>
              </a:solidFill>
              <a:latin typeface="Lato Light"/>
              <a:ea typeface="Lato Light"/>
              <a:cs typeface="Lato Light"/>
              <a:sym typeface="Lato Light"/>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eet_the_squad">
  <p:cSld name="Meet_the_squad">
    <p:spTree>
      <p:nvGrpSpPr>
        <p:cNvPr id="249" name="Shape 249"/>
        <p:cNvGrpSpPr/>
        <p:nvPr/>
      </p:nvGrpSpPr>
      <p:grpSpPr>
        <a:xfrm>
          <a:off x="0" y="0"/>
          <a:ext cx="0" cy="0"/>
          <a:chOff x="0" y="0"/>
          <a:chExt cx="0" cy="0"/>
        </a:xfrm>
      </p:grpSpPr>
      <p:sp>
        <p:nvSpPr>
          <p:cNvPr id="250" name="Shape 250"/>
          <p:cNvSpPr/>
          <p:nvPr>
            <p:ph idx="2" type="pic"/>
          </p:nvPr>
        </p:nvSpPr>
        <p:spPr>
          <a:xfrm>
            <a:off x="1360720" y="1706244"/>
            <a:ext cx="2973453" cy="3083754"/>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300"/>
              <a:buFont typeface="Arial"/>
              <a:buNone/>
              <a:defRPr b="0" i="0" sz="13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251" name="Shape 251"/>
          <p:cNvSpPr/>
          <p:nvPr>
            <p:ph idx="3" type="pic"/>
          </p:nvPr>
        </p:nvSpPr>
        <p:spPr>
          <a:xfrm>
            <a:off x="7831785" y="1706244"/>
            <a:ext cx="2973453" cy="3083754"/>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300"/>
              <a:buFont typeface="Arial"/>
              <a:buNone/>
              <a:defRPr b="0" i="0" sz="13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252" name="Shape 252"/>
          <p:cNvSpPr/>
          <p:nvPr>
            <p:ph idx="4" type="pic"/>
          </p:nvPr>
        </p:nvSpPr>
        <p:spPr>
          <a:xfrm>
            <a:off x="4596253" y="1706244"/>
            <a:ext cx="2973453" cy="3083754"/>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300"/>
              <a:buFont typeface="Arial"/>
              <a:buNone/>
              <a:defRPr b="0" i="0" sz="13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eam 2">
  <p:cSld name="Team 2">
    <p:spTree>
      <p:nvGrpSpPr>
        <p:cNvPr id="253" name="Shape 253"/>
        <p:cNvGrpSpPr/>
        <p:nvPr/>
      </p:nvGrpSpPr>
      <p:grpSpPr>
        <a:xfrm>
          <a:off x="0" y="0"/>
          <a:ext cx="0" cy="0"/>
          <a:chOff x="0" y="0"/>
          <a:chExt cx="0" cy="0"/>
        </a:xfrm>
      </p:grpSpPr>
      <p:sp>
        <p:nvSpPr>
          <p:cNvPr id="254" name="Shape 254"/>
          <p:cNvSpPr/>
          <p:nvPr>
            <p:ph idx="2" type="pic"/>
          </p:nvPr>
        </p:nvSpPr>
        <p:spPr>
          <a:xfrm>
            <a:off x="0" y="0"/>
            <a:ext cx="12192000" cy="6858000"/>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300"/>
              <a:buFont typeface="Arial"/>
              <a:buNone/>
              <a:defRPr b="0" i="0" sz="13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255" name="Shape 255"/>
          <p:cNvSpPr/>
          <p:nvPr>
            <p:ph idx="3" type="pic"/>
          </p:nvPr>
        </p:nvSpPr>
        <p:spPr>
          <a:xfrm>
            <a:off x="9367481" y="2332757"/>
            <a:ext cx="1467994" cy="1467577"/>
          </a:xfrm>
          <a:prstGeom prst="ellipse">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chemeClr val="dk1"/>
              </a:buClr>
              <a:buSzPts val="1150"/>
              <a:buFont typeface="Arial"/>
              <a:buChar char="•"/>
              <a:defRPr b="0" i="0" sz="1150" u="none" cap="none" strike="noStrike">
                <a:solidFill>
                  <a:schemeClr val="dk1"/>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256" name="Shape 256"/>
          <p:cNvSpPr/>
          <p:nvPr>
            <p:ph idx="4" type="pic"/>
          </p:nvPr>
        </p:nvSpPr>
        <p:spPr>
          <a:xfrm>
            <a:off x="6703597" y="2332757"/>
            <a:ext cx="1467994" cy="1467577"/>
          </a:xfrm>
          <a:prstGeom prst="ellipse">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chemeClr val="dk1"/>
              </a:buClr>
              <a:buSzPts val="1150"/>
              <a:buFont typeface="Arial"/>
              <a:buChar char="•"/>
              <a:defRPr b="0" i="0" sz="1150" u="none" cap="none" strike="noStrike">
                <a:solidFill>
                  <a:schemeClr val="dk1"/>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257" name="Shape 257"/>
          <p:cNvSpPr/>
          <p:nvPr>
            <p:ph idx="5" type="pic"/>
          </p:nvPr>
        </p:nvSpPr>
        <p:spPr>
          <a:xfrm>
            <a:off x="4005415" y="2332757"/>
            <a:ext cx="1467994" cy="1467577"/>
          </a:xfrm>
          <a:prstGeom prst="ellipse">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chemeClr val="dk1"/>
              </a:buClr>
              <a:buSzPts val="1150"/>
              <a:buFont typeface="Arial"/>
              <a:buChar char="•"/>
              <a:defRPr b="0" i="0" sz="1150" u="none" cap="none" strike="noStrike">
                <a:solidFill>
                  <a:schemeClr val="dk1"/>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258" name="Shape 258"/>
          <p:cNvSpPr/>
          <p:nvPr>
            <p:ph idx="6" type="pic"/>
          </p:nvPr>
        </p:nvSpPr>
        <p:spPr>
          <a:xfrm>
            <a:off x="1341531" y="2332757"/>
            <a:ext cx="1467994" cy="1467577"/>
          </a:xfrm>
          <a:prstGeom prst="ellipse">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chemeClr val="dk1"/>
              </a:buClr>
              <a:buSzPts val="1150"/>
              <a:buFont typeface="Arial"/>
              <a:buChar char="•"/>
              <a:defRPr b="0" i="0" sz="1150" u="none" cap="none" strike="noStrike">
                <a:solidFill>
                  <a:schemeClr val="dk1"/>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Team 2">
  <p:cSld name="1_Team 2">
    <p:spTree>
      <p:nvGrpSpPr>
        <p:cNvPr id="259" name="Shape 259"/>
        <p:cNvGrpSpPr/>
        <p:nvPr/>
      </p:nvGrpSpPr>
      <p:grpSpPr>
        <a:xfrm>
          <a:off x="0" y="0"/>
          <a:ext cx="0" cy="0"/>
          <a:chOff x="0" y="0"/>
          <a:chExt cx="0" cy="0"/>
        </a:xfrm>
      </p:grpSpPr>
      <p:sp>
        <p:nvSpPr>
          <p:cNvPr id="260" name="Shape 260"/>
          <p:cNvSpPr/>
          <p:nvPr>
            <p:ph idx="2" type="pic"/>
          </p:nvPr>
        </p:nvSpPr>
        <p:spPr>
          <a:xfrm>
            <a:off x="9367481" y="2332757"/>
            <a:ext cx="1467994" cy="1467577"/>
          </a:xfrm>
          <a:prstGeom prst="ellipse">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chemeClr val="dk1"/>
              </a:buClr>
              <a:buSzPts val="1150"/>
              <a:buFont typeface="Arial"/>
              <a:buChar char="•"/>
              <a:defRPr b="0" i="0" sz="1150" u="none" cap="none" strike="noStrike">
                <a:solidFill>
                  <a:schemeClr val="dk1"/>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261" name="Shape 261"/>
          <p:cNvSpPr/>
          <p:nvPr>
            <p:ph idx="3" type="pic"/>
          </p:nvPr>
        </p:nvSpPr>
        <p:spPr>
          <a:xfrm>
            <a:off x="6703597" y="2332757"/>
            <a:ext cx="1467994" cy="1467577"/>
          </a:xfrm>
          <a:prstGeom prst="ellipse">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chemeClr val="dk1"/>
              </a:buClr>
              <a:buSzPts val="1150"/>
              <a:buFont typeface="Arial"/>
              <a:buChar char="•"/>
              <a:defRPr b="0" i="0" sz="1150" u="none" cap="none" strike="noStrike">
                <a:solidFill>
                  <a:schemeClr val="dk1"/>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262" name="Shape 262"/>
          <p:cNvSpPr/>
          <p:nvPr>
            <p:ph idx="4" type="pic"/>
          </p:nvPr>
        </p:nvSpPr>
        <p:spPr>
          <a:xfrm>
            <a:off x="4005415" y="2332757"/>
            <a:ext cx="1467994" cy="1467577"/>
          </a:xfrm>
          <a:prstGeom prst="ellipse">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chemeClr val="dk1"/>
              </a:buClr>
              <a:buSzPts val="1150"/>
              <a:buFont typeface="Arial"/>
              <a:buChar char="•"/>
              <a:defRPr b="0" i="0" sz="1150" u="none" cap="none" strike="noStrike">
                <a:solidFill>
                  <a:schemeClr val="dk1"/>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263" name="Shape 263"/>
          <p:cNvSpPr/>
          <p:nvPr>
            <p:ph idx="5" type="pic"/>
          </p:nvPr>
        </p:nvSpPr>
        <p:spPr>
          <a:xfrm>
            <a:off x="1341531" y="2332757"/>
            <a:ext cx="1467994" cy="1467577"/>
          </a:xfrm>
          <a:prstGeom prst="ellipse">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chemeClr val="dk1"/>
              </a:buClr>
              <a:buSzPts val="1150"/>
              <a:buFont typeface="Arial"/>
              <a:buChar char="•"/>
              <a:defRPr b="0" i="0" sz="1150" u="none" cap="none" strike="noStrike">
                <a:solidFill>
                  <a:schemeClr val="dk1"/>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Picture v4">
  <p:cSld name="Big Picture v4">
    <p:spTree>
      <p:nvGrpSpPr>
        <p:cNvPr id="33" name="Shape 33"/>
        <p:cNvGrpSpPr/>
        <p:nvPr/>
      </p:nvGrpSpPr>
      <p:grpSpPr>
        <a:xfrm>
          <a:off x="0" y="0"/>
          <a:ext cx="0" cy="0"/>
          <a:chOff x="0" y="0"/>
          <a:chExt cx="0" cy="0"/>
        </a:xfrm>
      </p:grpSpPr>
      <p:sp>
        <p:nvSpPr>
          <p:cNvPr id="34" name="Shape 34"/>
          <p:cNvSpPr/>
          <p:nvPr>
            <p:ph idx="2" type="pic"/>
          </p:nvPr>
        </p:nvSpPr>
        <p:spPr>
          <a:xfrm>
            <a:off x="1" y="1"/>
            <a:ext cx="12191999" cy="6857999"/>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2100"/>
              <a:buFont typeface="Arial"/>
              <a:buNone/>
              <a:defRPr b="0" i="0" sz="21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Laptop3">
  <p:cSld name="1_Laptop3">
    <p:spTree>
      <p:nvGrpSpPr>
        <p:cNvPr id="264" name="Shape 264"/>
        <p:cNvGrpSpPr/>
        <p:nvPr/>
      </p:nvGrpSpPr>
      <p:grpSpPr>
        <a:xfrm>
          <a:off x="0" y="0"/>
          <a:ext cx="0" cy="0"/>
          <a:chOff x="0" y="0"/>
          <a:chExt cx="0" cy="0"/>
        </a:xfrm>
      </p:grpSpPr>
      <p:sp>
        <p:nvSpPr>
          <p:cNvPr id="265" name="Shape 265"/>
          <p:cNvSpPr/>
          <p:nvPr>
            <p:ph idx="2" type="pic"/>
          </p:nvPr>
        </p:nvSpPr>
        <p:spPr>
          <a:xfrm>
            <a:off x="4216575" y="2440066"/>
            <a:ext cx="3790604" cy="2401306"/>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300"/>
              <a:buFont typeface="Arial"/>
              <a:buNone/>
              <a:defRPr b="0" i="0" sz="13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Laptop mockup">
  <p:cSld name="Laptop mockup">
    <p:spTree>
      <p:nvGrpSpPr>
        <p:cNvPr id="266" name="Shape 266"/>
        <p:cNvGrpSpPr/>
        <p:nvPr/>
      </p:nvGrpSpPr>
      <p:grpSpPr>
        <a:xfrm>
          <a:off x="0" y="0"/>
          <a:ext cx="0" cy="0"/>
          <a:chOff x="0" y="0"/>
          <a:chExt cx="0" cy="0"/>
        </a:xfrm>
      </p:grpSpPr>
      <p:sp>
        <p:nvSpPr>
          <p:cNvPr id="267" name="Shape 267"/>
          <p:cNvSpPr/>
          <p:nvPr>
            <p:ph idx="2" type="pic"/>
          </p:nvPr>
        </p:nvSpPr>
        <p:spPr>
          <a:xfrm>
            <a:off x="7341086" y="3187793"/>
            <a:ext cx="2908549" cy="1847088"/>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300"/>
              <a:buFont typeface="Arial"/>
              <a:buNone/>
              <a:defRPr b="0" i="0" sz="13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268" name="Shape 268"/>
          <p:cNvSpPr/>
          <p:nvPr>
            <p:ph idx="3" type="pic"/>
          </p:nvPr>
        </p:nvSpPr>
        <p:spPr>
          <a:xfrm>
            <a:off x="1930378" y="3187793"/>
            <a:ext cx="2908549" cy="1847088"/>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300"/>
              <a:buFont typeface="Arial"/>
              <a:buNone/>
              <a:defRPr b="0" i="0" sz="13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269" name="Shape 269"/>
          <p:cNvSpPr/>
          <p:nvPr>
            <p:ph idx="4" type="pic"/>
          </p:nvPr>
        </p:nvSpPr>
        <p:spPr>
          <a:xfrm>
            <a:off x="4452513" y="3544622"/>
            <a:ext cx="3281748" cy="2071116"/>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300"/>
              <a:buFont typeface="Arial"/>
              <a:buNone/>
              <a:defRPr b="0" i="0" sz="13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eet our Team">
  <p:cSld name="Meet our Team">
    <p:spTree>
      <p:nvGrpSpPr>
        <p:cNvPr id="270" name="Shape 270"/>
        <p:cNvGrpSpPr/>
        <p:nvPr/>
      </p:nvGrpSpPr>
      <p:grpSpPr>
        <a:xfrm>
          <a:off x="0" y="0"/>
          <a:ext cx="0" cy="0"/>
          <a:chOff x="0" y="0"/>
          <a:chExt cx="0" cy="0"/>
        </a:xfrm>
      </p:grpSpPr>
      <p:sp>
        <p:nvSpPr>
          <p:cNvPr id="271" name="Shape 271"/>
          <p:cNvSpPr/>
          <p:nvPr>
            <p:ph idx="2" type="pic"/>
          </p:nvPr>
        </p:nvSpPr>
        <p:spPr>
          <a:xfrm>
            <a:off x="1804567" y="1796262"/>
            <a:ext cx="1801838" cy="1801368"/>
          </a:xfrm>
          <a:prstGeom prst="ellipse">
            <a:avLst/>
          </a:prstGeom>
          <a:solidFill>
            <a:srgbClr val="F2F2F2"/>
          </a:solid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400"/>
              <a:buFont typeface="Arial"/>
              <a:buNone/>
              <a:defRPr b="0" i="0" sz="1400" u="none" cap="none" strike="noStrike">
                <a:solidFill>
                  <a:srgbClr val="D8D8D8"/>
                </a:solidFill>
                <a:latin typeface="Lato"/>
                <a:ea typeface="Lato"/>
                <a:cs typeface="Lato"/>
                <a:sym typeface="Lato"/>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272" name="Shape 272"/>
          <p:cNvSpPr/>
          <p:nvPr>
            <p:ph idx="3" type="pic"/>
          </p:nvPr>
        </p:nvSpPr>
        <p:spPr>
          <a:xfrm>
            <a:off x="6429036" y="1796262"/>
            <a:ext cx="1801838" cy="1801368"/>
          </a:xfrm>
          <a:prstGeom prst="ellipse">
            <a:avLst/>
          </a:prstGeom>
          <a:solidFill>
            <a:srgbClr val="F2F2F2"/>
          </a:solid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400"/>
              <a:buFont typeface="Arial"/>
              <a:buNone/>
              <a:defRPr b="0" i="0" sz="1400" u="none" cap="none" strike="noStrike">
                <a:solidFill>
                  <a:srgbClr val="D8D8D8"/>
                </a:solidFill>
                <a:latin typeface="Lato"/>
                <a:ea typeface="Lato"/>
                <a:cs typeface="Lato"/>
                <a:sym typeface="Lato"/>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273" name="Shape 273"/>
          <p:cNvSpPr/>
          <p:nvPr>
            <p:ph idx="4" type="pic"/>
          </p:nvPr>
        </p:nvSpPr>
        <p:spPr>
          <a:xfrm>
            <a:off x="1804567" y="3915547"/>
            <a:ext cx="1801838" cy="1801368"/>
          </a:xfrm>
          <a:prstGeom prst="ellipse">
            <a:avLst/>
          </a:prstGeom>
          <a:solidFill>
            <a:srgbClr val="F2F2F2"/>
          </a:solid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400"/>
              <a:buFont typeface="Arial"/>
              <a:buNone/>
              <a:defRPr b="0" i="0" sz="1400" u="none" cap="none" strike="noStrike">
                <a:solidFill>
                  <a:srgbClr val="D8D8D8"/>
                </a:solidFill>
                <a:latin typeface="Lato"/>
                <a:ea typeface="Lato"/>
                <a:cs typeface="Lato"/>
                <a:sym typeface="Lato"/>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274" name="Shape 274"/>
          <p:cNvSpPr/>
          <p:nvPr>
            <p:ph idx="5" type="pic"/>
          </p:nvPr>
        </p:nvSpPr>
        <p:spPr>
          <a:xfrm>
            <a:off x="6429036" y="3915547"/>
            <a:ext cx="1801838" cy="1801368"/>
          </a:xfrm>
          <a:prstGeom prst="ellipse">
            <a:avLst/>
          </a:prstGeom>
          <a:solidFill>
            <a:srgbClr val="F2F2F2"/>
          </a:solid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400"/>
              <a:buFont typeface="Arial"/>
              <a:buNone/>
              <a:defRPr b="0" i="0" sz="1400" u="none" cap="none" strike="noStrike">
                <a:solidFill>
                  <a:srgbClr val="D8D8D8"/>
                </a:solidFill>
                <a:latin typeface="Lato"/>
                <a:ea typeface="Lato"/>
                <a:cs typeface="Lato"/>
                <a:sym typeface="Lato"/>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What we do">
  <p:cSld name="What we do">
    <p:spTree>
      <p:nvGrpSpPr>
        <p:cNvPr id="275" name="Shape 275"/>
        <p:cNvGrpSpPr/>
        <p:nvPr/>
      </p:nvGrpSpPr>
      <p:grpSpPr>
        <a:xfrm>
          <a:off x="0" y="0"/>
          <a:ext cx="0" cy="0"/>
          <a:chOff x="0" y="0"/>
          <a:chExt cx="0" cy="0"/>
        </a:xfrm>
      </p:grpSpPr>
      <p:sp>
        <p:nvSpPr>
          <p:cNvPr id="276" name="Shape 276"/>
          <p:cNvSpPr/>
          <p:nvPr>
            <p:ph idx="2" type="pic"/>
          </p:nvPr>
        </p:nvSpPr>
        <p:spPr>
          <a:xfrm>
            <a:off x="1199579" y="2257898"/>
            <a:ext cx="4466716" cy="3268286"/>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300"/>
              <a:buFont typeface="Arial"/>
              <a:buNone/>
              <a:defRPr b="0" i="0" sz="13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What we do 2">
  <p:cSld name="What we do 2">
    <p:spTree>
      <p:nvGrpSpPr>
        <p:cNvPr id="277" name="Shape 277"/>
        <p:cNvGrpSpPr/>
        <p:nvPr/>
      </p:nvGrpSpPr>
      <p:grpSpPr>
        <a:xfrm>
          <a:off x="0" y="0"/>
          <a:ext cx="0" cy="0"/>
          <a:chOff x="0" y="0"/>
          <a:chExt cx="0" cy="0"/>
        </a:xfrm>
      </p:grpSpPr>
      <p:sp>
        <p:nvSpPr>
          <p:cNvPr id="278" name="Shape 278"/>
          <p:cNvSpPr/>
          <p:nvPr>
            <p:ph idx="2" type="pic"/>
          </p:nvPr>
        </p:nvSpPr>
        <p:spPr>
          <a:xfrm>
            <a:off x="8774926" y="2007219"/>
            <a:ext cx="1963125" cy="2442118"/>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300"/>
              <a:buFont typeface="Arial"/>
              <a:buNone/>
              <a:defRPr b="0" i="0" sz="13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279" name="Shape 279"/>
          <p:cNvSpPr/>
          <p:nvPr>
            <p:ph idx="3" type="pic"/>
          </p:nvPr>
        </p:nvSpPr>
        <p:spPr>
          <a:xfrm>
            <a:off x="6340732" y="2007219"/>
            <a:ext cx="1963125" cy="2442118"/>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300"/>
              <a:buFont typeface="Arial"/>
              <a:buNone/>
              <a:defRPr b="0" i="0" sz="13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280" name="Shape 280"/>
          <p:cNvSpPr/>
          <p:nvPr>
            <p:ph idx="4" type="pic"/>
          </p:nvPr>
        </p:nvSpPr>
        <p:spPr>
          <a:xfrm>
            <a:off x="3906539" y="2007219"/>
            <a:ext cx="1963125" cy="2442118"/>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300"/>
              <a:buFont typeface="Arial"/>
              <a:buNone/>
              <a:defRPr b="0" i="0" sz="13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281" name="Shape 281"/>
          <p:cNvSpPr/>
          <p:nvPr>
            <p:ph idx="5" type="pic"/>
          </p:nvPr>
        </p:nvSpPr>
        <p:spPr>
          <a:xfrm>
            <a:off x="1472346" y="2007219"/>
            <a:ext cx="1963125" cy="2442118"/>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300"/>
              <a:buFont typeface="Arial"/>
              <a:buNone/>
              <a:defRPr b="0" i="0" sz="13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artners Left">
  <p:cSld name="Partners Left">
    <p:spTree>
      <p:nvGrpSpPr>
        <p:cNvPr id="282" name="Shape 282"/>
        <p:cNvGrpSpPr/>
        <p:nvPr/>
      </p:nvGrpSpPr>
      <p:grpSpPr>
        <a:xfrm>
          <a:off x="0" y="0"/>
          <a:ext cx="0" cy="0"/>
          <a:chOff x="0" y="0"/>
          <a:chExt cx="0" cy="0"/>
        </a:xfrm>
      </p:grpSpPr>
      <p:sp>
        <p:nvSpPr>
          <p:cNvPr id="283" name="Shape 283"/>
          <p:cNvSpPr/>
          <p:nvPr>
            <p:ph idx="2" type="pic"/>
          </p:nvPr>
        </p:nvSpPr>
        <p:spPr>
          <a:xfrm>
            <a:off x="4065682" y="3924158"/>
            <a:ext cx="1848610" cy="1064948"/>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150"/>
              <a:buFont typeface="Arial"/>
              <a:buNone/>
              <a:defRPr b="0" i="0" sz="115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284" name="Shape 284"/>
          <p:cNvSpPr/>
          <p:nvPr>
            <p:ph idx="3" type="pic"/>
          </p:nvPr>
        </p:nvSpPr>
        <p:spPr>
          <a:xfrm>
            <a:off x="1841968" y="3924158"/>
            <a:ext cx="1848610" cy="1064948"/>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150"/>
              <a:buFont typeface="Arial"/>
              <a:buNone/>
              <a:defRPr b="0" i="0" sz="115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285" name="Shape 285"/>
          <p:cNvSpPr/>
          <p:nvPr>
            <p:ph idx="4" type="pic"/>
          </p:nvPr>
        </p:nvSpPr>
        <p:spPr>
          <a:xfrm>
            <a:off x="8513109" y="3924159"/>
            <a:ext cx="1848610" cy="1064948"/>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150"/>
              <a:buFont typeface="Arial"/>
              <a:buNone/>
              <a:defRPr b="0" i="0" sz="115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286" name="Shape 286"/>
          <p:cNvSpPr/>
          <p:nvPr>
            <p:ph idx="5" type="pic"/>
          </p:nvPr>
        </p:nvSpPr>
        <p:spPr>
          <a:xfrm>
            <a:off x="6289396" y="3924159"/>
            <a:ext cx="1848610" cy="1064948"/>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150"/>
              <a:buFont typeface="Arial"/>
              <a:buNone/>
              <a:defRPr b="0" i="0" sz="115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287" name="Shape 287"/>
          <p:cNvSpPr/>
          <p:nvPr>
            <p:ph idx="6" type="pic"/>
          </p:nvPr>
        </p:nvSpPr>
        <p:spPr>
          <a:xfrm>
            <a:off x="4065682" y="2500269"/>
            <a:ext cx="1848610" cy="1064948"/>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150"/>
              <a:buFont typeface="Arial"/>
              <a:buNone/>
              <a:defRPr b="0" i="0" sz="115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288" name="Shape 288"/>
          <p:cNvSpPr/>
          <p:nvPr>
            <p:ph idx="7" type="pic"/>
          </p:nvPr>
        </p:nvSpPr>
        <p:spPr>
          <a:xfrm>
            <a:off x="1841968" y="2500269"/>
            <a:ext cx="1848610" cy="1064948"/>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150"/>
              <a:buFont typeface="Arial"/>
              <a:buNone/>
              <a:defRPr b="0" i="0" sz="115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289" name="Shape 289"/>
          <p:cNvSpPr/>
          <p:nvPr>
            <p:ph idx="8" type="pic"/>
          </p:nvPr>
        </p:nvSpPr>
        <p:spPr>
          <a:xfrm>
            <a:off x="8513109" y="2500269"/>
            <a:ext cx="1848610" cy="1064948"/>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150"/>
              <a:buFont typeface="Arial"/>
              <a:buNone/>
              <a:defRPr b="0" i="0" sz="115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290" name="Shape 290"/>
          <p:cNvSpPr/>
          <p:nvPr>
            <p:ph idx="9" type="pic"/>
          </p:nvPr>
        </p:nvSpPr>
        <p:spPr>
          <a:xfrm>
            <a:off x="6289396" y="2500269"/>
            <a:ext cx="1848610" cy="1064948"/>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150"/>
              <a:buFont typeface="Arial"/>
              <a:buNone/>
              <a:defRPr b="0" i="0" sz="115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artners of 4">
  <p:cSld name="Partners of 4">
    <p:spTree>
      <p:nvGrpSpPr>
        <p:cNvPr id="291" name="Shape 291"/>
        <p:cNvGrpSpPr/>
        <p:nvPr/>
      </p:nvGrpSpPr>
      <p:grpSpPr>
        <a:xfrm>
          <a:off x="0" y="0"/>
          <a:ext cx="0" cy="0"/>
          <a:chOff x="0" y="0"/>
          <a:chExt cx="0" cy="0"/>
        </a:xfrm>
      </p:grpSpPr>
      <p:sp>
        <p:nvSpPr>
          <p:cNvPr id="292" name="Shape 292"/>
          <p:cNvSpPr/>
          <p:nvPr>
            <p:ph idx="2" type="pic"/>
          </p:nvPr>
        </p:nvSpPr>
        <p:spPr>
          <a:xfrm>
            <a:off x="3639220" y="2112080"/>
            <a:ext cx="2268406" cy="2174170"/>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150"/>
              <a:buFont typeface="Arial"/>
              <a:buNone/>
              <a:defRPr b="0" i="0" sz="115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293" name="Shape 293"/>
          <p:cNvSpPr/>
          <p:nvPr>
            <p:ph idx="3" type="pic"/>
          </p:nvPr>
        </p:nvSpPr>
        <p:spPr>
          <a:xfrm>
            <a:off x="975336" y="2112080"/>
            <a:ext cx="2268406" cy="2174170"/>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150"/>
              <a:buFont typeface="Arial"/>
              <a:buNone/>
              <a:defRPr b="0" i="0" sz="115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294" name="Shape 294"/>
          <p:cNvSpPr/>
          <p:nvPr>
            <p:ph idx="4" type="pic"/>
          </p:nvPr>
        </p:nvSpPr>
        <p:spPr>
          <a:xfrm>
            <a:off x="8966988" y="2112080"/>
            <a:ext cx="2268406" cy="2174170"/>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150"/>
              <a:buFont typeface="Arial"/>
              <a:buNone/>
              <a:defRPr b="0" i="0" sz="115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295" name="Shape 295"/>
          <p:cNvSpPr/>
          <p:nvPr>
            <p:ph idx="5" type="pic"/>
          </p:nvPr>
        </p:nvSpPr>
        <p:spPr>
          <a:xfrm>
            <a:off x="6303105" y="2112080"/>
            <a:ext cx="2268406" cy="2174170"/>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150"/>
              <a:buFont typeface="Arial"/>
              <a:buNone/>
              <a:defRPr b="0" i="0" sz="115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ortfolio 1">
  <p:cSld name="Portfolio 1">
    <p:spTree>
      <p:nvGrpSpPr>
        <p:cNvPr id="296" name="Shape 296"/>
        <p:cNvGrpSpPr/>
        <p:nvPr/>
      </p:nvGrpSpPr>
      <p:grpSpPr>
        <a:xfrm>
          <a:off x="0" y="0"/>
          <a:ext cx="0" cy="0"/>
          <a:chOff x="0" y="0"/>
          <a:chExt cx="0" cy="0"/>
        </a:xfrm>
      </p:grpSpPr>
      <p:sp>
        <p:nvSpPr>
          <p:cNvPr id="297" name="Shape 297"/>
          <p:cNvSpPr/>
          <p:nvPr>
            <p:ph idx="2" type="pic"/>
          </p:nvPr>
        </p:nvSpPr>
        <p:spPr>
          <a:xfrm>
            <a:off x="7781472" y="2196790"/>
            <a:ext cx="4410528" cy="4661210"/>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300"/>
              <a:buFont typeface="Arial"/>
              <a:buNone/>
              <a:defRPr b="0" i="0" sz="13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298" name="Shape 298"/>
          <p:cNvSpPr/>
          <p:nvPr>
            <p:ph idx="3" type="pic"/>
          </p:nvPr>
        </p:nvSpPr>
        <p:spPr>
          <a:xfrm>
            <a:off x="0" y="2196790"/>
            <a:ext cx="4439342" cy="4661210"/>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300"/>
              <a:buFont typeface="Arial"/>
              <a:buNone/>
              <a:defRPr b="0" i="0" sz="13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299" name="Shape 299"/>
          <p:cNvSpPr/>
          <p:nvPr/>
        </p:nvSpPr>
        <p:spPr>
          <a:xfrm>
            <a:off x="4227414" y="6144322"/>
            <a:ext cx="3680861" cy="568712"/>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900" u="none" cap="none" strike="noStrike">
              <a:solidFill>
                <a:schemeClr val="lt1"/>
              </a:solidFill>
              <a:latin typeface="Lato Light"/>
              <a:ea typeface="Lato Light"/>
              <a:cs typeface="Lato Light"/>
              <a:sym typeface="Lato Light"/>
            </a:endParaRPr>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Pad_Martik-feat">
  <p:cSld name="iPad_Martik-feat">
    <p:spTree>
      <p:nvGrpSpPr>
        <p:cNvPr id="300" name="Shape 300"/>
        <p:cNvGrpSpPr/>
        <p:nvPr/>
      </p:nvGrpSpPr>
      <p:grpSpPr>
        <a:xfrm>
          <a:off x="0" y="0"/>
          <a:ext cx="0" cy="0"/>
          <a:chOff x="0" y="0"/>
          <a:chExt cx="0" cy="0"/>
        </a:xfrm>
      </p:grpSpPr>
      <p:sp>
        <p:nvSpPr>
          <p:cNvPr id="301" name="Shape 301"/>
          <p:cNvSpPr/>
          <p:nvPr>
            <p:ph idx="2" type="pic"/>
          </p:nvPr>
        </p:nvSpPr>
        <p:spPr>
          <a:xfrm>
            <a:off x="6954065" y="1493887"/>
            <a:ext cx="3169191" cy="3976372"/>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2100"/>
              <a:buFont typeface="Arial"/>
              <a:buNone/>
              <a:defRPr b="0" i="0" sz="21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Projects 2">
  <p:cSld name="1_Projects 2">
    <p:spTree>
      <p:nvGrpSpPr>
        <p:cNvPr id="302" name="Shape 302"/>
        <p:cNvGrpSpPr/>
        <p:nvPr/>
      </p:nvGrpSpPr>
      <p:grpSpPr>
        <a:xfrm>
          <a:off x="0" y="0"/>
          <a:ext cx="0" cy="0"/>
          <a:chOff x="0" y="0"/>
          <a:chExt cx="0" cy="0"/>
        </a:xfrm>
      </p:grpSpPr>
      <p:sp>
        <p:nvSpPr>
          <p:cNvPr id="303" name="Shape 303"/>
          <p:cNvSpPr/>
          <p:nvPr>
            <p:ph idx="2" type="pic"/>
          </p:nvPr>
        </p:nvSpPr>
        <p:spPr>
          <a:xfrm>
            <a:off x="9146382" y="0"/>
            <a:ext cx="3045618" cy="6840991"/>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300"/>
              <a:buFont typeface="Arial"/>
              <a:buNone/>
              <a:defRPr b="0" i="0" sz="13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304" name="Shape 304"/>
          <p:cNvSpPr/>
          <p:nvPr>
            <p:ph idx="3" type="pic"/>
          </p:nvPr>
        </p:nvSpPr>
        <p:spPr>
          <a:xfrm>
            <a:off x="5873867" y="0"/>
            <a:ext cx="3045745" cy="6840991"/>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300"/>
              <a:buFont typeface="Arial"/>
              <a:buNone/>
              <a:defRPr b="0" i="0" sz="13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305" name="Shape 305"/>
          <p:cNvSpPr/>
          <p:nvPr/>
        </p:nvSpPr>
        <p:spPr>
          <a:xfrm>
            <a:off x="4417033" y="6300440"/>
            <a:ext cx="3379700" cy="356839"/>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900" u="none" cap="none" strike="noStrike">
              <a:solidFill>
                <a:schemeClr val="lt1"/>
              </a:solidFill>
              <a:latin typeface="Lato Light"/>
              <a:ea typeface="Lato Light"/>
              <a:cs typeface="Lato Light"/>
              <a:sym typeface="Lato Light"/>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Half Picture Right">
  <p:cSld name="Half Picture Right">
    <p:spTree>
      <p:nvGrpSpPr>
        <p:cNvPr id="35" name="Shape 35"/>
        <p:cNvGrpSpPr/>
        <p:nvPr/>
      </p:nvGrpSpPr>
      <p:grpSpPr>
        <a:xfrm>
          <a:off x="0" y="0"/>
          <a:ext cx="0" cy="0"/>
          <a:chOff x="0" y="0"/>
          <a:chExt cx="0" cy="0"/>
        </a:xfrm>
      </p:grpSpPr>
      <p:sp>
        <p:nvSpPr>
          <p:cNvPr id="36" name="Shape 36"/>
          <p:cNvSpPr/>
          <p:nvPr/>
        </p:nvSpPr>
        <p:spPr>
          <a:xfrm>
            <a:off x="4338955" y="6255834"/>
            <a:ext cx="3613936" cy="468352"/>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900" u="none" cap="none" strike="noStrike">
              <a:solidFill>
                <a:schemeClr val="lt1"/>
              </a:solidFill>
              <a:latin typeface="Lato Light"/>
              <a:ea typeface="Lato Light"/>
              <a:cs typeface="Lato Light"/>
              <a:sym typeface="Lato Light"/>
            </a:endParaRPr>
          </a:p>
        </p:txBody>
      </p:sp>
      <p:sp>
        <p:nvSpPr>
          <p:cNvPr id="37" name="Shape 37"/>
          <p:cNvSpPr/>
          <p:nvPr>
            <p:ph idx="2" type="pic"/>
          </p:nvPr>
        </p:nvSpPr>
        <p:spPr>
          <a:xfrm>
            <a:off x="6106298" y="0"/>
            <a:ext cx="6085703" cy="6858000"/>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2100"/>
              <a:buFont typeface="Arial"/>
              <a:buNone/>
              <a:defRPr b="0" i="0" sz="21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7_Title Slide">
  <p:cSld name="7_Title Slide">
    <p:spTree>
      <p:nvGrpSpPr>
        <p:cNvPr id="306" name="Shape 306"/>
        <p:cNvGrpSpPr/>
        <p:nvPr/>
      </p:nvGrpSpPr>
      <p:grpSpPr>
        <a:xfrm>
          <a:off x="0" y="0"/>
          <a:ext cx="0" cy="0"/>
          <a:chOff x="0" y="0"/>
          <a:chExt cx="0" cy="0"/>
        </a:xfrm>
      </p:grpSpPr>
    </p:spTree>
  </p:cSld>
  <p:clrMapOvr>
    <a:masterClrMapping/>
  </p:clrMapOvr>
</p:sldLayout>
</file>

<file path=ppt/slideLayouts/slideLayout8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welcome message 4">
  <p:cSld name="1_welcome message 4">
    <p:spTree>
      <p:nvGrpSpPr>
        <p:cNvPr id="307" name="Shape 307"/>
        <p:cNvGrpSpPr/>
        <p:nvPr/>
      </p:nvGrpSpPr>
      <p:grpSpPr>
        <a:xfrm>
          <a:off x="0" y="0"/>
          <a:ext cx="0" cy="0"/>
          <a:chOff x="0" y="0"/>
          <a:chExt cx="0" cy="0"/>
        </a:xfrm>
      </p:grpSpPr>
      <p:sp>
        <p:nvSpPr>
          <p:cNvPr id="308" name="Shape 308"/>
          <p:cNvSpPr/>
          <p:nvPr>
            <p:ph idx="2" type="pic"/>
          </p:nvPr>
        </p:nvSpPr>
        <p:spPr>
          <a:xfrm>
            <a:off x="-4509" y="0"/>
            <a:ext cx="7511233" cy="6858000"/>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300"/>
              <a:buFont typeface="Arial"/>
              <a:buNone/>
              <a:defRPr b="0" i="0" sz="1300" u="none" cap="none" strike="noStrike">
                <a:solidFill>
                  <a:srgbClr val="D8D8D8"/>
                </a:solidFill>
                <a:latin typeface="Lato"/>
                <a:ea typeface="Lato"/>
                <a:cs typeface="Lato"/>
                <a:sym typeface="Lato"/>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309" name="Shape 309"/>
          <p:cNvSpPr/>
          <p:nvPr/>
        </p:nvSpPr>
        <p:spPr>
          <a:xfrm>
            <a:off x="4338955" y="6289288"/>
            <a:ext cx="3480087" cy="367990"/>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900" u="none" cap="none" strike="noStrike">
              <a:solidFill>
                <a:schemeClr val="lt1"/>
              </a:solidFill>
              <a:latin typeface="Lato Light"/>
              <a:ea typeface="Lato Light"/>
              <a:cs typeface="Lato Light"/>
              <a:sym typeface="Lato Light"/>
            </a:endParaRPr>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21_General Slide">
  <p:cSld name="21_General Slide">
    <p:spTree>
      <p:nvGrpSpPr>
        <p:cNvPr id="310" name="Shape 310"/>
        <p:cNvGrpSpPr/>
        <p:nvPr/>
      </p:nvGrpSpPr>
      <p:grpSpPr>
        <a:xfrm>
          <a:off x="0" y="0"/>
          <a:ext cx="0" cy="0"/>
          <a:chOff x="0" y="0"/>
          <a:chExt cx="0" cy="0"/>
        </a:xfrm>
      </p:grpSpPr>
      <p:sp>
        <p:nvSpPr>
          <p:cNvPr id="311" name="Shape 311"/>
          <p:cNvSpPr/>
          <p:nvPr>
            <p:ph idx="2" type="pic"/>
          </p:nvPr>
        </p:nvSpPr>
        <p:spPr>
          <a:xfrm>
            <a:off x="1" y="0"/>
            <a:ext cx="4272029" cy="6858000"/>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300"/>
              <a:buFont typeface="Arial"/>
              <a:buNone/>
              <a:defRPr b="0" i="0" sz="1300" u="none" cap="none" strike="noStrike">
                <a:solidFill>
                  <a:srgbClr val="D8D8D8"/>
                </a:solidFill>
                <a:latin typeface="Lato"/>
                <a:ea typeface="Lato"/>
                <a:cs typeface="Lato"/>
                <a:sym typeface="Lato"/>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312" name="Shape 312"/>
          <p:cNvSpPr/>
          <p:nvPr/>
        </p:nvSpPr>
        <p:spPr>
          <a:xfrm>
            <a:off x="4338955" y="6289288"/>
            <a:ext cx="3480087" cy="367990"/>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900" u="none" cap="none" strike="noStrike">
              <a:solidFill>
                <a:schemeClr val="lt1"/>
              </a:solidFill>
              <a:latin typeface="Lato Light"/>
              <a:ea typeface="Lato Light"/>
              <a:cs typeface="Lato Light"/>
              <a:sym typeface="Lato Light"/>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Half Picture Left">
  <p:cSld name="Half Picture Left">
    <p:spTree>
      <p:nvGrpSpPr>
        <p:cNvPr id="38" name="Shape 38"/>
        <p:cNvGrpSpPr/>
        <p:nvPr/>
      </p:nvGrpSpPr>
      <p:grpSpPr>
        <a:xfrm>
          <a:off x="0" y="0"/>
          <a:ext cx="0" cy="0"/>
          <a:chOff x="0" y="0"/>
          <a:chExt cx="0" cy="0"/>
        </a:xfrm>
      </p:grpSpPr>
      <p:sp>
        <p:nvSpPr>
          <p:cNvPr id="39" name="Shape 39"/>
          <p:cNvSpPr/>
          <p:nvPr/>
        </p:nvSpPr>
        <p:spPr>
          <a:xfrm>
            <a:off x="4338955" y="6255834"/>
            <a:ext cx="3613936" cy="468352"/>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900" u="none" cap="none" strike="noStrike">
              <a:solidFill>
                <a:schemeClr val="lt1"/>
              </a:solidFill>
              <a:latin typeface="Lato Light"/>
              <a:ea typeface="Lato Light"/>
              <a:cs typeface="Lato Light"/>
              <a:sym typeface="Lato Light"/>
            </a:endParaRPr>
          </a:p>
        </p:txBody>
      </p:sp>
      <p:sp>
        <p:nvSpPr>
          <p:cNvPr id="40" name="Shape 40"/>
          <p:cNvSpPr/>
          <p:nvPr>
            <p:ph idx="2" type="pic"/>
          </p:nvPr>
        </p:nvSpPr>
        <p:spPr>
          <a:xfrm>
            <a:off x="0" y="0"/>
            <a:ext cx="6085703" cy="6858000"/>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2100"/>
              <a:buFont typeface="Arial"/>
              <a:buNone/>
              <a:defRPr b="0" i="0" sz="21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40" Type="http://schemas.openxmlformats.org/officeDocument/2006/relationships/slideLayout" Target="../slideLayouts/slideLayout40.xml"/><Relationship Id="rId83" Type="http://schemas.openxmlformats.org/officeDocument/2006/relationships/theme" Target="../theme/theme1.xml"/><Relationship Id="rId42" Type="http://schemas.openxmlformats.org/officeDocument/2006/relationships/slideLayout" Target="../slideLayouts/slideLayout42.xml"/><Relationship Id="rId41" Type="http://schemas.openxmlformats.org/officeDocument/2006/relationships/slideLayout" Target="../slideLayouts/slideLayout41.xml"/><Relationship Id="rId44" Type="http://schemas.openxmlformats.org/officeDocument/2006/relationships/slideLayout" Target="../slideLayouts/slideLayout44.xml"/><Relationship Id="rId43" Type="http://schemas.openxmlformats.org/officeDocument/2006/relationships/slideLayout" Target="../slideLayouts/slideLayout43.xml"/><Relationship Id="rId46" Type="http://schemas.openxmlformats.org/officeDocument/2006/relationships/slideLayout" Target="../slideLayouts/slideLayout46.xml"/><Relationship Id="rId45" Type="http://schemas.openxmlformats.org/officeDocument/2006/relationships/slideLayout" Target="../slideLayouts/slideLayout45.xml"/><Relationship Id="rId80" Type="http://schemas.openxmlformats.org/officeDocument/2006/relationships/slideLayout" Target="../slideLayouts/slideLayout80.xml"/><Relationship Id="rId82" Type="http://schemas.openxmlformats.org/officeDocument/2006/relationships/slideLayout" Target="../slideLayouts/slideLayout82.xml"/><Relationship Id="rId81" Type="http://schemas.openxmlformats.org/officeDocument/2006/relationships/slideLayout" Target="../slideLayouts/slideLayout8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48" Type="http://schemas.openxmlformats.org/officeDocument/2006/relationships/slideLayout" Target="../slideLayouts/slideLayout48.xml"/><Relationship Id="rId47" Type="http://schemas.openxmlformats.org/officeDocument/2006/relationships/slideLayout" Target="../slideLayouts/slideLayout47.xml"/><Relationship Id="rId49" Type="http://schemas.openxmlformats.org/officeDocument/2006/relationships/slideLayout" Target="../slideLayouts/slideLayout4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73" Type="http://schemas.openxmlformats.org/officeDocument/2006/relationships/slideLayout" Target="../slideLayouts/slideLayout73.xml"/><Relationship Id="rId72" Type="http://schemas.openxmlformats.org/officeDocument/2006/relationships/slideLayout" Target="../slideLayouts/slideLayout72.xml"/><Relationship Id="rId31" Type="http://schemas.openxmlformats.org/officeDocument/2006/relationships/slideLayout" Target="../slideLayouts/slideLayout31.xml"/><Relationship Id="rId75" Type="http://schemas.openxmlformats.org/officeDocument/2006/relationships/slideLayout" Target="../slideLayouts/slideLayout75.xml"/><Relationship Id="rId30" Type="http://schemas.openxmlformats.org/officeDocument/2006/relationships/slideLayout" Target="../slideLayouts/slideLayout30.xml"/><Relationship Id="rId74" Type="http://schemas.openxmlformats.org/officeDocument/2006/relationships/slideLayout" Target="../slideLayouts/slideLayout74.xml"/><Relationship Id="rId33" Type="http://schemas.openxmlformats.org/officeDocument/2006/relationships/slideLayout" Target="../slideLayouts/slideLayout33.xml"/><Relationship Id="rId77" Type="http://schemas.openxmlformats.org/officeDocument/2006/relationships/slideLayout" Target="../slideLayouts/slideLayout77.xml"/><Relationship Id="rId32" Type="http://schemas.openxmlformats.org/officeDocument/2006/relationships/slideLayout" Target="../slideLayouts/slideLayout32.xml"/><Relationship Id="rId76" Type="http://schemas.openxmlformats.org/officeDocument/2006/relationships/slideLayout" Target="../slideLayouts/slideLayout76.xml"/><Relationship Id="rId35" Type="http://schemas.openxmlformats.org/officeDocument/2006/relationships/slideLayout" Target="../slideLayouts/slideLayout35.xml"/><Relationship Id="rId79" Type="http://schemas.openxmlformats.org/officeDocument/2006/relationships/slideLayout" Target="../slideLayouts/slideLayout79.xml"/><Relationship Id="rId34" Type="http://schemas.openxmlformats.org/officeDocument/2006/relationships/slideLayout" Target="../slideLayouts/slideLayout34.xml"/><Relationship Id="rId78" Type="http://schemas.openxmlformats.org/officeDocument/2006/relationships/slideLayout" Target="../slideLayouts/slideLayout78.xml"/><Relationship Id="rId71" Type="http://schemas.openxmlformats.org/officeDocument/2006/relationships/slideLayout" Target="../slideLayouts/slideLayout71.xml"/><Relationship Id="rId70" Type="http://schemas.openxmlformats.org/officeDocument/2006/relationships/slideLayout" Target="../slideLayouts/slideLayout70.xml"/><Relationship Id="rId37" Type="http://schemas.openxmlformats.org/officeDocument/2006/relationships/slideLayout" Target="../slideLayouts/slideLayout37.xml"/><Relationship Id="rId36" Type="http://schemas.openxmlformats.org/officeDocument/2006/relationships/slideLayout" Target="../slideLayouts/slideLayout36.xml"/><Relationship Id="rId39" Type="http://schemas.openxmlformats.org/officeDocument/2006/relationships/slideLayout" Target="../slideLayouts/slideLayout39.xml"/><Relationship Id="rId38" Type="http://schemas.openxmlformats.org/officeDocument/2006/relationships/slideLayout" Target="../slideLayouts/slideLayout38.xml"/><Relationship Id="rId62" Type="http://schemas.openxmlformats.org/officeDocument/2006/relationships/slideLayout" Target="../slideLayouts/slideLayout62.xml"/><Relationship Id="rId61" Type="http://schemas.openxmlformats.org/officeDocument/2006/relationships/slideLayout" Target="../slideLayouts/slideLayout61.xml"/><Relationship Id="rId20" Type="http://schemas.openxmlformats.org/officeDocument/2006/relationships/slideLayout" Target="../slideLayouts/slideLayout20.xml"/><Relationship Id="rId64" Type="http://schemas.openxmlformats.org/officeDocument/2006/relationships/slideLayout" Target="../slideLayouts/slideLayout64.xml"/><Relationship Id="rId63" Type="http://schemas.openxmlformats.org/officeDocument/2006/relationships/slideLayout" Target="../slideLayouts/slideLayout63.xml"/><Relationship Id="rId22" Type="http://schemas.openxmlformats.org/officeDocument/2006/relationships/slideLayout" Target="../slideLayouts/slideLayout22.xml"/><Relationship Id="rId66" Type="http://schemas.openxmlformats.org/officeDocument/2006/relationships/slideLayout" Target="../slideLayouts/slideLayout66.xml"/><Relationship Id="rId21" Type="http://schemas.openxmlformats.org/officeDocument/2006/relationships/slideLayout" Target="../slideLayouts/slideLayout21.xml"/><Relationship Id="rId65" Type="http://schemas.openxmlformats.org/officeDocument/2006/relationships/slideLayout" Target="../slideLayouts/slideLayout65.xml"/><Relationship Id="rId24" Type="http://schemas.openxmlformats.org/officeDocument/2006/relationships/slideLayout" Target="../slideLayouts/slideLayout24.xml"/><Relationship Id="rId68" Type="http://schemas.openxmlformats.org/officeDocument/2006/relationships/slideLayout" Target="../slideLayouts/slideLayout68.xml"/><Relationship Id="rId23" Type="http://schemas.openxmlformats.org/officeDocument/2006/relationships/slideLayout" Target="../slideLayouts/slideLayout23.xml"/><Relationship Id="rId67" Type="http://schemas.openxmlformats.org/officeDocument/2006/relationships/slideLayout" Target="../slideLayouts/slideLayout67.xml"/><Relationship Id="rId60" Type="http://schemas.openxmlformats.org/officeDocument/2006/relationships/slideLayout" Target="../slideLayouts/slideLayout60.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69" Type="http://schemas.openxmlformats.org/officeDocument/2006/relationships/slideLayout" Target="../slideLayouts/slideLayout69.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9" Type="http://schemas.openxmlformats.org/officeDocument/2006/relationships/slideLayout" Target="../slideLayouts/slideLayout29.xml"/><Relationship Id="rId51" Type="http://schemas.openxmlformats.org/officeDocument/2006/relationships/slideLayout" Target="../slideLayouts/slideLayout51.xml"/><Relationship Id="rId50" Type="http://schemas.openxmlformats.org/officeDocument/2006/relationships/slideLayout" Target="../slideLayouts/slideLayout50.xml"/><Relationship Id="rId53" Type="http://schemas.openxmlformats.org/officeDocument/2006/relationships/slideLayout" Target="../slideLayouts/slideLayout53.xml"/><Relationship Id="rId52" Type="http://schemas.openxmlformats.org/officeDocument/2006/relationships/slideLayout" Target="../slideLayouts/slideLayout52.xml"/><Relationship Id="rId11" Type="http://schemas.openxmlformats.org/officeDocument/2006/relationships/slideLayout" Target="../slideLayouts/slideLayout11.xml"/><Relationship Id="rId55" Type="http://schemas.openxmlformats.org/officeDocument/2006/relationships/slideLayout" Target="../slideLayouts/slideLayout55.xml"/><Relationship Id="rId10" Type="http://schemas.openxmlformats.org/officeDocument/2006/relationships/slideLayout" Target="../slideLayouts/slideLayout10.xml"/><Relationship Id="rId54" Type="http://schemas.openxmlformats.org/officeDocument/2006/relationships/slideLayout" Target="../slideLayouts/slideLayout54.xml"/><Relationship Id="rId13" Type="http://schemas.openxmlformats.org/officeDocument/2006/relationships/slideLayout" Target="../slideLayouts/slideLayout13.xml"/><Relationship Id="rId57" Type="http://schemas.openxmlformats.org/officeDocument/2006/relationships/slideLayout" Target="../slideLayouts/slideLayout57.xml"/><Relationship Id="rId12" Type="http://schemas.openxmlformats.org/officeDocument/2006/relationships/slideLayout" Target="../slideLayouts/slideLayout12.xml"/><Relationship Id="rId56" Type="http://schemas.openxmlformats.org/officeDocument/2006/relationships/slideLayout" Target="../slideLayouts/slideLayout56.xml"/><Relationship Id="rId15" Type="http://schemas.openxmlformats.org/officeDocument/2006/relationships/slideLayout" Target="../slideLayouts/slideLayout15.xml"/><Relationship Id="rId59" Type="http://schemas.openxmlformats.org/officeDocument/2006/relationships/slideLayout" Target="../slideLayouts/slideLayout59.xml"/><Relationship Id="rId14" Type="http://schemas.openxmlformats.org/officeDocument/2006/relationships/slideLayout" Target="../slideLayouts/slideLayout14.xml"/><Relationship Id="rId58" Type="http://schemas.openxmlformats.org/officeDocument/2006/relationships/slideLayout" Target="../slideLayouts/slideLayout5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2"/>
        </a:solidFill>
      </p:bgPr>
    </p:bg>
    <p:spTree>
      <p:nvGrpSpPr>
        <p:cNvPr id="9" name="Shape 9"/>
        <p:cNvGrpSpPr/>
        <p:nvPr/>
      </p:nvGrpSpPr>
      <p:grpSpPr>
        <a:xfrm>
          <a:off x="0" y="0"/>
          <a:ext cx="0" cy="0"/>
          <a:chOff x="0" y="0"/>
          <a:chExt cx="0" cy="0"/>
        </a:xfrm>
      </p:grpSpPr>
      <p:sp>
        <p:nvSpPr>
          <p:cNvPr id="10" name="Shape 10"/>
          <p:cNvSpPr txBox="1"/>
          <p:nvPr>
            <p:ph type="title"/>
          </p:nvPr>
        </p:nvSpPr>
        <p:spPr>
          <a:xfrm>
            <a:off x="838201" y="365129"/>
            <a:ext cx="10515600" cy="1325563"/>
          </a:xfrm>
          <a:prstGeom prst="rect">
            <a:avLst/>
          </a:prstGeom>
          <a:noFill/>
          <a:ln>
            <a:noFill/>
          </a:ln>
        </p:spPr>
        <p:txBody>
          <a:bodyPr anchorCtr="0" anchor="ctr" bIns="91400" lIns="182825" spcFirstLastPara="1" rIns="182825" wrap="square" tIns="91400"/>
          <a:lstStyle>
            <a:lvl1pPr lvl="0" marR="0" rtl="0" algn="l">
              <a:lnSpc>
                <a:spcPct val="90000"/>
              </a:lnSpc>
              <a:spcBef>
                <a:spcPts val="0"/>
              </a:spcBef>
              <a:spcAft>
                <a:spcPts val="0"/>
              </a:spcAft>
              <a:buClr>
                <a:schemeClr val="dk1"/>
              </a:buClr>
              <a:buSzPts val="3000"/>
              <a:buFont typeface="Lato"/>
              <a:buNone/>
              <a:defRPr b="0" i="0" sz="3000" u="none" cap="none" strike="noStrike">
                <a:solidFill>
                  <a:schemeClr val="dk1"/>
                </a:solidFill>
                <a:latin typeface="Lato"/>
                <a:ea typeface="Lato"/>
                <a:cs typeface="Lato"/>
                <a:sym typeface="Lato"/>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Shape 11"/>
          <p:cNvSpPr txBox="1"/>
          <p:nvPr>
            <p:ph idx="1" type="body"/>
          </p:nvPr>
        </p:nvSpPr>
        <p:spPr>
          <a:xfrm>
            <a:off x="838201" y="1825625"/>
            <a:ext cx="10515600" cy="4351338"/>
          </a:xfrm>
          <a:prstGeom prst="rect">
            <a:avLst/>
          </a:prstGeom>
          <a:noFill/>
          <a:ln>
            <a:noFill/>
          </a:ln>
        </p:spPr>
        <p:txBody>
          <a:bodyPr anchorCtr="0" anchor="t" bIns="91400" lIns="182825" spcFirstLastPara="1" rIns="182825" wrap="square" tIns="91400"/>
          <a:lstStyle>
            <a:lvl1pPr indent="-381000" lvl="0" marL="457200" marR="0" rtl="0" algn="l">
              <a:lnSpc>
                <a:spcPct val="90000"/>
              </a:lnSpc>
              <a:spcBef>
                <a:spcPts val="1000"/>
              </a:spcBef>
              <a:spcAft>
                <a:spcPts val="0"/>
              </a:spcAft>
              <a:buClr>
                <a:schemeClr val="dk1"/>
              </a:buClr>
              <a:buSzPts val="2400"/>
              <a:buFont typeface="Arial"/>
              <a:buChar char="•"/>
              <a:defRPr b="0" i="0" sz="2400" u="none" cap="none" strike="noStrike">
                <a:solidFill>
                  <a:schemeClr val="dk1"/>
                </a:solidFill>
                <a:latin typeface="Lato"/>
                <a:ea typeface="Lato"/>
                <a:cs typeface="Lato"/>
                <a:sym typeface="Lato"/>
              </a:defRPr>
            </a:lvl1pPr>
            <a:lvl2pPr indent="-355600" lvl="1" marL="9144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indent="-330200" lvl="4" marL="22860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12" name="Shape 12"/>
          <p:cNvSpPr txBox="1"/>
          <p:nvPr>
            <p:ph idx="10" type="dt"/>
          </p:nvPr>
        </p:nvSpPr>
        <p:spPr>
          <a:xfrm>
            <a:off x="838201" y="6356354"/>
            <a:ext cx="2743200" cy="365125"/>
          </a:xfrm>
          <a:prstGeom prst="rect">
            <a:avLst/>
          </a:prstGeom>
          <a:noFill/>
          <a:ln>
            <a:noFill/>
          </a:ln>
        </p:spPr>
        <p:txBody>
          <a:bodyPr anchorCtr="0" anchor="ctr" bIns="91400" lIns="182825" spcFirstLastPara="1" rIns="182825" wrap="square" tIns="91400"/>
          <a:lstStyle>
            <a:lvl1pPr lvl="0" marR="0" rtl="0" algn="l">
              <a:spcBef>
                <a:spcPts val="0"/>
              </a:spcBef>
              <a:spcAft>
                <a:spcPts val="0"/>
              </a:spcAft>
              <a:buSzPts val="1400"/>
              <a:buNone/>
              <a:defRPr b="1" i="0" sz="1200" u="none" cap="none" strike="noStrike">
                <a:solidFill>
                  <a:srgbClr val="9197A0"/>
                </a:solidFill>
                <a:latin typeface="Lato"/>
                <a:ea typeface="Lato"/>
                <a:cs typeface="Lato"/>
                <a:sym typeface="Lato"/>
              </a:defRPr>
            </a:lvl1pPr>
            <a:lvl2pPr lvl="1" marR="0" rtl="0" algn="l">
              <a:spcBef>
                <a:spcPts val="0"/>
              </a:spcBef>
              <a:spcAft>
                <a:spcPts val="0"/>
              </a:spcAft>
              <a:buSzPts val="1400"/>
              <a:buNone/>
              <a:defRPr b="0" i="0" sz="1800" u="none" cap="none" strike="noStrike">
                <a:solidFill>
                  <a:schemeClr val="dk1"/>
                </a:solidFill>
                <a:latin typeface="Lato Light"/>
                <a:ea typeface="Lato Light"/>
                <a:cs typeface="Lato Light"/>
                <a:sym typeface="Lato Light"/>
              </a:defRPr>
            </a:lvl2pPr>
            <a:lvl3pPr lvl="2" marR="0" rtl="0" algn="l">
              <a:spcBef>
                <a:spcPts val="0"/>
              </a:spcBef>
              <a:spcAft>
                <a:spcPts val="0"/>
              </a:spcAft>
              <a:buSzPts val="1400"/>
              <a:buNone/>
              <a:defRPr b="0" i="0" sz="1800" u="none" cap="none" strike="noStrike">
                <a:solidFill>
                  <a:schemeClr val="dk1"/>
                </a:solidFill>
                <a:latin typeface="Lato Light"/>
                <a:ea typeface="Lato Light"/>
                <a:cs typeface="Lato Light"/>
                <a:sym typeface="Lato Light"/>
              </a:defRPr>
            </a:lvl3pPr>
            <a:lvl4pPr lvl="3" marR="0" rtl="0" algn="l">
              <a:spcBef>
                <a:spcPts val="0"/>
              </a:spcBef>
              <a:spcAft>
                <a:spcPts val="0"/>
              </a:spcAft>
              <a:buSzPts val="1400"/>
              <a:buNone/>
              <a:defRPr b="0" i="0" sz="1800" u="none" cap="none" strike="noStrike">
                <a:solidFill>
                  <a:schemeClr val="dk1"/>
                </a:solidFill>
                <a:latin typeface="Lato Light"/>
                <a:ea typeface="Lato Light"/>
                <a:cs typeface="Lato Light"/>
                <a:sym typeface="Lato Light"/>
              </a:defRPr>
            </a:lvl4pPr>
            <a:lvl5pPr lvl="4" marR="0" rtl="0" algn="l">
              <a:spcBef>
                <a:spcPts val="0"/>
              </a:spcBef>
              <a:spcAft>
                <a:spcPts val="0"/>
              </a:spcAft>
              <a:buSzPts val="1400"/>
              <a:buNone/>
              <a:defRPr b="0" i="0" sz="1800" u="none" cap="none" strike="noStrike">
                <a:solidFill>
                  <a:schemeClr val="dk1"/>
                </a:solidFill>
                <a:latin typeface="Lato Light"/>
                <a:ea typeface="Lato Light"/>
                <a:cs typeface="Lato Light"/>
                <a:sym typeface="Lato Light"/>
              </a:defRPr>
            </a:lvl5pPr>
            <a:lvl6pPr lvl="5" marR="0" rtl="0" algn="l">
              <a:spcBef>
                <a:spcPts val="0"/>
              </a:spcBef>
              <a:spcAft>
                <a:spcPts val="0"/>
              </a:spcAft>
              <a:buSzPts val="1400"/>
              <a:buNone/>
              <a:defRPr b="0" i="0" sz="1800" u="none" cap="none" strike="noStrike">
                <a:solidFill>
                  <a:schemeClr val="dk1"/>
                </a:solidFill>
                <a:latin typeface="Lato Light"/>
                <a:ea typeface="Lato Light"/>
                <a:cs typeface="Lato Light"/>
                <a:sym typeface="Lato Light"/>
              </a:defRPr>
            </a:lvl6pPr>
            <a:lvl7pPr lvl="6" marR="0" rtl="0" algn="l">
              <a:spcBef>
                <a:spcPts val="0"/>
              </a:spcBef>
              <a:spcAft>
                <a:spcPts val="0"/>
              </a:spcAft>
              <a:buSzPts val="1400"/>
              <a:buNone/>
              <a:defRPr b="0" i="0" sz="1800" u="none" cap="none" strike="noStrike">
                <a:solidFill>
                  <a:schemeClr val="dk1"/>
                </a:solidFill>
                <a:latin typeface="Lato Light"/>
                <a:ea typeface="Lato Light"/>
                <a:cs typeface="Lato Light"/>
                <a:sym typeface="Lato Light"/>
              </a:defRPr>
            </a:lvl7pPr>
            <a:lvl8pPr lvl="7" marR="0" rtl="0" algn="l">
              <a:spcBef>
                <a:spcPts val="0"/>
              </a:spcBef>
              <a:spcAft>
                <a:spcPts val="0"/>
              </a:spcAft>
              <a:buSzPts val="1400"/>
              <a:buNone/>
              <a:defRPr b="0" i="0" sz="1800" u="none" cap="none" strike="noStrike">
                <a:solidFill>
                  <a:schemeClr val="dk1"/>
                </a:solidFill>
                <a:latin typeface="Lato Light"/>
                <a:ea typeface="Lato Light"/>
                <a:cs typeface="Lato Light"/>
                <a:sym typeface="Lato Light"/>
              </a:defRPr>
            </a:lvl8pPr>
            <a:lvl9pPr lvl="8" marR="0" rtl="0" algn="l">
              <a:spcBef>
                <a:spcPts val="0"/>
              </a:spcBef>
              <a:spcAft>
                <a:spcPts val="0"/>
              </a:spcAft>
              <a:buSzPts val="1400"/>
              <a:buNone/>
              <a:defRPr b="0" i="0" sz="1800" u="none" cap="none" strike="noStrike">
                <a:solidFill>
                  <a:schemeClr val="dk1"/>
                </a:solidFill>
                <a:latin typeface="Lato Light"/>
                <a:ea typeface="Lato Light"/>
                <a:cs typeface="Lato Light"/>
                <a:sym typeface="Lato Light"/>
              </a:defRPr>
            </a:lvl9pPr>
          </a:lstStyle>
          <a:p/>
        </p:txBody>
      </p:sp>
      <p:sp>
        <p:nvSpPr>
          <p:cNvPr id="13" name="Shape 13"/>
          <p:cNvSpPr txBox="1"/>
          <p:nvPr>
            <p:ph idx="11" type="ftr"/>
          </p:nvPr>
        </p:nvSpPr>
        <p:spPr>
          <a:xfrm>
            <a:off x="4038601" y="6356354"/>
            <a:ext cx="4114800" cy="365125"/>
          </a:xfrm>
          <a:prstGeom prst="rect">
            <a:avLst/>
          </a:prstGeom>
          <a:noFill/>
          <a:ln>
            <a:noFill/>
          </a:ln>
        </p:spPr>
        <p:txBody>
          <a:bodyPr anchorCtr="0" anchor="ctr" bIns="91400" lIns="182825" spcFirstLastPara="1" rIns="182825" wrap="square" tIns="91400"/>
          <a:lstStyle>
            <a:lvl1pPr lvl="0" marR="0" rtl="0" algn="ctr">
              <a:spcBef>
                <a:spcPts val="0"/>
              </a:spcBef>
              <a:spcAft>
                <a:spcPts val="0"/>
              </a:spcAft>
              <a:buSzPts val="1400"/>
              <a:buNone/>
              <a:defRPr b="1" i="0" sz="1200" u="none" cap="none" strike="noStrike">
                <a:solidFill>
                  <a:srgbClr val="9197A0"/>
                </a:solidFill>
                <a:latin typeface="Lato"/>
                <a:ea typeface="Lato"/>
                <a:cs typeface="Lato"/>
                <a:sym typeface="Lato"/>
              </a:defRPr>
            </a:lvl1pPr>
            <a:lvl2pPr lvl="1" marR="0" rtl="0" algn="l">
              <a:spcBef>
                <a:spcPts val="0"/>
              </a:spcBef>
              <a:spcAft>
                <a:spcPts val="0"/>
              </a:spcAft>
              <a:buSzPts val="1400"/>
              <a:buNone/>
              <a:defRPr b="0" i="0" sz="1800" u="none" cap="none" strike="noStrike">
                <a:solidFill>
                  <a:schemeClr val="dk1"/>
                </a:solidFill>
                <a:latin typeface="Lato Light"/>
                <a:ea typeface="Lato Light"/>
                <a:cs typeface="Lato Light"/>
                <a:sym typeface="Lato Light"/>
              </a:defRPr>
            </a:lvl2pPr>
            <a:lvl3pPr lvl="2" marR="0" rtl="0" algn="l">
              <a:spcBef>
                <a:spcPts val="0"/>
              </a:spcBef>
              <a:spcAft>
                <a:spcPts val="0"/>
              </a:spcAft>
              <a:buSzPts val="1400"/>
              <a:buNone/>
              <a:defRPr b="0" i="0" sz="1800" u="none" cap="none" strike="noStrike">
                <a:solidFill>
                  <a:schemeClr val="dk1"/>
                </a:solidFill>
                <a:latin typeface="Lato Light"/>
                <a:ea typeface="Lato Light"/>
                <a:cs typeface="Lato Light"/>
                <a:sym typeface="Lato Light"/>
              </a:defRPr>
            </a:lvl3pPr>
            <a:lvl4pPr lvl="3" marR="0" rtl="0" algn="l">
              <a:spcBef>
                <a:spcPts val="0"/>
              </a:spcBef>
              <a:spcAft>
                <a:spcPts val="0"/>
              </a:spcAft>
              <a:buSzPts val="1400"/>
              <a:buNone/>
              <a:defRPr b="0" i="0" sz="1800" u="none" cap="none" strike="noStrike">
                <a:solidFill>
                  <a:schemeClr val="dk1"/>
                </a:solidFill>
                <a:latin typeface="Lato Light"/>
                <a:ea typeface="Lato Light"/>
                <a:cs typeface="Lato Light"/>
                <a:sym typeface="Lato Light"/>
              </a:defRPr>
            </a:lvl4pPr>
            <a:lvl5pPr lvl="4" marR="0" rtl="0" algn="l">
              <a:spcBef>
                <a:spcPts val="0"/>
              </a:spcBef>
              <a:spcAft>
                <a:spcPts val="0"/>
              </a:spcAft>
              <a:buSzPts val="1400"/>
              <a:buNone/>
              <a:defRPr b="0" i="0" sz="1800" u="none" cap="none" strike="noStrike">
                <a:solidFill>
                  <a:schemeClr val="dk1"/>
                </a:solidFill>
                <a:latin typeface="Lato Light"/>
                <a:ea typeface="Lato Light"/>
                <a:cs typeface="Lato Light"/>
                <a:sym typeface="Lato Light"/>
              </a:defRPr>
            </a:lvl5pPr>
            <a:lvl6pPr lvl="5" marR="0" rtl="0" algn="l">
              <a:spcBef>
                <a:spcPts val="0"/>
              </a:spcBef>
              <a:spcAft>
                <a:spcPts val="0"/>
              </a:spcAft>
              <a:buSzPts val="1400"/>
              <a:buNone/>
              <a:defRPr b="0" i="0" sz="1800" u="none" cap="none" strike="noStrike">
                <a:solidFill>
                  <a:schemeClr val="dk1"/>
                </a:solidFill>
                <a:latin typeface="Lato Light"/>
                <a:ea typeface="Lato Light"/>
                <a:cs typeface="Lato Light"/>
                <a:sym typeface="Lato Light"/>
              </a:defRPr>
            </a:lvl6pPr>
            <a:lvl7pPr lvl="6" marR="0" rtl="0" algn="l">
              <a:spcBef>
                <a:spcPts val="0"/>
              </a:spcBef>
              <a:spcAft>
                <a:spcPts val="0"/>
              </a:spcAft>
              <a:buSzPts val="1400"/>
              <a:buNone/>
              <a:defRPr b="0" i="0" sz="1800" u="none" cap="none" strike="noStrike">
                <a:solidFill>
                  <a:schemeClr val="dk1"/>
                </a:solidFill>
                <a:latin typeface="Lato Light"/>
                <a:ea typeface="Lato Light"/>
                <a:cs typeface="Lato Light"/>
                <a:sym typeface="Lato Light"/>
              </a:defRPr>
            </a:lvl7pPr>
            <a:lvl8pPr lvl="7" marR="0" rtl="0" algn="l">
              <a:spcBef>
                <a:spcPts val="0"/>
              </a:spcBef>
              <a:spcAft>
                <a:spcPts val="0"/>
              </a:spcAft>
              <a:buSzPts val="1400"/>
              <a:buNone/>
              <a:defRPr b="0" i="0" sz="1800" u="none" cap="none" strike="noStrike">
                <a:solidFill>
                  <a:schemeClr val="dk1"/>
                </a:solidFill>
                <a:latin typeface="Lato Light"/>
                <a:ea typeface="Lato Light"/>
                <a:cs typeface="Lato Light"/>
                <a:sym typeface="Lato Light"/>
              </a:defRPr>
            </a:lvl8pPr>
            <a:lvl9pPr lvl="8" marR="0" rtl="0" algn="l">
              <a:spcBef>
                <a:spcPts val="0"/>
              </a:spcBef>
              <a:spcAft>
                <a:spcPts val="0"/>
              </a:spcAft>
              <a:buSzPts val="1400"/>
              <a:buNone/>
              <a:defRPr b="0" i="0" sz="1800" u="none" cap="none" strike="noStrike">
                <a:solidFill>
                  <a:schemeClr val="dk1"/>
                </a:solidFill>
                <a:latin typeface="Lato Light"/>
                <a:ea typeface="Lato Light"/>
                <a:cs typeface="Lato Light"/>
                <a:sym typeface="Lato Light"/>
              </a:defRPr>
            </a:lvl9pPr>
          </a:lstStyle>
          <a:p/>
        </p:txBody>
      </p:sp>
      <p:sp>
        <p:nvSpPr>
          <p:cNvPr id="14" name="Shape 14"/>
          <p:cNvSpPr txBox="1"/>
          <p:nvPr>
            <p:ph idx="12" type="sldNum"/>
          </p:nvPr>
        </p:nvSpPr>
        <p:spPr>
          <a:xfrm>
            <a:off x="8610600" y="6356354"/>
            <a:ext cx="2743200" cy="365125"/>
          </a:xfrm>
          <a:prstGeom prst="rect">
            <a:avLst/>
          </a:prstGeom>
          <a:noFill/>
          <a:ln>
            <a:noFill/>
          </a:ln>
        </p:spPr>
        <p:txBody>
          <a:bodyPr anchorCtr="0" anchor="ctr" bIns="91400" lIns="182825" spcFirstLastPara="1" rIns="182825" wrap="square" tIns="91400">
            <a:noAutofit/>
          </a:bodyPr>
          <a:lstStyle>
            <a:lvl1pPr indent="0" lvl="0" marL="0" marR="0" rtl="0" algn="r">
              <a:spcBef>
                <a:spcPts val="0"/>
              </a:spcBef>
              <a:buNone/>
              <a:defRPr b="1" i="0" sz="1200" u="none" cap="none" strike="noStrike">
                <a:solidFill>
                  <a:srgbClr val="9197A0"/>
                </a:solidFill>
                <a:latin typeface="Lato"/>
                <a:ea typeface="Lato"/>
                <a:cs typeface="Lato"/>
                <a:sym typeface="Lato"/>
              </a:defRPr>
            </a:lvl1pPr>
            <a:lvl2pPr indent="0" lvl="1" marL="0" marR="0" rtl="0" algn="r">
              <a:spcBef>
                <a:spcPts val="0"/>
              </a:spcBef>
              <a:buNone/>
              <a:defRPr b="1" i="0" sz="1200" u="none" cap="none" strike="noStrike">
                <a:solidFill>
                  <a:srgbClr val="9197A0"/>
                </a:solidFill>
                <a:latin typeface="Lato"/>
                <a:ea typeface="Lato"/>
                <a:cs typeface="Lato"/>
                <a:sym typeface="Lato"/>
              </a:defRPr>
            </a:lvl2pPr>
            <a:lvl3pPr indent="0" lvl="2" marL="0" marR="0" rtl="0" algn="r">
              <a:spcBef>
                <a:spcPts val="0"/>
              </a:spcBef>
              <a:buNone/>
              <a:defRPr b="1" i="0" sz="1200" u="none" cap="none" strike="noStrike">
                <a:solidFill>
                  <a:srgbClr val="9197A0"/>
                </a:solidFill>
                <a:latin typeface="Lato"/>
                <a:ea typeface="Lato"/>
                <a:cs typeface="Lato"/>
                <a:sym typeface="Lato"/>
              </a:defRPr>
            </a:lvl3pPr>
            <a:lvl4pPr indent="0" lvl="3" marL="0" marR="0" rtl="0" algn="r">
              <a:spcBef>
                <a:spcPts val="0"/>
              </a:spcBef>
              <a:buNone/>
              <a:defRPr b="1" i="0" sz="1200" u="none" cap="none" strike="noStrike">
                <a:solidFill>
                  <a:srgbClr val="9197A0"/>
                </a:solidFill>
                <a:latin typeface="Lato"/>
                <a:ea typeface="Lato"/>
                <a:cs typeface="Lato"/>
                <a:sym typeface="Lato"/>
              </a:defRPr>
            </a:lvl4pPr>
            <a:lvl5pPr indent="0" lvl="4" marL="0" marR="0" rtl="0" algn="r">
              <a:spcBef>
                <a:spcPts val="0"/>
              </a:spcBef>
              <a:buNone/>
              <a:defRPr b="1" i="0" sz="1200" u="none" cap="none" strike="noStrike">
                <a:solidFill>
                  <a:srgbClr val="9197A0"/>
                </a:solidFill>
                <a:latin typeface="Lato"/>
                <a:ea typeface="Lato"/>
                <a:cs typeface="Lato"/>
                <a:sym typeface="Lato"/>
              </a:defRPr>
            </a:lvl5pPr>
            <a:lvl6pPr indent="0" lvl="5" marL="0" marR="0" rtl="0" algn="r">
              <a:spcBef>
                <a:spcPts val="0"/>
              </a:spcBef>
              <a:buNone/>
              <a:defRPr b="1" i="0" sz="1200" u="none" cap="none" strike="noStrike">
                <a:solidFill>
                  <a:srgbClr val="9197A0"/>
                </a:solidFill>
                <a:latin typeface="Lato"/>
                <a:ea typeface="Lato"/>
                <a:cs typeface="Lato"/>
                <a:sym typeface="Lato"/>
              </a:defRPr>
            </a:lvl6pPr>
            <a:lvl7pPr indent="0" lvl="6" marL="0" marR="0" rtl="0" algn="r">
              <a:spcBef>
                <a:spcPts val="0"/>
              </a:spcBef>
              <a:buNone/>
              <a:defRPr b="1" i="0" sz="1200" u="none" cap="none" strike="noStrike">
                <a:solidFill>
                  <a:srgbClr val="9197A0"/>
                </a:solidFill>
                <a:latin typeface="Lato"/>
                <a:ea typeface="Lato"/>
                <a:cs typeface="Lato"/>
                <a:sym typeface="Lato"/>
              </a:defRPr>
            </a:lvl7pPr>
            <a:lvl8pPr indent="0" lvl="7" marL="0" marR="0" rtl="0" algn="r">
              <a:spcBef>
                <a:spcPts val="0"/>
              </a:spcBef>
              <a:buNone/>
              <a:defRPr b="1" i="0" sz="1200" u="none" cap="none" strike="noStrike">
                <a:solidFill>
                  <a:srgbClr val="9197A0"/>
                </a:solidFill>
                <a:latin typeface="Lato"/>
                <a:ea typeface="Lato"/>
                <a:cs typeface="Lato"/>
                <a:sym typeface="Lato"/>
              </a:defRPr>
            </a:lvl8pPr>
            <a:lvl9pPr indent="0" lvl="8" marL="0" marR="0" rtl="0" algn="r">
              <a:spcBef>
                <a:spcPts val="0"/>
              </a:spcBef>
              <a:buNone/>
              <a:defRPr b="1" i="0" sz="1200" u="none" cap="none" strike="noStrike">
                <a:solidFill>
                  <a:srgbClr val="9197A0"/>
                </a:solidFill>
                <a:latin typeface="Lato"/>
                <a:ea typeface="Lato"/>
                <a:cs typeface="Lato"/>
                <a:sym typeface="Lato"/>
              </a:defRPr>
            </a:lvl9pPr>
          </a:lstStyle>
          <a:p>
            <a:pPr indent="0" lvl="0" marL="0">
              <a:spcBef>
                <a:spcPts val="0"/>
              </a:spcBef>
              <a:spcAft>
                <a:spcPts val="0"/>
              </a:spcAft>
              <a:buNone/>
            </a:pPr>
            <a:fld id="{00000000-1234-1234-1234-123412341234}" type="slidenum">
              <a:rPr lang="en-US"/>
              <a:t>‹#›</a:t>
            </a:fld>
            <a:endParaRPr/>
          </a:p>
        </p:txBody>
      </p:sp>
      <p:sp>
        <p:nvSpPr>
          <p:cNvPr id="15" name="Shape 15"/>
          <p:cNvSpPr txBox="1"/>
          <p:nvPr/>
        </p:nvSpPr>
        <p:spPr>
          <a:xfrm>
            <a:off x="11562655" y="303534"/>
            <a:ext cx="394585" cy="307740"/>
          </a:xfrm>
          <a:prstGeom prst="rect">
            <a:avLst/>
          </a:prstGeom>
          <a:noFill/>
          <a:ln>
            <a:noFill/>
          </a:ln>
        </p:spPr>
        <p:txBody>
          <a:bodyPr anchorCtr="0" anchor="t" bIns="45700" lIns="91400" spcFirstLastPara="1" rIns="91400" wrap="square" tIns="45700">
            <a:noAutofit/>
          </a:bodyPr>
          <a:lstStyle/>
          <a:p>
            <a:pPr indent="0" lvl="0" marL="0" marR="0" rtl="0" algn="ctr">
              <a:spcBef>
                <a:spcPts val="0"/>
              </a:spcBef>
              <a:spcAft>
                <a:spcPts val="0"/>
              </a:spcAft>
              <a:buNone/>
            </a:pPr>
            <a:fld id="{00000000-1234-1234-1234-123412341234}" type="slidenum">
              <a:rPr b="1" i="0" lang="en-US" sz="1400" u="none" cap="none" strike="noStrike">
                <a:solidFill>
                  <a:schemeClr val="lt1"/>
                </a:solidFill>
                <a:latin typeface="Lato"/>
                <a:ea typeface="Lato"/>
                <a:cs typeface="Lato"/>
                <a:sym typeface="Lato"/>
              </a:rPr>
              <a:t>‹#›</a:t>
            </a:fld>
            <a:endParaRPr b="1" i="0" sz="1400" u="none" cap="none" strike="noStrike">
              <a:solidFill>
                <a:schemeClr val="lt1"/>
              </a:solidFill>
              <a:latin typeface="Lato"/>
              <a:ea typeface="Lato"/>
              <a:cs typeface="Lato"/>
              <a:sym typeface="Lato"/>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 id="2147483686" r:id="rId39"/>
    <p:sldLayoutId id="2147483687" r:id="rId40"/>
    <p:sldLayoutId id="2147483688" r:id="rId41"/>
    <p:sldLayoutId id="2147483689" r:id="rId42"/>
    <p:sldLayoutId id="2147483690" r:id="rId43"/>
    <p:sldLayoutId id="2147483691" r:id="rId44"/>
    <p:sldLayoutId id="2147483692" r:id="rId45"/>
    <p:sldLayoutId id="2147483693" r:id="rId46"/>
    <p:sldLayoutId id="2147483694" r:id="rId47"/>
    <p:sldLayoutId id="2147483695" r:id="rId48"/>
    <p:sldLayoutId id="2147483696" r:id="rId49"/>
    <p:sldLayoutId id="2147483697" r:id="rId50"/>
    <p:sldLayoutId id="2147483698" r:id="rId51"/>
    <p:sldLayoutId id="2147483699" r:id="rId52"/>
    <p:sldLayoutId id="2147483700" r:id="rId53"/>
    <p:sldLayoutId id="2147483701" r:id="rId54"/>
    <p:sldLayoutId id="2147483702" r:id="rId55"/>
    <p:sldLayoutId id="2147483703" r:id="rId56"/>
    <p:sldLayoutId id="2147483704" r:id="rId57"/>
    <p:sldLayoutId id="2147483705" r:id="rId58"/>
    <p:sldLayoutId id="2147483706" r:id="rId59"/>
    <p:sldLayoutId id="2147483707" r:id="rId60"/>
    <p:sldLayoutId id="2147483708" r:id="rId61"/>
    <p:sldLayoutId id="2147483709" r:id="rId62"/>
    <p:sldLayoutId id="2147483710" r:id="rId63"/>
    <p:sldLayoutId id="2147483711" r:id="rId64"/>
    <p:sldLayoutId id="2147483712" r:id="rId65"/>
    <p:sldLayoutId id="2147483713" r:id="rId66"/>
    <p:sldLayoutId id="2147483714" r:id="rId67"/>
    <p:sldLayoutId id="2147483715" r:id="rId68"/>
    <p:sldLayoutId id="2147483716" r:id="rId69"/>
    <p:sldLayoutId id="2147483717" r:id="rId70"/>
    <p:sldLayoutId id="2147483718" r:id="rId71"/>
    <p:sldLayoutId id="2147483719" r:id="rId72"/>
    <p:sldLayoutId id="2147483720" r:id="rId73"/>
    <p:sldLayoutId id="2147483721" r:id="rId74"/>
    <p:sldLayoutId id="2147483722" r:id="rId75"/>
    <p:sldLayoutId id="2147483723" r:id="rId76"/>
    <p:sldLayoutId id="2147483724" r:id="rId77"/>
    <p:sldLayoutId id="2147483725" r:id="rId78"/>
    <p:sldLayoutId id="2147483726" r:id="rId79"/>
    <p:sldLayoutId id="2147483727" r:id="rId80"/>
    <p:sldLayoutId id="2147483728" r:id="rId81"/>
    <p:sldLayoutId id="2147483729" r:id="rId8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0.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7" name="Shape 317"/>
        <p:cNvGrpSpPr/>
        <p:nvPr/>
      </p:nvGrpSpPr>
      <p:grpSpPr>
        <a:xfrm>
          <a:off x="0" y="0"/>
          <a:ext cx="0" cy="0"/>
          <a:chOff x="0" y="0"/>
          <a:chExt cx="0" cy="0"/>
        </a:xfrm>
      </p:grpSpPr>
      <p:cxnSp>
        <p:nvCxnSpPr>
          <p:cNvPr id="318" name="Shape 318"/>
          <p:cNvCxnSpPr/>
          <p:nvPr/>
        </p:nvCxnSpPr>
        <p:spPr>
          <a:xfrm>
            <a:off x="5805926" y="4129382"/>
            <a:ext cx="596462" cy="0"/>
          </a:xfrm>
          <a:prstGeom prst="straightConnector1">
            <a:avLst/>
          </a:prstGeom>
          <a:noFill/>
          <a:ln cap="flat" cmpd="sng" w="57150">
            <a:solidFill>
              <a:schemeClr val="accent1"/>
            </a:solidFill>
            <a:prstDash val="solid"/>
            <a:miter lim="800000"/>
            <a:headEnd len="sm" w="sm" type="none"/>
            <a:tailEnd len="sm" w="sm" type="none"/>
          </a:ln>
        </p:spPr>
      </p:cxnSp>
      <p:sp>
        <p:nvSpPr>
          <p:cNvPr id="319" name="Shape 319"/>
          <p:cNvSpPr txBox="1"/>
          <p:nvPr/>
        </p:nvSpPr>
        <p:spPr>
          <a:xfrm>
            <a:off x="466949" y="3074188"/>
            <a:ext cx="11296200" cy="7386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445469"/>
              </a:buClr>
              <a:buSzPts val="4200"/>
              <a:buFont typeface="Lato Black"/>
              <a:buNone/>
            </a:pPr>
            <a:r>
              <a:rPr b="1" lang="en-US" sz="4200">
                <a:solidFill>
                  <a:srgbClr val="445469"/>
                </a:solidFill>
                <a:latin typeface="Lato Black"/>
                <a:ea typeface="Lato Black"/>
                <a:cs typeface="Lato Black"/>
                <a:sym typeface="Lato Black"/>
              </a:rPr>
              <a:t>Python vs Other Programming Languages</a:t>
            </a:r>
            <a:endParaRPr/>
          </a:p>
        </p:txBody>
      </p:sp>
      <p:grpSp>
        <p:nvGrpSpPr>
          <p:cNvPr id="320" name="Shape 320"/>
          <p:cNvGrpSpPr/>
          <p:nvPr/>
        </p:nvGrpSpPr>
        <p:grpSpPr>
          <a:xfrm>
            <a:off x="5521358" y="1570219"/>
            <a:ext cx="1187382" cy="1187382"/>
            <a:chOff x="5521358" y="1570219"/>
            <a:chExt cx="1187382" cy="1187382"/>
          </a:xfrm>
        </p:grpSpPr>
        <p:sp>
          <p:nvSpPr>
            <p:cNvPr id="321" name="Shape 321"/>
            <p:cNvSpPr/>
            <p:nvPr/>
          </p:nvSpPr>
          <p:spPr>
            <a:xfrm>
              <a:off x="5521358" y="1570219"/>
              <a:ext cx="1187382" cy="1187382"/>
            </a:xfrm>
            <a:prstGeom prst="diamond">
              <a:avLst/>
            </a:prstGeom>
            <a:noFill/>
            <a:ln cap="flat" cmpd="sng" w="381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900"/>
                <a:buFont typeface="Lato Light"/>
                <a:buNone/>
              </a:pPr>
              <a:r>
                <a:t/>
              </a:r>
              <a:endParaRPr b="0" i="0" sz="900" u="none" cap="none" strike="noStrike">
                <a:solidFill>
                  <a:schemeClr val="lt1"/>
                </a:solidFill>
                <a:latin typeface="Lato Light"/>
                <a:ea typeface="Lato Light"/>
                <a:cs typeface="Lato Light"/>
                <a:sym typeface="Lato Light"/>
              </a:endParaRPr>
            </a:p>
          </p:txBody>
        </p:sp>
        <p:sp>
          <p:nvSpPr>
            <p:cNvPr id="322" name="Shape 322"/>
            <p:cNvSpPr/>
            <p:nvPr/>
          </p:nvSpPr>
          <p:spPr>
            <a:xfrm>
              <a:off x="5850128" y="1903525"/>
              <a:ext cx="520421" cy="520768"/>
            </a:xfrm>
            <a:custGeom>
              <a:pathLst>
                <a:path extrusionOk="0" h="120000" w="120000">
                  <a:moveTo>
                    <a:pt x="65457" y="57272"/>
                  </a:moveTo>
                  <a:cubicBezTo>
                    <a:pt x="66965" y="57272"/>
                    <a:pt x="68183" y="56055"/>
                    <a:pt x="68183" y="54544"/>
                  </a:cubicBezTo>
                  <a:cubicBezTo>
                    <a:pt x="68183" y="53038"/>
                    <a:pt x="66965" y="51816"/>
                    <a:pt x="65457" y="51816"/>
                  </a:cubicBezTo>
                  <a:cubicBezTo>
                    <a:pt x="63949" y="51816"/>
                    <a:pt x="62725" y="53038"/>
                    <a:pt x="62725" y="54544"/>
                  </a:cubicBezTo>
                  <a:cubicBezTo>
                    <a:pt x="62725" y="56055"/>
                    <a:pt x="63949" y="57272"/>
                    <a:pt x="65457" y="57272"/>
                  </a:cubicBezTo>
                  <a:moveTo>
                    <a:pt x="90019" y="27272"/>
                  </a:moveTo>
                  <a:cubicBezTo>
                    <a:pt x="91528" y="27272"/>
                    <a:pt x="92745" y="28494"/>
                    <a:pt x="92745" y="30000"/>
                  </a:cubicBezTo>
                  <a:cubicBezTo>
                    <a:pt x="92745" y="31511"/>
                    <a:pt x="91528" y="32727"/>
                    <a:pt x="90019" y="32727"/>
                  </a:cubicBezTo>
                  <a:cubicBezTo>
                    <a:pt x="88511" y="32727"/>
                    <a:pt x="87288" y="31511"/>
                    <a:pt x="87288" y="30000"/>
                  </a:cubicBezTo>
                  <a:cubicBezTo>
                    <a:pt x="87288" y="28494"/>
                    <a:pt x="88511" y="27272"/>
                    <a:pt x="90019" y="27272"/>
                  </a:cubicBezTo>
                  <a:moveTo>
                    <a:pt x="90019" y="38183"/>
                  </a:moveTo>
                  <a:cubicBezTo>
                    <a:pt x="94538" y="38183"/>
                    <a:pt x="98203" y="34516"/>
                    <a:pt x="98203" y="30000"/>
                  </a:cubicBezTo>
                  <a:cubicBezTo>
                    <a:pt x="98203" y="25483"/>
                    <a:pt x="94538" y="21822"/>
                    <a:pt x="90019" y="21822"/>
                  </a:cubicBezTo>
                  <a:cubicBezTo>
                    <a:pt x="85495" y="21822"/>
                    <a:pt x="81830" y="25483"/>
                    <a:pt x="81830" y="30000"/>
                  </a:cubicBezTo>
                  <a:cubicBezTo>
                    <a:pt x="81830" y="34516"/>
                    <a:pt x="85495" y="38183"/>
                    <a:pt x="90019" y="38183"/>
                  </a:cubicBezTo>
                  <a:moveTo>
                    <a:pt x="73646" y="65455"/>
                  </a:moveTo>
                  <a:cubicBezTo>
                    <a:pt x="75155" y="65455"/>
                    <a:pt x="76372" y="64233"/>
                    <a:pt x="76372" y="62727"/>
                  </a:cubicBezTo>
                  <a:cubicBezTo>
                    <a:pt x="76372" y="61222"/>
                    <a:pt x="75155" y="60000"/>
                    <a:pt x="73646" y="60000"/>
                  </a:cubicBezTo>
                  <a:cubicBezTo>
                    <a:pt x="72133" y="60000"/>
                    <a:pt x="70915" y="61222"/>
                    <a:pt x="70915" y="62727"/>
                  </a:cubicBezTo>
                  <a:cubicBezTo>
                    <a:pt x="70915" y="64233"/>
                    <a:pt x="72133" y="65455"/>
                    <a:pt x="73646" y="65455"/>
                  </a:cubicBezTo>
                  <a:moveTo>
                    <a:pt x="57268" y="43638"/>
                  </a:moveTo>
                  <a:cubicBezTo>
                    <a:pt x="55760" y="43638"/>
                    <a:pt x="54542" y="44855"/>
                    <a:pt x="54542" y="46366"/>
                  </a:cubicBezTo>
                  <a:cubicBezTo>
                    <a:pt x="54542" y="47872"/>
                    <a:pt x="55760" y="49088"/>
                    <a:pt x="57268" y="49088"/>
                  </a:cubicBezTo>
                  <a:cubicBezTo>
                    <a:pt x="58776" y="49088"/>
                    <a:pt x="59999" y="47872"/>
                    <a:pt x="59999" y="46366"/>
                  </a:cubicBezTo>
                  <a:cubicBezTo>
                    <a:pt x="59999" y="44855"/>
                    <a:pt x="58776" y="43638"/>
                    <a:pt x="57268" y="43638"/>
                  </a:cubicBezTo>
                  <a:moveTo>
                    <a:pt x="9777" y="110233"/>
                  </a:moveTo>
                  <a:lnTo>
                    <a:pt x="19639" y="85511"/>
                  </a:lnTo>
                  <a:cubicBezTo>
                    <a:pt x="20965" y="87966"/>
                    <a:pt x="22610" y="90294"/>
                    <a:pt x="24539" y="92455"/>
                  </a:cubicBezTo>
                  <a:cubicBezTo>
                    <a:pt x="27453" y="95722"/>
                    <a:pt x="30833" y="98394"/>
                    <a:pt x="34493" y="100377"/>
                  </a:cubicBezTo>
                  <a:cubicBezTo>
                    <a:pt x="34493" y="100377"/>
                    <a:pt x="9777" y="110233"/>
                    <a:pt x="9777" y="110233"/>
                  </a:cubicBezTo>
                  <a:close/>
                  <a:moveTo>
                    <a:pt x="21153" y="67000"/>
                  </a:moveTo>
                  <a:lnTo>
                    <a:pt x="0" y="120000"/>
                  </a:lnTo>
                  <a:lnTo>
                    <a:pt x="53034" y="98861"/>
                  </a:lnTo>
                  <a:cubicBezTo>
                    <a:pt x="52089" y="98972"/>
                    <a:pt x="51144" y="99022"/>
                    <a:pt x="50205" y="99022"/>
                  </a:cubicBezTo>
                  <a:cubicBezTo>
                    <a:pt x="33980" y="99022"/>
                    <a:pt x="19286" y="83344"/>
                    <a:pt x="21153" y="67000"/>
                  </a:cubicBezTo>
                  <a:moveTo>
                    <a:pt x="91710" y="59205"/>
                  </a:moveTo>
                  <a:cubicBezTo>
                    <a:pt x="90628" y="60283"/>
                    <a:pt x="88932" y="62061"/>
                    <a:pt x="86958" y="64122"/>
                  </a:cubicBezTo>
                  <a:cubicBezTo>
                    <a:pt x="83441" y="67800"/>
                    <a:pt x="78034" y="73450"/>
                    <a:pt x="74819" y="76405"/>
                  </a:cubicBezTo>
                  <a:lnTo>
                    <a:pt x="43621" y="45227"/>
                  </a:lnTo>
                  <a:cubicBezTo>
                    <a:pt x="46580" y="42016"/>
                    <a:pt x="52237" y="36611"/>
                    <a:pt x="55913" y="33100"/>
                  </a:cubicBezTo>
                  <a:cubicBezTo>
                    <a:pt x="57979" y="31127"/>
                    <a:pt x="59755" y="29433"/>
                    <a:pt x="60836" y="28350"/>
                  </a:cubicBezTo>
                  <a:cubicBezTo>
                    <a:pt x="75598" y="13594"/>
                    <a:pt x="103979" y="5516"/>
                    <a:pt x="114593" y="5455"/>
                  </a:cubicBezTo>
                  <a:cubicBezTo>
                    <a:pt x="114570" y="14288"/>
                    <a:pt x="107127" y="43800"/>
                    <a:pt x="91710" y="59205"/>
                  </a:cubicBezTo>
                  <a:moveTo>
                    <a:pt x="71006" y="80905"/>
                  </a:moveTo>
                  <a:cubicBezTo>
                    <a:pt x="69014" y="88183"/>
                    <a:pt x="66385" y="94844"/>
                    <a:pt x="63477" y="100194"/>
                  </a:cubicBezTo>
                  <a:cubicBezTo>
                    <a:pt x="62276" y="96966"/>
                    <a:pt x="60563" y="93322"/>
                    <a:pt x="58127" y="89500"/>
                  </a:cubicBezTo>
                  <a:cubicBezTo>
                    <a:pt x="57108" y="87905"/>
                    <a:pt x="55361" y="86977"/>
                    <a:pt x="53523" y="86977"/>
                  </a:cubicBezTo>
                  <a:cubicBezTo>
                    <a:pt x="53091" y="86977"/>
                    <a:pt x="52652" y="87027"/>
                    <a:pt x="52220" y="87133"/>
                  </a:cubicBezTo>
                  <a:cubicBezTo>
                    <a:pt x="51161" y="87394"/>
                    <a:pt x="50074" y="87527"/>
                    <a:pt x="48999" y="87527"/>
                  </a:cubicBezTo>
                  <a:cubicBezTo>
                    <a:pt x="44987" y="87527"/>
                    <a:pt x="41071" y="85733"/>
                    <a:pt x="37679" y="82344"/>
                  </a:cubicBezTo>
                  <a:cubicBezTo>
                    <a:pt x="33354" y="78022"/>
                    <a:pt x="31647" y="72855"/>
                    <a:pt x="32888" y="67811"/>
                  </a:cubicBezTo>
                  <a:cubicBezTo>
                    <a:pt x="33445" y="65538"/>
                    <a:pt x="32489" y="63166"/>
                    <a:pt x="30520" y="61911"/>
                  </a:cubicBezTo>
                  <a:cubicBezTo>
                    <a:pt x="26690" y="59477"/>
                    <a:pt x="23048" y="57766"/>
                    <a:pt x="19815" y="56572"/>
                  </a:cubicBezTo>
                  <a:cubicBezTo>
                    <a:pt x="25171" y="53655"/>
                    <a:pt x="31835" y="51033"/>
                    <a:pt x="39119" y="49038"/>
                  </a:cubicBezTo>
                  <a:cubicBezTo>
                    <a:pt x="39267" y="49000"/>
                    <a:pt x="39387" y="48905"/>
                    <a:pt x="39529" y="48850"/>
                  </a:cubicBezTo>
                  <a:lnTo>
                    <a:pt x="71194" y="80500"/>
                  </a:lnTo>
                  <a:cubicBezTo>
                    <a:pt x="71142" y="80638"/>
                    <a:pt x="71046" y="80755"/>
                    <a:pt x="71006" y="80905"/>
                  </a:cubicBezTo>
                  <a:moveTo>
                    <a:pt x="119066" y="927"/>
                  </a:moveTo>
                  <a:cubicBezTo>
                    <a:pt x="118446" y="305"/>
                    <a:pt x="116921" y="0"/>
                    <a:pt x="114713" y="0"/>
                  </a:cubicBezTo>
                  <a:cubicBezTo>
                    <a:pt x="103183" y="0"/>
                    <a:pt x="73083" y="8394"/>
                    <a:pt x="56978" y="24494"/>
                  </a:cubicBezTo>
                  <a:cubicBezTo>
                    <a:pt x="53182" y="28288"/>
                    <a:pt x="40599" y="39861"/>
                    <a:pt x="37679" y="43777"/>
                  </a:cubicBezTo>
                  <a:cubicBezTo>
                    <a:pt x="28232" y="46366"/>
                    <a:pt x="14477" y="51538"/>
                    <a:pt x="6806" y="59205"/>
                  </a:cubicBezTo>
                  <a:cubicBezTo>
                    <a:pt x="6806" y="59205"/>
                    <a:pt x="16168" y="59238"/>
                    <a:pt x="27589" y="66511"/>
                  </a:cubicBezTo>
                  <a:cubicBezTo>
                    <a:pt x="25928" y="73277"/>
                    <a:pt x="28033" y="80416"/>
                    <a:pt x="33821" y="86200"/>
                  </a:cubicBezTo>
                  <a:cubicBezTo>
                    <a:pt x="38328" y="90705"/>
                    <a:pt x="43661" y="92983"/>
                    <a:pt x="48999" y="92983"/>
                  </a:cubicBezTo>
                  <a:cubicBezTo>
                    <a:pt x="50513" y="92983"/>
                    <a:pt x="52026" y="92800"/>
                    <a:pt x="53523" y="92427"/>
                  </a:cubicBezTo>
                  <a:cubicBezTo>
                    <a:pt x="60796" y="103844"/>
                    <a:pt x="60836" y="113200"/>
                    <a:pt x="60836" y="113200"/>
                  </a:cubicBezTo>
                  <a:cubicBezTo>
                    <a:pt x="68508" y="105533"/>
                    <a:pt x="73686" y="91783"/>
                    <a:pt x="76270" y="82344"/>
                  </a:cubicBezTo>
                  <a:cubicBezTo>
                    <a:pt x="80191" y="79427"/>
                    <a:pt x="91772" y="66855"/>
                    <a:pt x="95568" y="63061"/>
                  </a:cubicBezTo>
                  <a:cubicBezTo>
                    <a:pt x="114752" y="43888"/>
                    <a:pt x="122925" y="4783"/>
                    <a:pt x="119066" y="927"/>
                  </a:cubicBezTo>
                </a:path>
              </a:pathLst>
            </a:custGeom>
            <a:solidFill>
              <a:schemeClr val="accent1"/>
            </a:solidFill>
            <a:ln>
              <a:noFill/>
            </a:ln>
          </p:spPr>
          <p:txBody>
            <a:bodyPr anchorCtr="0" anchor="ctr" bIns="19025" lIns="19025" spcFirstLastPara="1" rIns="19025" wrap="square" tIns="19025">
              <a:noAutofit/>
            </a:bodyPr>
            <a:lstStyle/>
            <a:p>
              <a:pPr indent="0" lvl="0" marL="0" marR="0" rtl="0" algn="l">
                <a:spcBef>
                  <a:spcPts val="0"/>
                </a:spcBef>
                <a:spcAft>
                  <a:spcPts val="0"/>
                </a:spcAft>
                <a:buClr>
                  <a:schemeClr val="dk1"/>
                </a:buClr>
                <a:buSzPts val="1499"/>
                <a:buFont typeface="Lato Light"/>
                <a:buNone/>
              </a:pPr>
              <a:r>
                <a:t/>
              </a:r>
              <a:endParaRPr b="0" i="0" sz="1499" u="none" cap="none" strike="noStrike">
                <a:solidFill>
                  <a:schemeClr val="dk1"/>
                </a:solidFill>
                <a:latin typeface="Lato Light"/>
                <a:ea typeface="Lato Light"/>
                <a:cs typeface="Lato Light"/>
                <a:sym typeface="Lato Light"/>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2" name="Shape 402"/>
        <p:cNvGrpSpPr/>
        <p:nvPr/>
      </p:nvGrpSpPr>
      <p:grpSpPr>
        <a:xfrm>
          <a:off x="0" y="0"/>
          <a:ext cx="0" cy="0"/>
          <a:chOff x="0" y="0"/>
          <a:chExt cx="0" cy="0"/>
        </a:xfrm>
      </p:grpSpPr>
      <p:sp>
        <p:nvSpPr>
          <p:cNvPr id="403" name="Shape 403"/>
          <p:cNvSpPr/>
          <p:nvPr/>
        </p:nvSpPr>
        <p:spPr>
          <a:xfrm>
            <a:off x="3947605" y="925838"/>
            <a:ext cx="4317300" cy="45600"/>
          </a:xfrm>
          <a:prstGeom prst="rect">
            <a:avLst/>
          </a:prstGeom>
          <a:solidFill>
            <a:srgbClr val="17959F"/>
          </a:solidFill>
          <a:ln>
            <a:noFill/>
          </a:ln>
        </p:spPr>
        <p:txBody>
          <a:bodyPr anchorCtr="0" anchor="ctr" bIns="22825" lIns="45650" spcFirstLastPara="1" rIns="45650" wrap="square" tIns="22825">
            <a:noAutofit/>
          </a:bodyPr>
          <a:lstStyle/>
          <a:p>
            <a:pPr indent="0" lvl="0" marL="0" marR="0" rtl="0" algn="ctr">
              <a:lnSpc>
                <a:spcPct val="100000"/>
              </a:lnSpc>
              <a:spcBef>
                <a:spcPts val="0"/>
              </a:spcBef>
              <a:spcAft>
                <a:spcPts val="0"/>
              </a:spcAft>
              <a:buClr>
                <a:schemeClr val="lt1"/>
              </a:buClr>
              <a:buSzPts val="900"/>
              <a:buFont typeface="Lato Light"/>
              <a:buNone/>
            </a:pPr>
            <a:r>
              <a:t/>
            </a:r>
            <a:endParaRPr b="0" i="0" sz="900" u="none" cap="none" strike="noStrike">
              <a:solidFill>
                <a:srgbClr val="2683C6"/>
              </a:solidFill>
              <a:latin typeface="Open Sans Light"/>
              <a:ea typeface="Open Sans Light"/>
              <a:cs typeface="Open Sans Light"/>
              <a:sym typeface="Open Sans Light"/>
            </a:endParaRPr>
          </a:p>
        </p:txBody>
      </p:sp>
      <p:grpSp>
        <p:nvGrpSpPr>
          <p:cNvPr id="404" name="Shape 404"/>
          <p:cNvGrpSpPr/>
          <p:nvPr/>
        </p:nvGrpSpPr>
        <p:grpSpPr>
          <a:xfrm>
            <a:off x="858043" y="241509"/>
            <a:ext cx="10470300" cy="730079"/>
            <a:chOff x="1692324" y="483017"/>
            <a:chExt cx="20940600" cy="1460159"/>
          </a:xfrm>
        </p:grpSpPr>
        <p:sp>
          <p:nvSpPr>
            <p:cNvPr id="405" name="Shape 405"/>
            <p:cNvSpPr txBox="1"/>
            <p:nvPr/>
          </p:nvSpPr>
          <p:spPr>
            <a:xfrm>
              <a:off x="1692324" y="483017"/>
              <a:ext cx="20940600" cy="1446600"/>
            </a:xfrm>
            <a:prstGeom prst="rect">
              <a:avLst/>
            </a:prstGeom>
            <a:noFill/>
            <a:ln>
              <a:noFill/>
            </a:ln>
          </p:spPr>
          <p:txBody>
            <a:bodyPr anchorCtr="0" anchor="t" bIns="22850" lIns="45700" spcFirstLastPara="1" rIns="45700" wrap="square" tIns="22850">
              <a:noAutofit/>
            </a:bodyPr>
            <a:lstStyle/>
            <a:p>
              <a:pPr indent="0" lvl="0" marL="0" marR="0" rtl="0" algn="ctr">
                <a:lnSpc>
                  <a:spcPct val="100000"/>
                </a:lnSpc>
                <a:spcBef>
                  <a:spcPts val="0"/>
                </a:spcBef>
                <a:spcAft>
                  <a:spcPts val="0"/>
                </a:spcAft>
                <a:buClr>
                  <a:srgbClr val="000000"/>
                </a:buClr>
                <a:buSzPts val="1100"/>
                <a:buFont typeface="Arial"/>
                <a:buNone/>
              </a:pPr>
              <a:r>
                <a:rPr b="1" lang="en-US" sz="4400">
                  <a:solidFill>
                    <a:srgbClr val="17959F"/>
                  </a:solidFill>
                  <a:latin typeface="Lato"/>
                  <a:ea typeface="Lato"/>
                  <a:cs typeface="Lato"/>
                  <a:sym typeface="Lato"/>
                </a:rPr>
                <a:t>Python vs C#</a:t>
              </a:r>
              <a:endParaRPr b="1" sz="4400">
                <a:solidFill>
                  <a:srgbClr val="17959F"/>
                </a:solidFill>
                <a:latin typeface="Lato"/>
                <a:ea typeface="Lato"/>
                <a:cs typeface="Lato"/>
                <a:sym typeface="Lato"/>
              </a:endParaRPr>
            </a:p>
            <a:p>
              <a:pPr indent="0" lvl="0" marL="0" marR="0" rtl="0" algn="ctr">
                <a:lnSpc>
                  <a:spcPct val="100000"/>
                </a:lnSpc>
                <a:spcBef>
                  <a:spcPts val="0"/>
                </a:spcBef>
                <a:spcAft>
                  <a:spcPts val="0"/>
                </a:spcAft>
                <a:buClr>
                  <a:srgbClr val="000000"/>
                </a:buClr>
                <a:buSzPts val="1100"/>
                <a:buFont typeface="Arial"/>
                <a:buNone/>
              </a:pPr>
              <a:r>
                <a:t/>
              </a:r>
              <a:endParaRPr b="1" sz="4400">
                <a:solidFill>
                  <a:srgbClr val="17959F"/>
                </a:solidFill>
                <a:latin typeface="Lato"/>
                <a:ea typeface="Lato"/>
                <a:cs typeface="Lato"/>
                <a:sym typeface="Lato"/>
              </a:endParaRPr>
            </a:p>
            <a:p>
              <a:pPr indent="0" lvl="0" marL="0" marR="0" rtl="0" algn="ctr">
                <a:lnSpc>
                  <a:spcPct val="100000"/>
                </a:lnSpc>
                <a:spcBef>
                  <a:spcPts val="0"/>
                </a:spcBef>
                <a:spcAft>
                  <a:spcPts val="0"/>
                </a:spcAft>
                <a:buClr>
                  <a:srgbClr val="17959F"/>
                </a:buClr>
                <a:buSzPts val="4400"/>
                <a:buFont typeface="Lato"/>
                <a:buNone/>
              </a:pPr>
              <a:r>
                <a:t/>
              </a:r>
              <a:endParaRPr b="1" sz="4400">
                <a:solidFill>
                  <a:srgbClr val="17959F"/>
                </a:solidFill>
                <a:latin typeface="Lato"/>
                <a:ea typeface="Lato"/>
                <a:cs typeface="Lato"/>
                <a:sym typeface="Lato"/>
              </a:endParaRPr>
            </a:p>
          </p:txBody>
        </p:sp>
        <p:sp>
          <p:nvSpPr>
            <p:cNvPr id="406" name="Shape 406"/>
            <p:cNvSpPr/>
            <p:nvPr/>
          </p:nvSpPr>
          <p:spPr>
            <a:xfrm>
              <a:off x="7871448" y="1851676"/>
              <a:ext cx="8634900" cy="91500"/>
            </a:xfrm>
            <a:prstGeom prst="rect">
              <a:avLst/>
            </a:prstGeom>
            <a:solidFill>
              <a:srgbClr val="17959F"/>
            </a:solidFill>
            <a:ln>
              <a:noFill/>
            </a:ln>
          </p:spPr>
          <p:txBody>
            <a:bodyPr anchorCtr="0" anchor="ctr" bIns="22825" lIns="45650" spcFirstLastPara="1" rIns="45650" wrap="square" tIns="22825">
              <a:noAutofit/>
            </a:bodyPr>
            <a:lstStyle/>
            <a:p>
              <a:pPr indent="0" lvl="0" marL="0" marR="0" rtl="0" algn="ctr">
                <a:lnSpc>
                  <a:spcPct val="100000"/>
                </a:lnSpc>
                <a:spcBef>
                  <a:spcPts val="0"/>
                </a:spcBef>
                <a:spcAft>
                  <a:spcPts val="0"/>
                </a:spcAft>
                <a:buClr>
                  <a:schemeClr val="lt1"/>
                </a:buClr>
                <a:buSzPts val="900"/>
                <a:buFont typeface="Lato Light"/>
                <a:buNone/>
              </a:pPr>
              <a:r>
                <a:t/>
              </a:r>
              <a:endParaRPr b="0" i="0" sz="900" u="none" cap="none" strike="noStrike">
                <a:solidFill>
                  <a:srgbClr val="2683C6"/>
                </a:solidFill>
                <a:latin typeface="Open Sans Light"/>
                <a:ea typeface="Open Sans Light"/>
                <a:cs typeface="Open Sans Light"/>
                <a:sym typeface="Open Sans Light"/>
              </a:endParaRPr>
            </a:p>
          </p:txBody>
        </p:sp>
      </p:grpSp>
      <p:pic>
        <p:nvPicPr>
          <p:cNvPr id="407" name="Shape 407"/>
          <p:cNvPicPr preferRelativeResize="0"/>
          <p:nvPr/>
        </p:nvPicPr>
        <p:blipFill rotWithShape="1">
          <a:blip r:embed="rId3">
            <a:alphaModFix/>
          </a:blip>
          <a:srcRect b="4055" l="8352" r="7698" t="20003"/>
          <a:stretch/>
        </p:blipFill>
        <p:spPr>
          <a:xfrm>
            <a:off x="2187400" y="1225312"/>
            <a:ext cx="7811576" cy="44073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2" name="Shape 412"/>
        <p:cNvGrpSpPr/>
        <p:nvPr/>
      </p:nvGrpSpPr>
      <p:grpSpPr>
        <a:xfrm>
          <a:off x="0" y="0"/>
          <a:ext cx="0" cy="0"/>
          <a:chOff x="0" y="0"/>
          <a:chExt cx="0" cy="0"/>
        </a:xfrm>
      </p:grpSpPr>
      <p:sp>
        <p:nvSpPr>
          <p:cNvPr id="413" name="Shape 413"/>
          <p:cNvSpPr txBox="1"/>
          <p:nvPr/>
        </p:nvSpPr>
        <p:spPr>
          <a:xfrm>
            <a:off x="494600" y="1214850"/>
            <a:ext cx="5631900" cy="5107500"/>
          </a:xfrm>
          <a:prstGeom prst="rect">
            <a:avLst/>
          </a:prstGeom>
          <a:noFill/>
          <a:ln>
            <a:noFill/>
          </a:ln>
        </p:spPr>
        <p:txBody>
          <a:bodyPr anchorCtr="0" anchor="t" bIns="45700" lIns="91400" spcFirstLastPara="1" rIns="91400" wrap="square" tIns="45700">
            <a:noAutofit/>
          </a:bodyPr>
          <a:lstStyle/>
          <a:p>
            <a:pPr indent="-355600" lvl="0" marL="457200" marR="0" rtl="0" algn="just">
              <a:lnSpc>
                <a:spcPct val="150000"/>
              </a:lnSpc>
              <a:spcBef>
                <a:spcPts val="0"/>
              </a:spcBef>
              <a:spcAft>
                <a:spcPts val="0"/>
              </a:spcAft>
              <a:buSzPts val="2000"/>
              <a:buFont typeface="Lato"/>
              <a:buChar char="●"/>
            </a:pPr>
            <a:r>
              <a:rPr lang="en-US" sz="2000">
                <a:latin typeface="Lato"/>
                <a:ea typeface="Lato"/>
                <a:cs typeface="Lato"/>
                <a:sym typeface="Lato"/>
              </a:rPr>
              <a:t>The technologies are very different but</a:t>
            </a:r>
            <a:r>
              <a:rPr b="1" lang="en-US" sz="2000">
                <a:solidFill>
                  <a:srgbClr val="F20253"/>
                </a:solidFill>
                <a:latin typeface="Lato"/>
                <a:ea typeface="Lato"/>
                <a:cs typeface="Lato"/>
                <a:sym typeface="Lato"/>
              </a:rPr>
              <a:t> both can be used for web development</a:t>
            </a:r>
            <a:r>
              <a:rPr lang="en-US" sz="2000">
                <a:latin typeface="Lato"/>
                <a:ea typeface="Lato"/>
                <a:cs typeface="Lato"/>
                <a:sym typeface="Lato"/>
              </a:rPr>
              <a:t>.</a:t>
            </a:r>
            <a:endParaRPr sz="2000">
              <a:latin typeface="Lato"/>
              <a:ea typeface="Lato"/>
              <a:cs typeface="Lato"/>
              <a:sym typeface="Lato"/>
            </a:endParaRPr>
          </a:p>
          <a:p>
            <a:pPr indent="0" lvl="0" marL="0" marR="0" rtl="0" algn="just">
              <a:lnSpc>
                <a:spcPct val="150000"/>
              </a:lnSpc>
              <a:spcBef>
                <a:spcPts val="0"/>
              </a:spcBef>
              <a:spcAft>
                <a:spcPts val="0"/>
              </a:spcAft>
              <a:buNone/>
            </a:pPr>
            <a:r>
              <a:t/>
            </a:r>
            <a:endParaRPr sz="2000">
              <a:latin typeface="Lato"/>
              <a:ea typeface="Lato"/>
              <a:cs typeface="Lato"/>
              <a:sym typeface="Lato"/>
            </a:endParaRPr>
          </a:p>
          <a:p>
            <a:pPr indent="-355600" lvl="0" marL="457200" marR="0" rtl="0" algn="just">
              <a:lnSpc>
                <a:spcPct val="150000"/>
              </a:lnSpc>
              <a:spcBef>
                <a:spcPts val="0"/>
              </a:spcBef>
              <a:spcAft>
                <a:spcPts val="0"/>
              </a:spcAft>
              <a:buSzPts val="2000"/>
              <a:buFont typeface="Lato"/>
              <a:buChar char="●"/>
            </a:pPr>
            <a:r>
              <a:rPr lang="en-US" sz="2000">
                <a:latin typeface="Lato"/>
                <a:ea typeface="Lato"/>
                <a:cs typeface="Lato"/>
                <a:sym typeface="Lato"/>
              </a:rPr>
              <a:t>There is no correct answer what language Python or C# is better. </a:t>
            </a:r>
            <a:endParaRPr sz="2000">
              <a:latin typeface="Lato"/>
              <a:ea typeface="Lato"/>
              <a:cs typeface="Lato"/>
              <a:sym typeface="Lato"/>
            </a:endParaRPr>
          </a:p>
          <a:p>
            <a:pPr indent="-355600" lvl="0" marL="457200" marR="0" rtl="0" algn="just">
              <a:lnSpc>
                <a:spcPct val="150000"/>
              </a:lnSpc>
              <a:spcBef>
                <a:spcPts val="0"/>
              </a:spcBef>
              <a:spcAft>
                <a:spcPts val="0"/>
              </a:spcAft>
              <a:buSzPts val="2000"/>
              <a:buFont typeface="Lato"/>
              <a:buChar char="●"/>
            </a:pPr>
            <a:r>
              <a:rPr b="1" lang="en-US" sz="2000">
                <a:solidFill>
                  <a:srgbClr val="F20253"/>
                </a:solidFill>
                <a:latin typeface="Lato"/>
                <a:ea typeface="Lato"/>
                <a:cs typeface="Lato"/>
                <a:sym typeface="Lato"/>
              </a:rPr>
              <a:t>Python </a:t>
            </a:r>
            <a:r>
              <a:rPr lang="en-US" sz="2000">
                <a:latin typeface="Lato"/>
                <a:ea typeface="Lato"/>
                <a:cs typeface="Lato"/>
                <a:sym typeface="Lato"/>
              </a:rPr>
              <a:t>is easier to learn, it </a:t>
            </a:r>
            <a:r>
              <a:rPr b="1" lang="en-US" sz="2000">
                <a:solidFill>
                  <a:srgbClr val="F20253"/>
                </a:solidFill>
                <a:latin typeface="Lato"/>
                <a:ea typeface="Lato"/>
                <a:cs typeface="Lato"/>
                <a:sym typeface="Lato"/>
              </a:rPr>
              <a:t>has many more open source libraries compared to C#</a:t>
            </a:r>
            <a:r>
              <a:rPr lang="en-US" sz="2000">
                <a:latin typeface="Lato"/>
                <a:ea typeface="Lato"/>
                <a:cs typeface="Lato"/>
                <a:sym typeface="Lato"/>
              </a:rPr>
              <a:t>. Yet, the standard library of C# is better than Python's, </a:t>
            </a:r>
            <a:r>
              <a:rPr b="1" lang="en-US" sz="2000">
                <a:solidFill>
                  <a:srgbClr val="008080"/>
                </a:solidFill>
                <a:latin typeface="Lato"/>
                <a:ea typeface="Lato"/>
                <a:cs typeface="Lato"/>
                <a:sym typeface="Lato"/>
              </a:rPr>
              <a:t>C# has more features, its performance is higher and it evolves really fast</a:t>
            </a:r>
            <a:r>
              <a:rPr lang="en-US" sz="2000">
                <a:latin typeface="Lato"/>
                <a:ea typeface="Lato"/>
                <a:cs typeface="Lato"/>
                <a:sym typeface="Lato"/>
              </a:rPr>
              <a:t>.</a:t>
            </a:r>
            <a:endParaRPr sz="2000">
              <a:latin typeface="Lato"/>
              <a:ea typeface="Lato"/>
              <a:cs typeface="Lato"/>
              <a:sym typeface="Lato"/>
            </a:endParaRPr>
          </a:p>
        </p:txBody>
      </p:sp>
      <p:sp>
        <p:nvSpPr>
          <p:cNvPr id="414" name="Shape 414"/>
          <p:cNvSpPr/>
          <p:nvPr/>
        </p:nvSpPr>
        <p:spPr>
          <a:xfrm>
            <a:off x="3947605" y="925838"/>
            <a:ext cx="4317300" cy="45600"/>
          </a:xfrm>
          <a:prstGeom prst="rect">
            <a:avLst/>
          </a:prstGeom>
          <a:solidFill>
            <a:srgbClr val="17959F"/>
          </a:solidFill>
          <a:ln>
            <a:noFill/>
          </a:ln>
        </p:spPr>
        <p:txBody>
          <a:bodyPr anchorCtr="0" anchor="ctr" bIns="22825" lIns="45650" spcFirstLastPara="1" rIns="45650" wrap="square" tIns="22825">
            <a:noAutofit/>
          </a:bodyPr>
          <a:lstStyle/>
          <a:p>
            <a:pPr indent="0" lvl="0" marL="0" marR="0" rtl="0" algn="ctr">
              <a:lnSpc>
                <a:spcPct val="100000"/>
              </a:lnSpc>
              <a:spcBef>
                <a:spcPts val="0"/>
              </a:spcBef>
              <a:spcAft>
                <a:spcPts val="0"/>
              </a:spcAft>
              <a:buClr>
                <a:schemeClr val="lt1"/>
              </a:buClr>
              <a:buSzPts val="900"/>
              <a:buFont typeface="Lato Light"/>
              <a:buNone/>
            </a:pPr>
            <a:r>
              <a:t/>
            </a:r>
            <a:endParaRPr b="0" i="0" sz="900" u="none" cap="none" strike="noStrike">
              <a:solidFill>
                <a:srgbClr val="2683C6"/>
              </a:solidFill>
              <a:latin typeface="Open Sans Light"/>
              <a:ea typeface="Open Sans Light"/>
              <a:cs typeface="Open Sans Light"/>
              <a:sym typeface="Open Sans Light"/>
            </a:endParaRPr>
          </a:p>
        </p:txBody>
      </p:sp>
      <p:grpSp>
        <p:nvGrpSpPr>
          <p:cNvPr id="415" name="Shape 415"/>
          <p:cNvGrpSpPr/>
          <p:nvPr/>
        </p:nvGrpSpPr>
        <p:grpSpPr>
          <a:xfrm>
            <a:off x="858043" y="241509"/>
            <a:ext cx="10470300" cy="730079"/>
            <a:chOff x="1692324" y="483017"/>
            <a:chExt cx="20940600" cy="1460159"/>
          </a:xfrm>
        </p:grpSpPr>
        <p:sp>
          <p:nvSpPr>
            <p:cNvPr id="416" name="Shape 416"/>
            <p:cNvSpPr txBox="1"/>
            <p:nvPr/>
          </p:nvSpPr>
          <p:spPr>
            <a:xfrm>
              <a:off x="1692324" y="483017"/>
              <a:ext cx="20940600" cy="1446600"/>
            </a:xfrm>
            <a:prstGeom prst="rect">
              <a:avLst/>
            </a:prstGeom>
            <a:noFill/>
            <a:ln>
              <a:noFill/>
            </a:ln>
          </p:spPr>
          <p:txBody>
            <a:bodyPr anchorCtr="0" anchor="t" bIns="22850" lIns="45700" spcFirstLastPara="1" rIns="45700" wrap="square" tIns="22850">
              <a:noAutofit/>
            </a:bodyPr>
            <a:lstStyle/>
            <a:p>
              <a:pPr indent="0" lvl="0" marL="0" marR="0" rtl="0" algn="ctr">
                <a:lnSpc>
                  <a:spcPct val="100000"/>
                </a:lnSpc>
                <a:spcBef>
                  <a:spcPts val="0"/>
                </a:spcBef>
                <a:spcAft>
                  <a:spcPts val="0"/>
                </a:spcAft>
                <a:buClr>
                  <a:srgbClr val="17959F"/>
                </a:buClr>
                <a:buSzPts val="4400"/>
                <a:buFont typeface="Lato"/>
                <a:buNone/>
              </a:pPr>
              <a:r>
                <a:rPr b="1" lang="en-US" sz="4400">
                  <a:solidFill>
                    <a:srgbClr val="17959F"/>
                  </a:solidFill>
                  <a:latin typeface="Lato"/>
                  <a:ea typeface="Lato"/>
                  <a:cs typeface="Lato"/>
                  <a:sym typeface="Lato"/>
                </a:rPr>
                <a:t>Python vs C#</a:t>
              </a:r>
              <a:endParaRPr b="1" i="0" sz="4400" u="none" cap="none" strike="noStrike">
                <a:solidFill>
                  <a:srgbClr val="17959F"/>
                </a:solidFill>
                <a:latin typeface="Lato"/>
                <a:ea typeface="Lato"/>
                <a:cs typeface="Lato"/>
                <a:sym typeface="Lato"/>
              </a:endParaRPr>
            </a:p>
          </p:txBody>
        </p:sp>
        <p:sp>
          <p:nvSpPr>
            <p:cNvPr id="417" name="Shape 417"/>
            <p:cNvSpPr/>
            <p:nvPr/>
          </p:nvSpPr>
          <p:spPr>
            <a:xfrm>
              <a:off x="7871448" y="1851676"/>
              <a:ext cx="8634900" cy="91500"/>
            </a:xfrm>
            <a:prstGeom prst="rect">
              <a:avLst/>
            </a:prstGeom>
            <a:solidFill>
              <a:srgbClr val="17959F"/>
            </a:solidFill>
            <a:ln>
              <a:noFill/>
            </a:ln>
          </p:spPr>
          <p:txBody>
            <a:bodyPr anchorCtr="0" anchor="ctr" bIns="22825" lIns="45650" spcFirstLastPara="1" rIns="45650" wrap="square" tIns="22825">
              <a:noAutofit/>
            </a:bodyPr>
            <a:lstStyle/>
            <a:p>
              <a:pPr indent="0" lvl="0" marL="0" marR="0" rtl="0" algn="ctr">
                <a:lnSpc>
                  <a:spcPct val="100000"/>
                </a:lnSpc>
                <a:spcBef>
                  <a:spcPts val="0"/>
                </a:spcBef>
                <a:spcAft>
                  <a:spcPts val="0"/>
                </a:spcAft>
                <a:buClr>
                  <a:schemeClr val="lt1"/>
                </a:buClr>
                <a:buSzPts val="900"/>
                <a:buFont typeface="Lato Light"/>
                <a:buNone/>
              </a:pPr>
              <a:r>
                <a:t/>
              </a:r>
              <a:endParaRPr b="0" i="0" sz="900" u="none" cap="none" strike="noStrike">
                <a:solidFill>
                  <a:srgbClr val="2683C6"/>
                </a:solidFill>
                <a:latin typeface="Open Sans Light"/>
                <a:ea typeface="Open Sans Light"/>
                <a:cs typeface="Open Sans Light"/>
                <a:sym typeface="Open Sans Light"/>
              </a:endParaRPr>
            </a:p>
          </p:txBody>
        </p:sp>
      </p:grpSp>
      <p:pic>
        <p:nvPicPr>
          <p:cNvPr id="418" name="Shape 418"/>
          <p:cNvPicPr preferRelativeResize="0"/>
          <p:nvPr/>
        </p:nvPicPr>
        <p:blipFill rotWithShape="1">
          <a:blip r:embed="rId3">
            <a:alphaModFix/>
          </a:blip>
          <a:srcRect b="15384" l="6879" r="57292" t="10689"/>
          <a:stretch/>
        </p:blipFill>
        <p:spPr>
          <a:xfrm>
            <a:off x="9888575" y="1946375"/>
            <a:ext cx="2063926" cy="2129225"/>
          </a:xfrm>
          <a:prstGeom prst="rect">
            <a:avLst/>
          </a:prstGeom>
          <a:noFill/>
          <a:ln>
            <a:noFill/>
          </a:ln>
        </p:spPr>
      </p:pic>
      <p:pic>
        <p:nvPicPr>
          <p:cNvPr id="419" name="Shape 419"/>
          <p:cNvPicPr preferRelativeResize="0"/>
          <p:nvPr/>
        </p:nvPicPr>
        <p:blipFill>
          <a:blip r:embed="rId4">
            <a:alphaModFix/>
          </a:blip>
          <a:stretch>
            <a:fillRect/>
          </a:stretch>
        </p:blipFill>
        <p:spPr>
          <a:xfrm>
            <a:off x="8150075" y="3696775"/>
            <a:ext cx="1738500" cy="17385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4" name="Shape 424"/>
        <p:cNvGrpSpPr/>
        <p:nvPr/>
      </p:nvGrpSpPr>
      <p:grpSpPr>
        <a:xfrm>
          <a:off x="0" y="0"/>
          <a:ext cx="0" cy="0"/>
          <a:chOff x="0" y="0"/>
          <a:chExt cx="0" cy="0"/>
        </a:xfrm>
      </p:grpSpPr>
      <p:sp>
        <p:nvSpPr>
          <p:cNvPr id="425" name="Shape 425"/>
          <p:cNvSpPr/>
          <p:nvPr/>
        </p:nvSpPr>
        <p:spPr>
          <a:xfrm>
            <a:off x="3947605" y="925838"/>
            <a:ext cx="4317300" cy="45600"/>
          </a:xfrm>
          <a:prstGeom prst="rect">
            <a:avLst/>
          </a:prstGeom>
          <a:solidFill>
            <a:srgbClr val="17959F"/>
          </a:solidFill>
          <a:ln>
            <a:noFill/>
          </a:ln>
        </p:spPr>
        <p:txBody>
          <a:bodyPr anchorCtr="0" anchor="ctr" bIns="22825" lIns="45650" spcFirstLastPara="1" rIns="45650" wrap="square" tIns="22825">
            <a:noAutofit/>
          </a:bodyPr>
          <a:lstStyle/>
          <a:p>
            <a:pPr indent="0" lvl="0" marL="0" marR="0" rtl="0" algn="ctr">
              <a:lnSpc>
                <a:spcPct val="100000"/>
              </a:lnSpc>
              <a:spcBef>
                <a:spcPts val="0"/>
              </a:spcBef>
              <a:spcAft>
                <a:spcPts val="0"/>
              </a:spcAft>
              <a:buClr>
                <a:schemeClr val="lt1"/>
              </a:buClr>
              <a:buSzPts val="900"/>
              <a:buFont typeface="Lato Light"/>
              <a:buNone/>
            </a:pPr>
            <a:r>
              <a:t/>
            </a:r>
            <a:endParaRPr b="0" i="0" sz="900" u="none" cap="none" strike="noStrike">
              <a:solidFill>
                <a:srgbClr val="2683C6"/>
              </a:solidFill>
              <a:latin typeface="Open Sans Light"/>
              <a:ea typeface="Open Sans Light"/>
              <a:cs typeface="Open Sans Light"/>
              <a:sym typeface="Open Sans Light"/>
            </a:endParaRPr>
          </a:p>
        </p:txBody>
      </p:sp>
      <p:grpSp>
        <p:nvGrpSpPr>
          <p:cNvPr id="426" name="Shape 426"/>
          <p:cNvGrpSpPr/>
          <p:nvPr/>
        </p:nvGrpSpPr>
        <p:grpSpPr>
          <a:xfrm>
            <a:off x="858043" y="241509"/>
            <a:ext cx="10470300" cy="730079"/>
            <a:chOff x="1692324" y="483017"/>
            <a:chExt cx="20940600" cy="1460159"/>
          </a:xfrm>
        </p:grpSpPr>
        <p:sp>
          <p:nvSpPr>
            <p:cNvPr id="427" name="Shape 427"/>
            <p:cNvSpPr txBox="1"/>
            <p:nvPr/>
          </p:nvSpPr>
          <p:spPr>
            <a:xfrm>
              <a:off x="1692324" y="483017"/>
              <a:ext cx="20940600" cy="1446600"/>
            </a:xfrm>
            <a:prstGeom prst="rect">
              <a:avLst/>
            </a:prstGeom>
            <a:noFill/>
            <a:ln>
              <a:noFill/>
            </a:ln>
          </p:spPr>
          <p:txBody>
            <a:bodyPr anchorCtr="0" anchor="t" bIns="22850" lIns="45700" spcFirstLastPara="1" rIns="45700" wrap="square" tIns="22850">
              <a:noAutofit/>
            </a:bodyPr>
            <a:lstStyle/>
            <a:p>
              <a:pPr indent="0" lvl="0" marL="0" marR="0" rtl="0" algn="ctr">
                <a:lnSpc>
                  <a:spcPct val="100000"/>
                </a:lnSpc>
                <a:spcBef>
                  <a:spcPts val="0"/>
                </a:spcBef>
                <a:spcAft>
                  <a:spcPts val="0"/>
                </a:spcAft>
                <a:buClr>
                  <a:srgbClr val="000000"/>
                </a:buClr>
                <a:buSzPts val="1100"/>
                <a:buFont typeface="Arial"/>
                <a:buNone/>
              </a:pPr>
              <a:r>
                <a:rPr b="1" lang="en-US" sz="4400">
                  <a:solidFill>
                    <a:srgbClr val="17959F"/>
                  </a:solidFill>
                  <a:latin typeface="Lato"/>
                  <a:ea typeface="Lato"/>
                  <a:cs typeface="Lato"/>
                  <a:sym typeface="Lato"/>
                </a:rPr>
                <a:t>Python vs Ruby</a:t>
              </a:r>
              <a:endParaRPr b="1" sz="4400">
                <a:solidFill>
                  <a:srgbClr val="17959F"/>
                </a:solidFill>
                <a:latin typeface="Lato"/>
                <a:ea typeface="Lato"/>
                <a:cs typeface="Lato"/>
                <a:sym typeface="Lato"/>
              </a:endParaRPr>
            </a:p>
          </p:txBody>
        </p:sp>
        <p:sp>
          <p:nvSpPr>
            <p:cNvPr id="428" name="Shape 428"/>
            <p:cNvSpPr/>
            <p:nvPr/>
          </p:nvSpPr>
          <p:spPr>
            <a:xfrm>
              <a:off x="7871448" y="1851676"/>
              <a:ext cx="8634900" cy="91500"/>
            </a:xfrm>
            <a:prstGeom prst="rect">
              <a:avLst/>
            </a:prstGeom>
            <a:solidFill>
              <a:srgbClr val="17959F"/>
            </a:solidFill>
            <a:ln>
              <a:noFill/>
            </a:ln>
          </p:spPr>
          <p:txBody>
            <a:bodyPr anchorCtr="0" anchor="ctr" bIns="22825" lIns="45650" spcFirstLastPara="1" rIns="45650" wrap="square" tIns="22825">
              <a:noAutofit/>
            </a:bodyPr>
            <a:lstStyle/>
            <a:p>
              <a:pPr indent="0" lvl="0" marL="0" marR="0" rtl="0" algn="ctr">
                <a:lnSpc>
                  <a:spcPct val="100000"/>
                </a:lnSpc>
                <a:spcBef>
                  <a:spcPts val="0"/>
                </a:spcBef>
                <a:spcAft>
                  <a:spcPts val="0"/>
                </a:spcAft>
                <a:buClr>
                  <a:schemeClr val="lt1"/>
                </a:buClr>
                <a:buSzPts val="900"/>
                <a:buFont typeface="Lato Light"/>
                <a:buNone/>
              </a:pPr>
              <a:r>
                <a:t/>
              </a:r>
              <a:endParaRPr b="0" i="0" sz="900" u="none" cap="none" strike="noStrike">
                <a:solidFill>
                  <a:srgbClr val="2683C6"/>
                </a:solidFill>
                <a:latin typeface="Open Sans Light"/>
                <a:ea typeface="Open Sans Light"/>
                <a:cs typeface="Open Sans Light"/>
                <a:sym typeface="Open Sans Light"/>
              </a:endParaRPr>
            </a:p>
          </p:txBody>
        </p:sp>
      </p:grpSp>
      <p:pic>
        <p:nvPicPr>
          <p:cNvPr id="429" name="Shape 429"/>
          <p:cNvPicPr preferRelativeResize="0"/>
          <p:nvPr/>
        </p:nvPicPr>
        <p:blipFill rotWithShape="1">
          <a:blip r:embed="rId3">
            <a:alphaModFix/>
          </a:blip>
          <a:srcRect b="11712" l="6951" r="6796" t="23398"/>
          <a:stretch/>
        </p:blipFill>
        <p:spPr>
          <a:xfrm>
            <a:off x="1819341" y="1417313"/>
            <a:ext cx="8573826" cy="40233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4" name="Shape 434"/>
        <p:cNvGrpSpPr/>
        <p:nvPr/>
      </p:nvGrpSpPr>
      <p:grpSpPr>
        <a:xfrm>
          <a:off x="0" y="0"/>
          <a:ext cx="0" cy="0"/>
          <a:chOff x="0" y="0"/>
          <a:chExt cx="0" cy="0"/>
        </a:xfrm>
      </p:grpSpPr>
      <p:sp>
        <p:nvSpPr>
          <p:cNvPr id="435" name="Shape 435"/>
          <p:cNvSpPr txBox="1"/>
          <p:nvPr/>
        </p:nvSpPr>
        <p:spPr>
          <a:xfrm>
            <a:off x="494600" y="1214850"/>
            <a:ext cx="6180600" cy="5107500"/>
          </a:xfrm>
          <a:prstGeom prst="rect">
            <a:avLst/>
          </a:prstGeom>
          <a:noFill/>
          <a:ln>
            <a:noFill/>
          </a:ln>
        </p:spPr>
        <p:txBody>
          <a:bodyPr anchorCtr="0" anchor="t" bIns="45700" lIns="91400" spcFirstLastPara="1" rIns="91400" wrap="square" tIns="45700">
            <a:noAutofit/>
          </a:bodyPr>
          <a:lstStyle/>
          <a:p>
            <a:pPr indent="-355600" lvl="0" marL="457200" marR="0" rtl="0" algn="just">
              <a:lnSpc>
                <a:spcPct val="150000"/>
              </a:lnSpc>
              <a:spcBef>
                <a:spcPts val="0"/>
              </a:spcBef>
              <a:spcAft>
                <a:spcPts val="0"/>
              </a:spcAft>
              <a:buSzPts val="2000"/>
              <a:buFont typeface="Lato"/>
              <a:buChar char="●"/>
            </a:pPr>
            <a:r>
              <a:rPr lang="en-US" sz="2000">
                <a:latin typeface="Lato"/>
                <a:ea typeface="Lato"/>
                <a:cs typeface="Lato"/>
                <a:sym typeface="Lato"/>
              </a:rPr>
              <a:t>Ruby and Python are </a:t>
            </a:r>
            <a:r>
              <a:rPr b="1" lang="en-US" sz="2000">
                <a:solidFill>
                  <a:srgbClr val="F20253"/>
                </a:solidFill>
                <a:latin typeface="Lato"/>
                <a:ea typeface="Lato"/>
                <a:cs typeface="Lato"/>
                <a:sym typeface="Lato"/>
              </a:rPr>
              <a:t>both object-oriented languages</a:t>
            </a:r>
            <a:r>
              <a:rPr lang="en-US" sz="2000">
                <a:latin typeface="Lato"/>
                <a:ea typeface="Lato"/>
                <a:cs typeface="Lato"/>
                <a:sym typeface="Lato"/>
              </a:rPr>
              <a:t>, and both are dynamic and flexible. </a:t>
            </a:r>
            <a:endParaRPr sz="2000">
              <a:latin typeface="Lato"/>
              <a:ea typeface="Lato"/>
              <a:cs typeface="Lato"/>
              <a:sym typeface="Lato"/>
            </a:endParaRPr>
          </a:p>
          <a:p>
            <a:pPr indent="0" lvl="0" marL="0" marR="0" rtl="0" algn="just">
              <a:lnSpc>
                <a:spcPct val="150000"/>
              </a:lnSpc>
              <a:spcBef>
                <a:spcPts val="0"/>
              </a:spcBef>
              <a:spcAft>
                <a:spcPts val="0"/>
              </a:spcAft>
              <a:buNone/>
            </a:pPr>
            <a:r>
              <a:t/>
            </a:r>
            <a:endParaRPr sz="2000">
              <a:latin typeface="Lato"/>
              <a:ea typeface="Lato"/>
              <a:cs typeface="Lato"/>
              <a:sym typeface="Lato"/>
            </a:endParaRPr>
          </a:p>
          <a:p>
            <a:pPr indent="-355600" lvl="0" marL="457200" marR="0" rtl="0" algn="just">
              <a:lnSpc>
                <a:spcPct val="150000"/>
              </a:lnSpc>
              <a:spcBef>
                <a:spcPts val="0"/>
              </a:spcBef>
              <a:spcAft>
                <a:spcPts val="0"/>
              </a:spcAft>
              <a:buSzPts val="2000"/>
              <a:buFont typeface="Lato"/>
              <a:buChar char="●"/>
            </a:pPr>
            <a:r>
              <a:rPr lang="en-US" sz="2000">
                <a:latin typeface="Lato"/>
                <a:ea typeface="Lato"/>
                <a:cs typeface="Lato"/>
                <a:sym typeface="Lato"/>
              </a:rPr>
              <a:t>The </a:t>
            </a:r>
            <a:r>
              <a:rPr b="1" lang="en-US" sz="2000">
                <a:solidFill>
                  <a:srgbClr val="008080"/>
                </a:solidFill>
                <a:latin typeface="Lato"/>
                <a:ea typeface="Lato"/>
                <a:cs typeface="Lato"/>
                <a:sym typeface="Lato"/>
              </a:rPr>
              <a:t>main difference </a:t>
            </a:r>
            <a:r>
              <a:rPr lang="en-US" sz="2000">
                <a:latin typeface="Lato"/>
                <a:ea typeface="Lato"/>
                <a:cs typeface="Lato"/>
                <a:sym typeface="Lato"/>
              </a:rPr>
              <a:t>between these technologies lies in a </a:t>
            </a:r>
            <a:r>
              <a:rPr b="1" lang="en-US" sz="2000">
                <a:solidFill>
                  <a:srgbClr val="008080"/>
                </a:solidFill>
                <a:latin typeface="Lato"/>
                <a:ea typeface="Lato"/>
                <a:cs typeface="Lato"/>
                <a:sym typeface="Lato"/>
              </a:rPr>
              <a:t>way they solve a problem</a:t>
            </a:r>
            <a:r>
              <a:rPr lang="en-US" sz="2000">
                <a:latin typeface="Lato"/>
                <a:ea typeface="Lato"/>
                <a:cs typeface="Lato"/>
                <a:sym typeface="Lato"/>
              </a:rPr>
              <a:t>. </a:t>
            </a:r>
            <a:endParaRPr sz="2000">
              <a:latin typeface="Lato"/>
              <a:ea typeface="Lato"/>
              <a:cs typeface="Lato"/>
              <a:sym typeface="Lato"/>
            </a:endParaRPr>
          </a:p>
          <a:p>
            <a:pPr indent="0" lvl="0" marL="0" marR="0" rtl="0" algn="just">
              <a:lnSpc>
                <a:spcPct val="150000"/>
              </a:lnSpc>
              <a:spcBef>
                <a:spcPts val="0"/>
              </a:spcBef>
              <a:spcAft>
                <a:spcPts val="0"/>
              </a:spcAft>
              <a:buNone/>
            </a:pPr>
            <a:r>
              <a:t/>
            </a:r>
            <a:endParaRPr sz="2000">
              <a:latin typeface="Lato"/>
              <a:ea typeface="Lato"/>
              <a:cs typeface="Lato"/>
              <a:sym typeface="Lato"/>
            </a:endParaRPr>
          </a:p>
          <a:p>
            <a:pPr indent="-355600" lvl="0" marL="457200" marR="0" rtl="0" algn="just">
              <a:lnSpc>
                <a:spcPct val="150000"/>
              </a:lnSpc>
              <a:spcBef>
                <a:spcPts val="0"/>
              </a:spcBef>
              <a:spcAft>
                <a:spcPts val="0"/>
              </a:spcAft>
              <a:buSzPts val="2000"/>
              <a:buFont typeface="Lato"/>
              <a:buChar char="●"/>
            </a:pPr>
            <a:r>
              <a:rPr b="1" lang="en-US" sz="2000">
                <a:solidFill>
                  <a:srgbClr val="F20253"/>
                </a:solidFill>
                <a:latin typeface="Lato"/>
                <a:ea typeface="Lato"/>
                <a:cs typeface="Lato"/>
                <a:sym typeface="Lato"/>
              </a:rPr>
              <a:t>Ruby</a:t>
            </a:r>
            <a:r>
              <a:rPr lang="en-US" sz="2000">
                <a:latin typeface="Lato"/>
                <a:ea typeface="Lato"/>
                <a:cs typeface="Lato"/>
                <a:sym typeface="Lato"/>
              </a:rPr>
              <a:t> offers </a:t>
            </a:r>
            <a:r>
              <a:rPr b="1" lang="en-US" sz="2000">
                <a:solidFill>
                  <a:srgbClr val="F20253"/>
                </a:solidFill>
                <a:latin typeface="Lato"/>
                <a:ea typeface="Lato"/>
                <a:cs typeface="Lato"/>
                <a:sym typeface="Lato"/>
              </a:rPr>
              <a:t>different approaches</a:t>
            </a:r>
            <a:r>
              <a:rPr lang="en-US" sz="2000">
                <a:latin typeface="Lato"/>
                <a:ea typeface="Lato"/>
                <a:cs typeface="Lato"/>
                <a:sym typeface="Lato"/>
              </a:rPr>
              <a:t> while </a:t>
            </a:r>
            <a:r>
              <a:rPr b="1" lang="en-US" sz="2000">
                <a:solidFill>
                  <a:srgbClr val="008080"/>
                </a:solidFill>
                <a:latin typeface="Lato"/>
                <a:ea typeface="Lato"/>
                <a:cs typeface="Lato"/>
                <a:sym typeface="Lato"/>
              </a:rPr>
              <a:t>Python usually has only one</a:t>
            </a:r>
            <a:r>
              <a:rPr lang="en-US" sz="2000">
                <a:latin typeface="Lato"/>
                <a:ea typeface="Lato"/>
                <a:cs typeface="Lato"/>
                <a:sym typeface="Lato"/>
              </a:rPr>
              <a:t>. This fact can become an advantage and a disadvantage at the same time.</a:t>
            </a:r>
            <a:endParaRPr sz="2000">
              <a:latin typeface="Lato"/>
              <a:ea typeface="Lato"/>
              <a:cs typeface="Lato"/>
              <a:sym typeface="Lato"/>
            </a:endParaRPr>
          </a:p>
        </p:txBody>
      </p:sp>
      <p:sp>
        <p:nvSpPr>
          <p:cNvPr id="436" name="Shape 436"/>
          <p:cNvSpPr/>
          <p:nvPr/>
        </p:nvSpPr>
        <p:spPr>
          <a:xfrm>
            <a:off x="3947605" y="925838"/>
            <a:ext cx="4317300" cy="45600"/>
          </a:xfrm>
          <a:prstGeom prst="rect">
            <a:avLst/>
          </a:prstGeom>
          <a:solidFill>
            <a:srgbClr val="17959F"/>
          </a:solidFill>
          <a:ln>
            <a:noFill/>
          </a:ln>
        </p:spPr>
        <p:txBody>
          <a:bodyPr anchorCtr="0" anchor="ctr" bIns="22825" lIns="45650" spcFirstLastPara="1" rIns="45650" wrap="square" tIns="22825">
            <a:noAutofit/>
          </a:bodyPr>
          <a:lstStyle/>
          <a:p>
            <a:pPr indent="0" lvl="0" marL="0" marR="0" rtl="0" algn="ctr">
              <a:lnSpc>
                <a:spcPct val="100000"/>
              </a:lnSpc>
              <a:spcBef>
                <a:spcPts val="0"/>
              </a:spcBef>
              <a:spcAft>
                <a:spcPts val="0"/>
              </a:spcAft>
              <a:buClr>
                <a:schemeClr val="lt1"/>
              </a:buClr>
              <a:buSzPts val="900"/>
              <a:buFont typeface="Lato Light"/>
              <a:buNone/>
            </a:pPr>
            <a:r>
              <a:t/>
            </a:r>
            <a:endParaRPr b="0" i="0" sz="900" u="none" cap="none" strike="noStrike">
              <a:solidFill>
                <a:srgbClr val="2683C6"/>
              </a:solidFill>
              <a:latin typeface="Open Sans Light"/>
              <a:ea typeface="Open Sans Light"/>
              <a:cs typeface="Open Sans Light"/>
              <a:sym typeface="Open Sans Light"/>
            </a:endParaRPr>
          </a:p>
        </p:txBody>
      </p:sp>
      <p:grpSp>
        <p:nvGrpSpPr>
          <p:cNvPr id="437" name="Shape 437"/>
          <p:cNvGrpSpPr/>
          <p:nvPr/>
        </p:nvGrpSpPr>
        <p:grpSpPr>
          <a:xfrm>
            <a:off x="858043" y="241509"/>
            <a:ext cx="10470300" cy="730079"/>
            <a:chOff x="1692324" y="483017"/>
            <a:chExt cx="20940600" cy="1460159"/>
          </a:xfrm>
        </p:grpSpPr>
        <p:sp>
          <p:nvSpPr>
            <p:cNvPr id="438" name="Shape 438"/>
            <p:cNvSpPr txBox="1"/>
            <p:nvPr/>
          </p:nvSpPr>
          <p:spPr>
            <a:xfrm>
              <a:off x="1692324" y="483017"/>
              <a:ext cx="20940600" cy="1446600"/>
            </a:xfrm>
            <a:prstGeom prst="rect">
              <a:avLst/>
            </a:prstGeom>
            <a:noFill/>
            <a:ln>
              <a:noFill/>
            </a:ln>
          </p:spPr>
          <p:txBody>
            <a:bodyPr anchorCtr="0" anchor="t" bIns="22850" lIns="45700" spcFirstLastPara="1" rIns="45700" wrap="square" tIns="22850">
              <a:noAutofit/>
            </a:bodyPr>
            <a:lstStyle/>
            <a:p>
              <a:pPr indent="0" lvl="0" marL="0" rtl="0" algn="ctr">
                <a:spcBef>
                  <a:spcPts val="0"/>
                </a:spcBef>
                <a:spcAft>
                  <a:spcPts val="0"/>
                </a:spcAft>
                <a:buClr>
                  <a:srgbClr val="000000"/>
                </a:buClr>
                <a:buSzPts val="1100"/>
                <a:buFont typeface="Arial"/>
                <a:buNone/>
              </a:pPr>
              <a:r>
                <a:rPr b="1" lang="en-US" sz="4400">
                  <a:solidFill>
                    <a:srgbClr val="17959F"/>
                  </a:solidFill>
                  <a:latin typeface="Lato"/>
                  <a:ea typeface="Lato"/>
                  <a:cs typeface="Lato"/>
                  <a:sym typeface="Lato"/>
                </a:rPr>
                <a:t>Python vs Ruby</a:t>
              </a:r>
              <a:endParaRPr b="1" sz="4400">
                <a:solidFill>
                  <a:srgbClr val="17959F"/>
                </a:solidFill>
                <a:latin typeface="Lato"/>
                <a:ea typeface="Lato"/>
                <a:cs typeface="Lato"/>
                <a:sym typeface="Lato"/>
              </a:endParaRPr>
            </a:p>
            <a:p>
              <a:pPr indent="0" lvl="0" marL="0" marR="0" rtl="0" algn="ctr">
                <a:lnSpc>
                  <a:spcPct val="100000"/>
                </a:lnSpc>
                <a:spcBef>
                  <a:spcPts val="0"/>
                </a:spcBef>
                <a:spcAft>
                  <a:spcPts val="0"/>
                </a:spcAft>
                <a:buClr>
                  <a:srgbClr val="17959F"/>
                </a:buClr>
                <a:buSzPts val="4400"/>
                <a:buFont typeface="Lato"/>
                <a:buNone/>
              </a:pPr>
              <a:r>
                <a:t/>
              </a:r>
              <a:endParaRPr b="1" sz="4400">
                <a:solidFill>
                  <a:srgbClr val="17959F"/>
                </a:solidFill>
                <a:latin typeface="Lato"/>
                <a:ea typeface="Lato"/>
                <a:cs typeface="Lato"/>
                <a:sym typeface="Lato"/>
              </a:endParaRPr>
            </a:p>
          </p:txBody>
        </p:sp>
        <p:sp>
          <p:nvSpPr>
            <p:cNvPr id="439" name="Shape 439"/>
            <p:cNvSpPr/>
            <p:nvPr/>
          </p:nvSpPr>
          <p:spPr>
            <a:xfrm>
              <a:off x="7871448" y="1851676"/>
              <a:ext cx="8634900" cy="91500"/>
            </a:xfrm>
            <a:prstGeom prst="rect">
              <a:avLst/>
            </a:prstGeom>
            <a:solidFill>
              <a:srgbClr val="17959F"/>
            </a:solidFill>
            <a:ln>
              <a:noFill/>
            </a:ln>
          </p:spPr>
          <p:txBody>
            <a:bodyPr anchorCtr="0" anchor="ctr" bIns="22825" lIns="45650" spcFirstLastPara="1" rIns="45650" wrap="square" tIns="22825">
              <a:noAutofit/>
            </a:bodyPr>
            <a:lstStyle/>
            <a:p>
              <a:pPr indent="0" lvl="0" marL="0" marR="0" rtl="0" algn="ctr">
                <a:lnSpc>
                  <a:spcPct val="100000"/>
                </a:lnSpc>
                <a:spcBef>
                  <a:spcPts val="0"/>
                </a:spcBef>
                <a:spcAft>
                  <a:spcPts val="0"/>
                </a:spcAft>
                <a:buClr>
                  <a:schemeClr val="lt1"/>
                </a:buClr>
                <a:buSzPts val="900"/>
                <a:buFont typeface="Lato Light"/>
                <a:buNone/>
              </a:pPr>
              <a:r>
                <a:t/>
              </a:r>
              <a:endParaRPr b="0" i="0" sz="900" u="none" cap="none" strike="noStrike">
                <a:solidFill>
                  <a:srgbClr val="2683C6"/>
                </a:solidFill>
                <a:latin typeface="Open Sans Light"/>
                <a:ea typeface="Open Sans Light"/>
                <a:cs typeface="Open Sans Light"/>
                <a:sym typeface="Open Sans Light"/>
              </a:endParaRPr>
            </a:p>
          </p:txBody>
        </p:sp>
      </p:grpSp>
      <p:pic>
        <p:nvPicPr>
          <p:cNvPr id="440" name="Shape 440"/>
          <p:cNvPicPr preferRelativeResize="0"/>
          <p:nvPr/>
        </p:nvPicPr>
        <p:blipFill>
          <a:blip r:embed="rId3">
            <a:alphaModFix/>
          </a:blip>
          <a:stretch>
            <a:fillRect/>
          </a:stretch>
        </p:blipFill>
        <p:spPr>
          <a:xfrm>
            <a:off x="7232600" y="2095576"/>
            <a:ext cx="4714875" cy="19431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4" name="Shape 444"/>
        <p:cNvGrpSpPr/>
        <p:nvPr/>
      </p:nvGrpSpPr>
      <p:grpSpPr>
        <a:xfrm>
          <a:off x="0" y="0"/>
          <a:ext cx="0" cy="0"/>
          <a:chOff x="0" y="0"/>
          <a:chExt cx="0" cy="0"/>
        </a:xfrm>
      </p:grpSpPr>
      <p:sp>
        <p:nvSpPr>
          <p:cNvPr id="445" name="Shape 445"/>
          <p:cNvSpPr txBox="1"/>
          <p:nvPr/>
        </p:nvSpPr>
        <p:spPr>
          <a:xfrm>
            <a:off x="497000" y="1650000"/>
            <a:ext cx="8194800" cy="3862800"/>
          </a:xfrm>
          <a:prstGeom prst="rect">
            <a:avLst/>
          </a:prstGeom>
          <a:noFill/>
          <a:ln>
            <a:noFill/>
          </a:ln>
        </p:spPr>
        <p:txBody>
          <a:bodyPr anchorCtr="0" anchor="t" bIns="45700" lIns="91400" spcFirstLastPara="1" rIns="91400" wrap="square" tIns="45700">
            <a:noAutofit/>
          </a:bodyPr>
          <a:lstStyle/>
          <a:p>
            <a:pPr indent="0" lvl="0" marL="0" marR="0" rtl="0" algn="just">
              <a:lnSpc>
                <a:spcPct val="150000"/>
              </a:lnSpc>
              <a:spcBef>
                <a:spcPts val="0"/>
              </a:spcBef>
              <a:spcAft>
                <a:spcPts val="0"/>
              </a:spcAft>
              <a:buNone/>
            </a:pPr>
            <a:r>
              <a:rPr lang="en-US" sz="2000">
                <a:latin typeface="Lato"/>
                <a:ea typeface="Lato"/>
                <a:cs typeface="Lato"/>
                <a:sym typeface="Lato"/>
              </a:rPr>
              <a:t>Similarly, there are many other situations where a particular programming language may be preferred. For example: </a:t>
            </a:r>
            <a:endParaRPr sz="2000">
              <a:latin typeface="Lato"/>
              <a:ea typeface="Lato"/>
              <a:cs typeface="Lato"/>
              <a:sym typeface="Lato"/>
            </a:endParaRPr>
          </a:p>
          <a:p>
            <a:pPr indent="0" lvl="0" marL="0" marR="0" rtl="0" algn="just">
              <a:lnSpc>
                <a:spcPct val="150000"/>
              </a:lnSpc>
              <a:spcBef>
                <a:spcPts val="0"/>
              </a:spcBef>
              <a:spcAft>
                <a:spcPts val="0"/>
              </a:spcAft>
              <a:buNone/>
            </a:pPr>
            <a:r>
              <a:t/>
            </a:r>
            <a:endParaRPr sz="2000">
              <a:latin typeface="Lato"/>
              <a:ea typeface="Lato"/>
              <a:cs typeface="Lato"/>
              <a:sym typeface="Lato"/>
            </a:endParaRPr>
          </a:p>
          <a:p>
            <a:pPr indent="-355600" lvl="0" marL="457200" marR="0" rtl="0" algn="just">
              <a:lnSpc>
                <a:spcPct val="150000"/>
              </a:lnSpc>
              <a:spcBef>
                <a:spcPts val="0"/>
              </a:spcBef>
              <a:spcAft>
                <a:spcPts val="0"/>
              </a:spcAft>
              <a:buSzPts val="2000"/>
              <a:buFont typeface="Lato"/>
              <a:buChar char="●"/>
            </a:pPr>
            <a:r>
              <a:rPr lang="en-US" sz="2000">
                <a:latin typeface="Lato"/>
                <a:ea typeface="Lato"/>
                <a:cs typeface="Lato"/>
                <a:sym typeface="Lato"/>
              </a:rPr>
              <a:t>When we need concurrency, we choose GO/Erlang over Python</a:t>
            </a:r>
            <a:endParaRPr sz="2000">
              <a:latin typeface="Lato"/>
              <a:ea typeface="Lato"/>
              <a:cs typeface="Lato"/>
              <a:sym typeface="Lato"/>
            </a:endParaRPr>
          </a:p>
          <a:p>
            <a:pPr indent="-355600" lvl="0" marL="457200" marR="0" rtl="0" algn="just">
              <a:lnSpc>
                <a:spcPct val="150000"/>
              </a:lnSpc>
              <a:spcBef>
                <a:spcPts val="0"/>
              </a:spcBef>
              <a:spcAft>
                <a:spcPts val="0"/>
              </a:spcAft>
              <a:buSzPts val="2000"/>
              <a:buFont typeface="Lato"/>
              <a:buChar char="●"/>
            </a:pPr>
            <a:r>
              <a:rPr lang="en-US" sz="2000">
                <a:latin typeface="Lato"/>
                <a:ea typeface="Lato"/>
                <a:cs typeface="Lato"/>
                <a:sym typeface="Lato"/>
              </a:rPr>
              <a:t>When using for hardware related development, C is preferred</a:t>
            </a:r>
            <a:endParaRPr sz="2000">
              <a:latin typeface="Lato"/>
              <a:ea typeface="Lato"/>
              <a:cs typeface="Lato"/>
              <a:sym typeface="Lato"/>
            </a:endParaRPr>
          </a:p>
          <a:p>
            <a:pPr indent="-355600" lvl="0" marL="457200" marR="0" rtl="0" algn="just">
              <a:lnSpc>
                <a:spcPct val="150000"/>
              </a:lnSpc>
              <a:spcBef>
                <a:spcPts val="0"/>
              </a:spcBef>
              <a:spcAft>
                <a:spcPts val="0"/>
              </a:spcAft>
              <a:buSzPts val="2000"/>
              <a:buFont typeface="Lato"/>
              <a:buChar char="●"/>
            </a:pPr>
            <a:r>
              <a:rPr lang="en-US" sz="2000">
                <a:latin typeface="Lato"/>
                <a:ea typeface="Lato"/>
                <a:cs typeface="Lato"/>
                <a:sym typeface="Lato"/>
              </a:rPr>
              <a:t>To develop applications which can run on any platform, Java is the go to language.</a:t>
            </a:r>
            <a:endParaRPr sz="2000">
              <a:latin typeface="Lato"/>
              <a:ea typeface="Lato"/>
              <a:cs typeface="Lato"/>
              <a:sym typeface="Lato"/>
            </a:endParaRPr>
          </a:p>
        </p:txBody>
      </p:sp>
      <p:sp>
        <p:nvSpPr>
          <p:cNvPr id="446" name="Shape 446"/>
          <p:cNvSpPr/>
          <p:nvPr/>
        </p:nvSpPr>
        <p:spPr>
          <a:xfrm>
            <a:off x="3947605" y="925838"/>
            <a:ext cx="4317300" cy="45600"/>
          </a:xfrm>
          <a:prstGeom prst="rect">
            <a:avLst/>
          </a:prstGeom>
          <a:solidFill>
            <a:srgbClr val="17959F"/>
          </a:solidFill>
          <a:ln>
            <a:noFill/>
          </a:ln>
        </p:spPr>
        <p:txBody>
          <a:bodyPr anchorCtr="0" anchor="ctr" bIns="22825" lIns="45650" spcFirstLastPara="1" rIns="45650" wrap="square" tIns="22825">
            <a:noAutofit/>
          </a:bodyPr>
          <a:lstStyle/>
          <a:p>
            <a:pPr indent="0" lvl="0" marL="0" marR="0" rtl="0" algn="ctr">
              <a:lnSpc>
                <a:spcPct val="100000"/>
              </a:lnSpc>
              <a:spcBef>
                <a:spcPts val="0"/>
              </a:spcBef>
              <a:spcAft>
                <a:spcPts val="0"/>
              </a:spcAft>
              <a:buClr>
                <a:schemeClr val="lt1"/>
              </a:buClr>
              <a:buSzPts val="900"/>
              <a:buFont typeface="Lato Light"/>
              <a:buNone/>
            </a:pPr>
            <a:r>
              <a:t/>
            </a:r>
            <a:endParaRPr b="0" i="0" sz="900" u="none" cap="none" strike="noStrike">
              <a:solidFill>
                <a:srgbClr val="2683C6"/>
              </a:solidFill>
              <a:latin typeface="Open Sans Light"/>
              <a:ea typeface="Open Sans Light"/>
              <a:cs typeface="Open Sans Light"/>
              <a:sym typeface="Open Sans Light"/>
            </a:endParaRPr>
          </a:p>
        </p:txBody>
      </p:sp>
      <p:grpSp>
        <p:nvGrpSpPr>
          <p:cNvPr id="447" name="Shape 447"/>
          <p:cNvGrpSpPr/>
          <p:nvPr/>
        </p:nvGrpSpPr>
        <p:grpSpPr>
          <a:xfrm>
            <a:off x="858043" y="241509"/>
            <a:ext cx="10470300" cy="730079"/>
            <a:chOff x="1692324" y="483017"/>
            <a:chExt cx="20940600" cy="1460159"/>
          </a:xfrm>
        </p:grpSpPr>
        <p:sp>
          <p:nvSpPr>
            <p:cNvPr id="448" name="Shape 448"/>
            <p:cNvSpPr txBox="1"/>
            <p:nvPr/>
          </p:nvSpPr>
          <p:spPr>
            <a:xfrm>
              <a:off x="1692324" y="483017"/>
              <a:ext cx="20940600" cy="1446600"/>
            </a:xfrm>
            <a:prstGeom prst="rect">
              <a:avLst/>
            </a:prstGeom>
            <a:noFill/>
            <a:ln>
              <a:noFill/>
            </a:ln>
          </p:spPr>
          <p:txBody>
            <a:bodyPr anchorCtr="0" anchor="t" bIns="22850" lIns="45700" spcFirstLastPara="1" rIns="45700" wrap="square" tIns="22850">
              <a:noAutofit/>
            </a:bodyPr>
            <a:lstStyle/>
            <a:p>
              <a:pPr indent="0" lvl="0" marL="0" rtl="0" algn="ctr">
                <a:spcBef>
                  <a:spcPts val="0"/>
                </a:spcBef>
                <a:spcAft>
                  <a:spcPts val="0"/>
                </a:spcAft>
                <a:buClr>
                  <a:srgbClr val="000000"/>
                </a:buClr>
                <a:buSzPts val="1100"/>
                <a:buFont typeface="Arial"/>
                <a:buNone/>
              </a:pPr>
              <a:r>
                <a:rPr b="1" lang="en-US" sz="4400">
                  <a:solidFill>
                    <a:srgbClr val="17959F"/>
                  </a:solidFill>
                  <a:latin typeface="Lato"/>
                  <a:ea typeface="Lato"/>
                  <a:cs typeface="Lato"/>
                  <a:sym typeface="Lato"/>
                </a:rPr>
                <a:t>Bottomline</a:t>
              </a:r>
              <a:endParaRPr b="1" sz="4400">
                <a:solidFill>
                  <a:srgbClr val="17959F"/>
                </a:solidFill>
                <a:latin typeface="Lato"/>
                <a:ea typeface="Lato"/>
                <a:cs typeface="Lato"/>
                <a:sym typeface="Lato"/>
              </a:endParaRPr>
            </a:p>
          </p:txBody>
        </p:sp>
        <p:sp>
          <p:nvSpPr>
            <p:cNvPr id="449" name="Shape 449"/>
            <p:cNvSpPr/>
            <p:nvPr/>
          </p:nvSpPr>
          <p:spPr>
            <a:xfrm>
              <a:off x="7871448" y="1851676"/>
              <a:ext cx="8634900" cy="91500"/>
            </a:xfrm>
            <a:prstGeom prst="rect">
              <a:avLst/>
            </a:prstGeom>
            <a:solidFill>
              <a:srgbClr val="17959F"/>
            </a:solidFill>
            <a:ln>
              <a:noFill/>
            </a:ln>
          </p:spPr>
          <p:txBody>
            <a:bodyPr anchorCtr="0" anchor="ctr" bIns="22825" lIns="45650" spcFirstLastPara="1" rIns="45650" wrap="square" tIns="22825">
              <a:noAutofit/>
            </a:bodyPr>
            <a:lstStyle/>
            <a:p>
              <a:pPr indent="0" lvl="0" marL="0" marR="0" rtl="0" algn="ctr">
                <a:lnSpc>
                  <a:spcPct val="100000"/>
                </a:lnSpc>
                <a:spcBef>
                  <a:spcPts val="0"/>
                </a:spcBef>
                <a:spcAft>
                  <a:spcPts val="0"/>
                </a:spcAft>
                <a:buClr>
                  <a:schemeClr val="lt1"/>
                </a:buClr>
                <a:buSzPts val="900"/>
                <a:buFont typeface="Lato Light"/>
                <a:buNone/>
              </a:pPr>
              <a:r>
                <a:t/>
              </a:r>
              <a:endParaRPr b="0" i="0" sz="900" u="none" cap="none" strike="noStrike">
                <a:solidFill>
                  <a:srgbClr val="2683C6"/>
                </a:solidFill>
                <a:latin typeface="Open Sans Light"/>
                <a:ea typeface="Open Sans Light"/>
                <a:cs typeface="Open Sans Light"/>
                <a:sym typeface="Open Sans Light"/>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4" name="Shape 454"/>
        <p:cNvGrpSpPr/>
        <p:nvPr/>
      </p:nvGrpSpPr>
      <p:grpSpPr>
        <a:xfrm>
          <a:off x="0" y="0"/>
          <a:ext cx="0" cy="0"/>
          <a:chOff x="0" y="0"/>
          <a:chExt cx="0" cy="0"/>
        </a:xfrm>
      </p:grpSpPr>
      <p:cxnSp>
        <p:nvCxnSpPr>
          <p:cNvPr id="455" name="Shape 455"/>
          <p:cNvCxnSpPr/>
          <p:nvPr/>
        </p:nvCxnSpPr>
        <p:spPr>
          <a:xfrm>
            <a:off x="5805926" y="4129382"/>
            <a:ext cx="596400" cy="0"/>
          </a:xfrm>
          <a:prstGeom prst="straightConnector1">
            <a:avLst/>
          </a:prstGeom>
          <a:noFill/>
          <a:ln cap="flat" cmpd="sng" w="57150">
            <a:solidFill>
              <a:schemeClr val="accent1"/>
            </a:solidFill>
            <a:prstDash val="solid"/>
            <a:miter lim="800000"/>
            <a:headEnd len="sm" w="sm" type="none"/>
            <a:tailEnd len="sm" w="sm" type="none"/>
          </a:ln>
        </p:spPr>
      </p:cxnSp>
      <p:sp>
        <p:nvSpPr>
          <p:cNvPr id="456" name="Shape 456"/>
          <p:cNvSpPr txBox="1"/>
          <p:nvPr/>
        </p:nvSpPr>
        <p:spPr>
          <a:xfrm>
            <a:off x="466949" y="3074188"/>
            <a:ext cx="11296200" cy="7386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445469"/>
              </a:buClr>
              <a:buSzPts val="4200"/>
              <a:buFont typeface="Lato Black"/>
              <a:buNone/>
            </a:pPr>
            <a:r>
              <a:rPr b="1" lang="en-US" sz="4200">
                <a:solidFill>
                  <a:srgbClr val="445469"/>
                </a:solidFill>
                <a:latin typeface="Lato Black"/>
                <a:ea typeface="Lato Black"/>
                <a:cs typeface="Lato Black"/>
                <a:sym typeface="Lato Black"/>
              </a:rPr>
              <a:t>Python vs Other Programming Languages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0" name="Shape 460"/>
        <p:cNvGrpSpPr/>
        <p:nvPr/>
      </p:nvGrpSpPr>
      <p:grpSpPr>
        <a:xfrm>
          <a:off x="0" y="0"/>
          <a:ext cx="0" cy="0"/>
          <a:chOff x="0" y="0"/>
          <a:chExt cx="0" cy="0"/>
        </a:xfrm>
      </p:grpSpPr>
      <p:sp>
        <p:nvSpPr>
          <p:cNvPr id="461" name="Shape 461"/>
          <p:cNvSpPr txBox="1"/>
          <p:nvPr/>
        </p:nvSpPr>
        <p:spPr>
          <a:xfrm>
            <a:off x="497000" y="1854925"/>
            <a:ext cx="8194800" cy="3853500"/>
          </a:xfrm>
          <a:prstGeom prst="rect">
            <a:avLst/>
          </a:prstGeom>
          <a:noFill/>
          <a:ln>
            <a:noFill/>
          </a:ln>
        </p:spPr>
        <p:txBody>
          <a:bodyPr anchorCtr="0" anchor="t" bIns="45700" lIns="91400" spcFirstLastPara="1" rIns="91400" wrap="square" tIns="45700">
            <a:noAutofit/>
          </a:bodyPr>
          <a:lstStyle/>
          <a:p>
            <a:pPr indent="0" lvl="0" marL="0" marR="0" rtl="0" algn="just">
              <a:lnSpc>
                <a:spcPct val="150000"/>
              </a:lnSpc>
              <a:spcBef>
                <a:spcPts val="0"/>
              </a:spcBef>
              <a:spcAft>
                <a:spcPts val="0"/>
              </a:spcAft>
              <a:buNone/>
            </a:pPr>
            <a:r>
              <a:rPr lang="en-US" sz="1800">
                <a:latin typeface="Lato"/>
                <a:ea typeface="Lato"/>
                <a:cs typeface="Lato"/>
                <a:sym typeface="Lato"/>
              </a:rPr>
              <a:t>The diverse application of the Python language is a result of the combination of features which give this language an edge over others. Some of the benefits of programming in Python include:</a:t>
            </a:r>
            <a:endParaRPr sz="1800">
              <a:latin typeface="Lato"/>
              <a:ea typeface="Lato"/>
              <a:cs typeface="Lato"/>
              <a:sym typeface="Lato"/>
            </a:endParaRPr>
          </a:p>
          <a:p>
            <a:pPr indent="-342900" lvl="0" marL="457200" marR="0" rtl="0" algn="just">
              <a:lnSpc>
                <a:spcPct val="150000"/>
              </a:lnSpc>
              <a:spcBef>
                <a:spcPts val="0"/>
              </a:spcBef>
              <a:spcAft>
                <a:spcPts val="0"/>
              </a:spcAft>
              <a:buSzPts val="1800"/>
              <a:buFont typeface="Lato"/>
              <a:buChar char="●"/>
            </a:pPr>
            <a:r>
              <a:rPr lang="en-US" sz="1800">
                <a:latin typeface="Lato"/>
                <a:ea typeface="Lato"/>
                <a:cs typeface="Lato"/>
                <a:sym typeface="Lato"/>
              </a:rPr>
              <a:t>Presence of Third Party Modules</a:t>
            </a:r>
            <a:endParaRPr sz="1800">
              <a:latin typeface="Lato"/>
              <a:ea typeface="Lato"/>
              <a:cs typeface="Lato"/>
              <a:sym typeface="Lato"/>
            </a:endParaRPr>
          </a:p>
          <a:p>
            <a:pPr indent="-342900" lvl="0" marL="457200" marR="0" rtl="0" algn="just">
              <a:lnSpc>
                <a:spcPct val="150000"/>
              </a:lnSpc>
              <a:spcBef>
                <a:spcPts val="0"/>
              </a:spcBef>
              <a:spcAft>
                <a:spcPts val="0"/>
              </a:spcAft>
              <a:buSzPts val="1800"/>
              <a:buFont typeface="Lato"/>
              <a:buChar char="●"/>
            </a:pPr>
            <a:r>
              <a:rPr lang="en-US" sz="1800">
                <a:latin typeface="Lato"/>
                <a:ea typeface="Lato"/>
                <a:cs typeface="Lato"/>
                <a:sym typeface="Lato"/>
              </a:rPr>
              <a:t>Extensive Support Libraries</a:t>
            </a:r>
            <a:endParaRPr sz="1800">
              <a:latin typeface="Lato"/>
              <a:ea typeface="Lato"/>
              <a:cs typeface="Lato"/>
              <a:sym typeface="Lato"/>
            </a:endParaRPr>
          </a:p>
          <a:p>
            <a:pPr indent="-342900" lvl="0" marL="457200" marR="0" rtl="0" algn="just">
              <a:lnSpc>
                <a:spcPct val="150000"/>
              </a:lnSpc>
              <a:spcBef>
                <a:spcPts val="0"/>
              </a:spcBef>
              <a:spcAft>
                <a:spcPts val="0"/>
              </a:spcAft>
              <a:buSzPts val="1800"/>
              <a:buFont typeface="Lato"/>
              <a:buChar char="●"/>
            </a:pPr>
            <a:r>
              <a:rPr lang="en-US" sz="1800">
                <a:latin typeface="Lato"/>
                <a:ea typeface="Lato"/>
                <a:cs typeface="Lato"/>
                <a:sym typeface="Lato"/>
              </a:rPr>
              <a:t>Open Source and Community Development</a:t>
            </a:r>
            <a:endParaRPr sz="1800">
              <a:latin typeface="Lato"/>
              <a:ea typeface="Lato"/>
              <a:cs typeface="Lato"/>
              <a:sym typeface="Lato"/>
            </a:endParaRPr>
          </a:p>
          <a:p>
            <a:pPr indent="-342900" lvl="0" marL="457200" marR="0" rtl="0" algn="just">
              <a:lnSpc>
                <a:spcPct val="150000"/>
              </a:lnSpc>
              <a:spcBef>
                <a:spcPts val="0"/>
              </a:spcBef>
              <a:spcAft>
                <a:spcPts val="0"/>
              </a:spcAft>
              <a:buSzPts val="1800"/>
              <a:buFont typeface="Lato"/>
              <a:buChar char="●"/>
            </a:pPr>
            <a:r>
              <a:rPr lang="en-US" sz="1800">
                <a:latin typeface="Lato"/>
                <a:ea typeface="Lato"/>
                <a:cs typeface="Lato"/>
                <a:sym typeface="Lato"/>
              </a:rPr>
              <a:t>Learning Ease and Support Available</a:t>
            </a:r>
            <a:endParaRPr sz="1800">
              <a:latin typeface="Lato"/>
              <a:ea typeface="Lato"/>
              <a:cs typeface="Lato"/>
              <a:sym typeface="Lato"/>
            </a:endParaRPr>
          </a:p>
          <a:p>
            <a:pPr indent="-342900" lvl="0" marL="457200" marR="0" rtl="0" algn="just">
              <a:lnSpc>
                <a:spcPct val="150000"/>
              </a:lnSpc>
              <a:spcBef>
                <a:spcPts val="0"/>
              </a:spcBef>
              <a:spcAft>
                <a:spcPts val="0"/>
              </a:spcAft>
              <a:buSzPts val="1800"/>
              <a:buFont typeface="Lato"/>
              <a:buChar char="●"/>
            </a:pPr>
            <a:r>
              <a:rPr lang="en-US" sz="1800">
                <a:latin typeface="Lato"/>
                <a:ea typeface="Lato"/>
                <a:cs typeface="Lato"/>
                <a:sym typeface="Lato"/>
              </a:rPr>
              <a:t>User-friendly Data Structures</a:t>
            </a:r>
            <a:endParaRPr sz="1800">
              <a:latin typeface="Lato"/>
              <a:ea typeface="Lato"/>
              <a:cs typeface="Lato"/>
              <a:sym typeface="Lato"/>
            </a:endParaRPr>
          </a:p>
          <a:p>
            <a:pPr indent="-342900" lvl="0" marL="457200" marR="0" rtl="0" algn="just">
              <a:lnSpc>
                <a:spcPct val="150000"/>
              </a:lnSpc>
              <a:spcBef>
                <a:spcPts val="0"/>
              </a:spcBef>
              <a:spcAft>
                <a:spcPts val="0"/>
              </a:spcAft>
              <a:buSzPts val="1800"/>
              <a:buFont typeface="Lato"/>
              <a:buChar char="●"/>
            </a:pPr>
            <a:r>
              <a:rPr lang="en-US" sz="1800">
                <a:latin typeface="Lato"/>
                <a:ea typeface="Lato"/>
                <a:cs typeface="Lato"/>
                <a:sym typeface="Lato"/>
              </a:rPr>
              <a:t>Productivity and Speed</a:t>
            </a:r>
            <a:endParaRPr sz="1800">
              <a:latin typeface="Lato"/>
              <a:ea typeface="Lato"/>
              <a:cs typeface="Lato"/>
              <a:sym typeface="Lato"/>
            </a:endParaRPr>
          </a:p>
          <a:p>
            <a:pPr indent="0" lvl="0" marL="0" marR="0" rtl="0" algn="just">
              <a:lnSpc>
                <a:spcPct val="150000"/>
              </a:lnSpc>
              <a:spcBef>
                <a:spcPts val="0"/>
              </a:spcBef>
              <a:spcAft>
                <a:spcPts val="0"/>
              </a:spcAft>
              <a:buNone/>
            </a:pPr>
            <a:r>
              <a:t/>
            </a:r>
            <a:endParaRPr sz="1800">
              <a:latin typeface="Lato"/>
              <a:ea typeface="Lato"/>
              <a:cs typeface="Lato"/>
              <a:sym typeface="Lato"/>
            </a:endParaRPr>
          </a:p>
        </p:txBody>
      </p:sp>
      <p:sp>
        <p:nvSpPr>
          <p:cNvPr id="462" name="Shape 462"/>
          <p:cNvSpPr/>
          <p:nvPr/>
        </p:nvSpPr>
        <p:spPr>
          <a:xfrm>
            <a:off x="3947605" y="925838"/>
            <a:ext cx="4317300" cy="45600"/>
          </a:xfrm>
          <a:prstGeom prst="rect">
            <a:avLst/>
          </a:prstGeom>
          <a:solidFill>
            <a:srgbClr val="17959F"/>
          </a:solidFill>
          <a:ln>
            <a:noFill/>
          </a:ln>
        </p:spPr>
        <p:txBody>
          <a:bodyPr anchorCtr="0" anchor="ctr" bIns="22825" lIns="45650" spcFirstLastPara="1" rIns="45650" wrap="square" tIns="22825">
            <a:noAutofit/>
          </a:bodyPr>
          <a:lstStyle/>
          <a:p>
            <a:pPr indent="0" lvl="0" marL="0" marR="0" rtl="0" algn="ctr">
              <a:lnSpc>
                <a:spcPct val="100000"/>
              </a:lnSpc>
              <a:spcBef>
                <a:spcPts val="0"/>
              </a:spcBef>
              <a:spcAft>
                <a:spcPts val="0"/>
              </a:spcAft>
              <a:buClr>
                <a:schemeClr val="lt1"/>
              </a:buClr>
              <a:buSzPts val="900"/>
              <a:buFont typeface="Lato Light"/>
              <a:buNone/>
            </a:pPr>
            <a:r>
              <a:t/>
            </a:r>
            <a:endParaRPr b="0" i="0" sz="900" u="none" cap="none" strike="noStrike">
              <a:solidFill>
                <a:srgbClr val="2683C6"/>
              </a:solidFill>
              <a:latin typeface="Open Sans Light"/>
              <a:ea typeface="Open Sans Light"/>
              <a:cs typeface="Open Sans Light"/>
              <a:sym typeface="Open Sans Light"/>
            </a:endParaRPr>
          </a:p>
        </p:txBody>
      </p:sp>
      <p:grpSp>
        <p:nvGrpSpPr>
          <p:cNvPr id="463" name="Shape 463"/>
          <p:cNvGrpSpPr/>
          <p:nvPr/>
        </p:nvGrpSpPr>
        <p:grpSpPr>
          <a:xfrm>
            <a:off x="274325" y="241500"/>
            <a:ext cx="11691300" cy="730089"/>
            <a:chOff x="524888" y="482999"/>
            <a:chExt cx="23382600" cy="1460177"/>
          </a:xfrm>
        </p:grpSpPr>
        <p:sp>
          <p:nvSpPr>
            <p:cNvPr id="464" name="Shape 464"/>
            <p:cNvSpPr txBox="1"/>
            <p:nvPr/>
          </p:nvSpPr>
          <p:spPr>
            <a:xfrm>
              <a:off x="524888" y="482999"/>
              <a:ext cx="23382600" cy="1446600"/>
            </a:xfrm>
            <a:prstGeom prst="rect">
              <a:avLst/>
            </a:prstGeom>
            <a:noFill/>
            <a:ln>
              <a:noFill/>
            </a:ln>
          </p:spPr>
          <p:txBody>
            <a:bodyPr anchorCtr="0" anchor="t" bIns="22850" lIns="45700" spcFirstLastPara="1" rIns="45700" wrap="square" tIns="22850">
              <a:noAutofit/>
            </a:bodyPr>
            <a:lstStyle/>
            <a:p>
              <a:pPr indent="0" lvl="0" marL="0" rtl="0" algn="ctr">
                <a:spcBef>
                  <a:spcPts val="0"/>
                </a:spcBef>
                <a:spcAft>
                  <a:spcPts val="0"/>
                </a:spcAft>
                <a:buClr>
                  <a:srgbClr val="000000"/>
                </a:buClr>
                <a:buSzPts val="1100"/>
                <a:buFont typeface="Arial"/>
                <a:buNone/>
              </a:pPr>
              <a:r>
                <a:rPr b="1" lang="en-US" sz="3600">
                  <a:solidFill>
                    <a:srgbClr val="17959F"/>
                  </a:solidFill>
                  <a:latin typeface="Lato"/>
                  <a:ea typeface="Lato"/>
                  <a:cs typeface="Lato"/>
                  <a:sym typeface="Lato"/>
                </a:rPr>
                <a:t>Benefits of Python over other Programming Languages</a:t>
              </a:r>
              <a:endParaRPr b="1" sz="3600">
                <a:solidFill>
                  <a:srgbClr val="17959F"/>
                </a:solidFill>
                <a:latin typeface="Lato"/>
                <a:ea typeface="Lato"/>
                <a:cs typeface="Lato"/>
                <a:sym typeface="Lato"/>
              </a:endParaRPr>
            </a:p>
          </p:txBody>
        </p:sp>
        <p:sp>
          <p:nvSpPr>
            <p:cNvPr id="465" name="Shape 465"/>
            <p:cNvSpPr/>
            <p:nvPr/>
          </p:nvSpPr>
          <p:spPr>
            <a:xfrm>
              <a:off x="7871448" y="1851676"/>
              <a:ext cx="8634900" cy="91500"/>
            </a:xfrm>
            <a:prstGeom prst="rect">
              <a:avLst/>
            </a:prstGeom>
            <a:solidFill>
              <a:srgbClr val="17959F"/>
            </a:solidFill>
            <a:ln>
              <a:noFill/>
            </a:ln>
          </p:spPr>
          <p:txBody>
            <a:bodyPr anchorCtr="0" anchor="ctr" bIns="22825" lIns="45650" spcFirstLastPara="1" rIns="45650" wrap="square" tIns="22825">
              <a:noAutofit/>
            </a:bodyPr>
            <a:lstStyle/>
            <a:p>
              <a:pPr indent="0" lvl="0" marL="0" marR="0" rtl="0" algn="ctr">
                <a:lnSpc>
                  <a:spcPct val="100000"/>
                </a:lnSpc>
                <a:spcBef>
                  <a:spcPts val="0"/>
                </a:spcBef>
                <a:spcAft>
                  <a:spcPts val="0"/>
                </a:spcAft>
                <a:buClr>
                  <a:schemeClr val="lt1"/>
                </a:buClr>
                <a:buSzPts val="900"/>
                <a:buFont typeface="Lato Light"/>
                <a:buNone/>
              </a:pPr>
              <a:r>
                <a:t/>
              </a:r>
              <a:endParaRPr b="0" i="0" sz="900" u="none" cap="none" strike="noStrike">
                <a:solidFill>
                  <a:srgbClr val="2683C6"/>
                </a:solidFill>
                <a:latin typeface="Open Sans Light"/>
                <a:ea typeface="Open Sans Light"/>
                <a:cs typeface="Open Sans Light"/>
                <a:sym typeface="Open Sans Light"/>
              </a:endParaRPr>
            </a:p>
          </p:txBody>
        </p:sp>
      </p:grpSp>
      <p:pic>
        <p:nvPicPr>
          <p:cNvPr id="466" name="Shape 466"/>
          <p:cNvPicPr preferRelativeResize="0"/>
          <p:nvPr/>
        </p:nvPicPr>
        <p:blipFill>
          <a:blip r:embed="rId3">
            <a:alphaModFix/>
          </a:blip>
          <a:stretch>
            <a:fillRect/>
          </a:stretch>
        </p:blipFill>
        <p:spPr>
          <a:xfrm>
            <a:off x="8129500" y="3715375"/>
            <a:ext cx="3836124" cy="280517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0" name="Shape 470"/>
        <p:cNvGrpSpPr/>
        <p:nvPr/>
      </p:nvGrpSpPr>
      <p:grpSpPr>
        <a:xfrm>
          <a:off x="0" y="0"/>
          <a:ext cx="0" cy="0"/>
          <a:chOff x="0" y="0"/>
          <a:chExt cx="0" cy="0"/>
        </a:xfrm>
      </p:grpSpPr>
      <p:grpSp>
        <p:nvGrpSpPr>
          <p:cNvPr id="471" name="Shape 471"/>
          <p:cNvGrpSpPr/>
          <p:nvPr/>
        </p:nvGrpSpPr>
        <p:grpSpPr>
          <a:xfrm>
            <a:off x="4668542" y="497677"/>
            <a:ext cx="4261664" cy="5859108"/>
            <a:chOff x="4668542" y="497677"/>
            <a:chExt cx="4261664" cy="5859108"/>
          </a:xfrm>
        </p:grpSpPr>
        <p:sp>
          <p:nvSpPr>
            <p:cNvPr id="472" name="Shape 472"/>
            <p:cNvSpPr/>
            <p:nvPr/>
          </p:nvSpPr>
          <p:spPr>
            <a:xfrm>
              <a:off x="4668542" y="497677"/>
              <a:ext cx="4261664" cy="5859108"/>
            </a:xfrm>
            <a:custGeom>
              <a:pathLst>
                <a:path extrusionOk="0" h="21528" w="21505">
                  <a:moveTo>
                    <a:pt x="13441" y="9294"/>
                  </a:moveTo>
                  <a:lnTo>
                    <a:pt x="13441" y="9784"/>
                  </a:lnTo>
                  <a:lnTo>
                    <a:pt x="1344" y="9784"/>
                  </a:lnTo>
                  <a:lnTo>
                    <a:pt x="1344" y="9294"/>
                  </a:lnTo>
                  <a:cubicBezTo>
                    <a:pt x="1344" y="7028"/>
                    <a:pt x="3696" y="5163"/>
                    <a:pt x="6720" y="4919"/>
                  </a:cubicBezTo>
                  <a:lnTo>
                    <a:pt x="6720" y="9784"/>
                  </a:lnTo>
                  <a:lnTo>
                    <a:pt x="8065" y="9784"/>
                  </a:lnTo>
                  <a:lnTo>
                    <a:pt x="8065" y="4919"/>
                  </a:lnTo>
                  <a:cubicBezTo>
                    <a:pt x="11089" y="5163"/>
                    <a:pt x="13441" y="7028"/>
                    <a:pt x="13441" y="9294"/>
                  </a:cubicBezTo>
                  <a:moveTo>
                    <a:pt x="13441" y="16145"/>
                  </a:moveTo>
                  <a:cubicBezTo>
                    <a:pt x="13441" y="18578"/>
                    <a:pt x="10733" y="20549"/>
                    <a:pt x="7393" y="20549"/>
                  </a:cubicBezTo>
                  <a:cubicBezTo>
                    <a:pt x="4052" y="20549"/>
                    <a:pt x="1344" y="18578"/>
                    <a:pt x="1344" y="16145"/>
                  </a:cubicBezTo>
                  <a:lnTo>
                    <a:pt x="1344" y="10762"/>
                  </a:lnTo>
                  <a:lnTo>
                    <a:pt x="13441" y="10762"/>
                  </a:lnTo>
                  <a:cubicBezTo>
                    <a:pt x="13441" y="10762"/>
                    <a:pt x="13441" y="16145"/>
                    <a:pt x="13441" y="16145"/>
                  </a:cubicBezTo>
                  <a:close/>
                  <a:moveTo>
                    <a:pt x="21134" y="48"/>
                  </a:moveTo>
                  <a:cubicBezTo>
                    <a:pt x="20801" y="-72"/>
                    <a:pt x="20436" y="41"/>
                    <a:pt x="20232" y="268"/>
                  </a:cubicBezTo>
                  <a:cubicBezTo>
                    <a:pt x="18723" y="1944"/>
                    <a:pt x="16716" y="3504"/>
                    <a:pt x="13069" y="2006"/>
                  </a:cubicBezTo>
                  <a:cubicBezTo>
                    <a:pt x="10993" y="1153"/>
                    <a:pt x="9603" y="1431"/>
                    <a:pt x="8642" y="1862"/>
                  </a:cubicBezTo>
                  <a:cubicBezTo>
                    <a:pt x="7655" y="2307"/>
                    <a:pt x="6969" y="3089"/>
                    <a:pt x="6778" y="3935"/>
                  </a:cubicBezTo>
                  <a:cubicBezTo>
                    <a:pt x="2984" y="4162"/>
                    <a:pt x="0" y="6473"/>
                    <a:pt x="0" y="9294"/>
                  </a:cubicBezTo>
                  <a:lnTo>
                    <a:pt x="0" y="16145"/>
                  </a:lnTo>
                  <a:cubicBezTo>
                    <a:pt x="0" y="19118"/>
                    <a:pt x="3310" y="21528"/>
                    <a:pt x="7393" y="21528"/>
                  </a:cubicBezTo>
                  <a:cubicBezTo>
                    <a:pt x="11475" y="21528"/>
                    <a:pt x="14785" y="19118"/>
                    <a:pt x="14785" y="16145"/>
                  </a:cubicBezTo>
                  <a:lnTo>
                    <a:pt x="14785" y="9294"/>
                  </a:lnTo>
                  <a:cubicBezTo>
                    <a:pt x="14785" y="6507"/>
                    <a:pt x="11875" y="4215"/>
                    <a:pt x="8146" y="3940"/>
                  </a:cubicBezTo>
                  <a:cubicBezTo>
                    <a:pt x="8301" y="3479"/>
                    <a:pt x="8690" y="2991"/>
                    <a:pt x="9348" y="2695"/>
                  </a:cubicBezTo>
                  <a:cubicBezTo>
                    <a:pt x="10308" y="2263"/>
                    <a:pt x="10946" y="2328"/>
                    <a:pt x="12468" y="2882"/>
                  </a:cubicBezTo>
                  <a:cubicBezTo>
                    <a:pt x="15022" y="3811"/>
                    <a:pt x="16657" y="3572"/>
                    <a:pt x="17947" y="3206"/>
                  </a:cubicBezTo>
                  <a:cubicBezTo>
                    <a:pt x="19526" y="2759"/>
                    <a:pt x="20650" y="1847"/>
                    <a:pt x="21434" y="705"/>
                  </a:cubicBezTo>
                  <a:cubicBezTo>
                    <a:pt x="21600" y="463"/>
                    <a:pt x="21466" y="170"/>
                    <a:pt x="21134" y="48"/>
                  </a:cubicBezTo>
                  <a:moveTo>
                    <a:pt x="7393" y="18592"/>
                  </a:moveTo>
                  <a:cubicBezTo>
                    <a:pt x="8134" y="18592"/>
                    <a:pt x="8737" y="18153"/>
                    <a:pt x="8737" y="17613"/>
                  </a:cubicBezTo>
                  <a:cubicBezTo>
                    <a:pt x="8737" y="17073"/>
                    <a:pt x="8134" y="16635"/>
                    <a:pt x="7393" y="16635"/>
                  </a:cubicBezTo>
                  <a:cubicBezTo>
                    <a:pt x="6650" y="16635"/>
                    <a:pt x="6048" y="17073"/>
                    <a:pt x="6048" y="17613"/>
                  </a:cubicBezTo>
                  <a:cubicBezTo>
                    <a:pt x="6048" y="18153"/>
                    <a:pt x="6650" y="18592"/>
                    <a:pt x="7393" y="18592"/>
                  </a:cubicBezTo>
                </a:path>
              </a:pathLst>
            </a:custGeom>
            <a:solidFill>
              <a:srgbClr val="F2F2F2"/>
            </a:solidFill>
            <a:ln>
              <a:noFill/>
            </a:ln>
          </p:spPr>
          <p:txBody>
            <a:bodyPr anchorCtr="0" anchor="ctr" bIns="19025" lIns="19025" spcFirstLastPara="1" rIns="19025" wrap="square" tIns="19025">
              <a:noAutofit/>
            </a:bodyPr>
            <a:lstStyle/>
            <a:p>
              <a:pPr indent="0" lvl="0" marL="0" marR="0" rtl="0" algn="l">
                <a:spcBef>
                  <a:spcPts val="0"/>
                </a:spcBef>
                <a:spcAft>
                  <a:spcPts val="0"/>
                </a:spcAft>
                <a:buNone/>
              </a:pPr>
              <a:r>
                <a:t/>
              </a:r>
              <a:endParaRPr b="0" i="0" sz="1499" u="none" cap="none" strike="noStrike">
                <a:solidFill>
                  <a:srgbClr val="FFFFFF"/>
                </a:solidFill>
                <a:latin typeface="Lato Light"/>
                <a:ea typeface="Lato Light"/>
                <a:cs typeface="Lato Light"/>
                <a:sym typeface="Lato Light"/>
              </a:endParaRPr>
            </a:p>
          </p:txBody>
        </p:sp>
        <p:cxnSp>
          <p:nvCxnSpPr>
            <p:cNvPr id="473" name="Shape 473"/>
            <p:cNvCxnSpPr/>
            <p:nvPr/>
          </p:nvCxnSpPr>
          <p:spPr>
            <a:xfrm>
              <a:off x="5812157" y="3543220"/>
              <a:ext cx="596462" cy="0"/>
            </a:xfrm>
            <a:prstGeom prst="straightConnector1">
              <a:avLst/>
            </a:prstGeom>
            <a:noFill/>
            <a:ln cap="flat" cmpd="sng" w="57150">
              <a:solidFill>
                <a:srgbClr val="222A34"/>
              </a:solidFill>
              <a:prstDash val="solid"/>
              <a:miter lim="800000"/>
              <a:headEnd len="sm" w="sm" type="none"/>
              <a:tailEnd len="sm" w="sm" type="none"/>
            </a:ln>
          </p:spPr>
        </p:cxnSp>
        <p:sp>
          <p:nvSpPr>
            <p:cNvPr id="474" name="Shape 474"/>
            <p:cNvSpPr txBox="1"/>
            <p:nvPr/>
          </p:nvSpPr>
          <p:spPr>
            <a:xfrm>
              <a:off x="5447036" y="2625822"/>
              <a:ext cx="1476687" cy="738664"/>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i="0" lang="en-US" sz="4200" u="none" cap="none" strike="noStrike">
                  <a:solidFill>
                    <a:srgbClr val="445469"/>
                  </a:solidFill>
                  <a:latin typeface="Lato Black"/>
                  <a:ea typeface="Lato Black"/>
                  <a:cs typeface="Lato Black"/>
                  <a:sym typeface="Lato Black"/>
                </a:rPr>
                <a:t>END</a:t>
              </a: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7" name="Shape 327"/>
        <p:cNvGrpSpPr/>
        <p:nvPr/>
      </p:nvGrpSpPr>
      <p:grpSpPr>
        <a:xfrm>
          <a:off x="0" y="0"/>
          <a:ext cx="0" cy="0"/>
          <a:chOff x="0" y="0"/>
          <a:chExt cx="0" cy="0"/>
        </a:xfrm>
      </p:grpSpPr>
      <p:sp>
        <p:nvSpPr>
          <p:cNvPr id="328" name="Shape 328"/>
          <p:cNvSpPr txBox="1"/>
          <p:nvPr/>
        </p:nvSpPr>
        <p:spPr>
          <a:xfrm>
            <a:off x="409100" y="2257800"/>
            <a:ext cx="7855800" cy="2342400"/>
          </a:xfrm>
          <a:prstGeom prst="rect">
            <a:avLst/>
          </a:prstGeom>
          <a:noFill/>
          <a:ln>
            <a:noFill/>
          </a:ln>
        </p:spPr>
        <p:txBody>
          <a:bodyPr anchorCtr="0" anchor="t" bIns="45700" lIns="91400" spcFirstLastPara="1" rIns="91400" wrap="square" tIns="45700">
            <a:noAutofit/>
          </a:bodyPr>
          <a:lstStyle/>
          <a:p>
            <a:pPr indent="-381000" lvl="0" marL="457200" marR="0" rtl="0">
              <a:lnSpc>
                <a:spcPct val="150000"/>
              </a:lnSpc>
              <a:spcBef>
                <a:spcPts val="0"/>
              </a:spcBef>
              <a:spcAft>
                <a:spcPts val="0"/>
              </a:spcAft>
              <a:buSzPts val="2400"/>
              <a:buFont typeface="Lato"/>
              <a:buChar char="●"/>
            </a:pPr>
            <a:r>
              <a:rPr lang="en-US" sz="2400">
                <a:latin typeface="Lato"/>
                <a:ea typeface="Lato"/>
                <a:cs typeface="Lato"/>
                <a:sym typeface="Lato"/>
              </a:rPr>
              <a:t>Objective</a:t>
            </a:r>
            <a:endParaRPr sz="2400">
              <a:latin typeface="Lato"/>
              <a:ea typeface="Lato"/>
              <a:cs typeface="Lato"/>
              <a:sym typeface="Lato"/>
            </a:endParaRPr>
          </a:p>
          <a:p>
            <a:pPr indent="-381000" lvl="0" marL="457200" marR="0" rtl="0">
              <a:lnSpc>
                <a:spcPct val="150000"/>
              </a:lnSpc>
              <a:spcBef>
                <a:spcPts val="0"/>
              </a:spcBef>
              <a:spcAft>
                <a:spcPts val="0"/>
              </a:spcAft>
              <a:buSzPts val="2400"/>
              <a:buFont typeface="Lato"/>
              <a:buChar char="●"/>
            </a:pPr>
            <a:r>
              <a:rPr lang="en-US" sz="2400">
                <a:latin typeface="Lato"/>
                <a:ea typeface="Lato"/>
                <a:cs typeface="Lato"/>
                <a:sym typeface="Lato"/>
              </a:rPr>
              <a:t>Python vs Other Programming Languages</a:t>
            </a:r>
            <a:endParaRPr sz="2400">
              <a:latin typeface="Lato"/>
              <a:ea typeface="Lato"/>
              <a:cs typeface="Lato"/>
              <a:sym typeface="Lato"/>
            </a:endParaRPr>
          </a:p>
          <a:p>
            <a:pPr indent="-381000" lvl="0" marL="457200" marR="0" rtl="0">
              <a:lnSpc>
                <a:spcPct val="150000"/>
              </a:lnSpc>
              <a:spcBef>
                <a:spcPts val="0"/>
              </a:spcBef>
              <a:spcAft>
                <a:spcPts val="0"/>
              </a:spcAft>
              <a:buSzPts val="2400"/>
              <a:buFont typeface="Lato"/>
              <a:buChar char="●"/>
            </a:pPr>
            <a:r>
              <a:rPr lang="en-US" sz="2400">
                <a:latin typeface="Lato"/>
                <a:ea typeface="Lato"/>
                <a:cs typeface="Lato"/>
                <a:sym typeface="Lato"/>
              </a:rPr>
              <a:t>Benefits of Python over Other Programming Languages.</a:t>
            </a:r>
            <a:endParaRPr sz="2400">
              <a:latin typeface="Lato"/>
              <a:ea typeface="Lato"/>
              <a:cs typeface="Lato"/>
              <a:sym typeface="Lato"/>
            </a:endParaRPr>
          </a:p>
        </p:txBody>
      </p:sp>
      <p:sp>
        <p:nvSpPr>
          <p:cNvPr id="329" name="Shape 329"/>
          <p:cNvSpPr/>
          <p:nvPr/>
        </p:nvSpPr>
        <p:spPr>
          <a:xfrm>
            <a:off x="3947605" y="925838"/>
            <a:ext cx="4317300" cy="45600"/>
          </a:xfrm>
          <a:prstGeom prst="rect">
            <a:avLst/>
          </a:prstGeom>
          <a:solidFill>
            <a:srgbClr val="17959F"/>
          </a:solidFill>
          <a:ln>
            <a:noFill/>
          </a:ln>
        </p:spPr>
        <p:txBody>
          <a:bodyPr anchorCtr="0" anchor="ctr" bIns="22825" lIns="45650" spcFirstLastPara="1" rIns="45650" wrap="square" tIns="22825">
            <a:noAutofit/>
          </a:bodyPr>
          <a:lstStyle/>
          <a:p>
            <a:pPr indent="0" lvl="0" marL="0" marR="0" rtl="0" algn="ctr">
              <a:lnSpc>
                <a:spcPct val="100000"/>
              </a:lnSpc>
              <a:spcBef>
                <a:spcPts val="0"/>
              </a:spcBef>
              <a:spcAft>
                <a:spcPts val="0"/>
              </a:spcAft>
              <a:buClr>
                <a:schemeClr val="lt1"/>
              </a:buClr>
              <a:buSzPts val="900"/>
              <a:buFont typeface="Lato Light"/>
              <a:buNone/>
            </a:pPr>
            <a:r>
              <a:t/>
            </a:r>
            <a:endParaRPr b="0" i="0" sz="900" u="none" cap="none" strike="noStrike">
              <a:solidFill>
                <a:srgbClr val="2683C6"/>
              </a:solidFill>
              <a:latin typeface="Open Sans Light"/>
              <a:ea typeface="Open Sans Light"/>
              <a:cs typeface="Open Sans Light"/>
              <a:sym typeface="Open Sans Light"/>
            </a:endParaRPr>
          </a:p>
        </p:txBody>
      </p:sp>
      <p:grpSp>
        <p:nvGrpSpPr>
          <p:cNvPr id="330" name="Shape 330"/>
          <p:cNvGrpSpPr/>
          <p:nvPr/>
        </p:nvGrpSpPr>
        <p:grpSpPr>
          <a:xfrm>
            <a:off x="858043" y="241509"/>
            <a:ext cx="10470300" cy="730079"/>
            <a:chOff x="1692324" y="483017"/>
            <a:chExt cx="20940600" cy="1460159"/>
          </a:xfrm>
        </p:grpSpPr>
        <p:sp>
          <p:nvSpPr>
            <p:cNvPr id="331" name="Shape 331"/>
            <p:cNvSpPr txBox="1"/>
            <p:nvPr/>
          </p:nvSpPr>
          <p:spPr>
            <a:xfrm>
              <a:off x="1692324" y="483017"/>
              <a:ext cx="20940600" cy="1446600"/>
            </a:xfrm>
            <a:prstGeom prst="rect">
              <a:avLst/>
            </a:prstGeom>
            <a:noFill/>
            <a:ln>
              <a:noFill/>
            </a:ln>
          </p:spPr>
          <p:txBody>
            <a:bodyPr anchorCtr="0" anchor="t" bIns="22850" lIns="45700" spcFirstLastPara="1" rIns="45700" wrap="square" tIns="22850">
              <a:noAutofit/>
            </a:bodyPr>
            <a:lstStyle/>
            <a:p>
              <a:pPr indent="0" lvl="0" marL="0" marR="0" rtl="0" algn="ctr">
                <a:lnSpc>
                  <a:spcPct val="100000"/>
                </a:lnSpc>
                <a:spcBef>
                  <a:spcPts val="0"/>
                </a:spcBef>
                <a:spcAft>
                  <a:spcPts val="0"/>
                </a:spcAft>
                <a:buClr>
                  <a:srgbClr val="17959F"/>
                </a:buClr>
                <a:buSzPts val="4400"/>
                <a:buFont typeface="Lato"/>
                <a:buNone/>
              </a:pPr>
              <a:r>
                <a:rPr b="1" lang="en-US" sz="4400">
                  <a:solidFill>
                    <a:srgbClr val="17959F"/>
                  </a:solidFill>
                  <a:latin typeface="Lato"/>
                  <a:ea typeface="Lato"/>
                  <a:cs typeface="Lato"/>
                  <a:sym typeface="Lato"/>
                </a:rPr>
                <a:t>Agenda</a:t>
              </a:r>
              <a:endParaRPr b="1" i="0" sz="4400" u="none" cap="none" strike="noStrike">
                <a:solidFill>
                  <a:srgbClr val="17959F"/>
                </a:solidFill>
                <a:latin typeface="Lato"/>
                <a:ea typeface="Lato"/>
                <a:cs typeface="Lato"/>
                <a:sym typeface="Lato"/>
              </a:endParaRPr>
            </a:p>
          </p:txBody>
        </p:sp>
        <p:sp>
          <p:nvSpPr>
            <p:cNvPr id="332" name="Shape 332"/>
            <p:cNvSpPr/>
            <p:nvPr/>
          </p:nvSpPr>
          <p:spPr>
            <a:xfrm>
              <a:off x="7871448" y="1851676"/>
              <a:ext cx="8634900" cy="91500"/>
            </a:xfrm>
            <a:prstGeom prst="rect">
              <a:avLst/>
            </a:prstGeom>
            <a:solidFill>
              <a:srgbClr val="17959F"/>
            </a:solidFill>
            <a:ln>
              <a:noFill/>
            </a:ln>
          </p:spPr>
          <p:txBody>
            <a:bodyPr anchorCtr="0" anchor="ctr" bIns="22825" lIns="45650" spcFirstLastPara="1" rIns="45650" wrap="square" tIns="22825">
              <a:noAutofit/>
            </a:bodyPr>
            <a:lstStyle/>
            <a:p>
              <a:pPr indent="0" lvl="0" marL="0" marR="0" rtl="0" algn="ctr">
                <a:lnSpc>
                  <a:spcPct val="100000"/>
                </a:lnSpc>
                <a:spcBef>
                  <a:spcPts val="0"/>
                </a:spcBef>
                <a:spcAft>
                  <a:spcPts val="0"/>
                </a:spcAft>
                <a:buClr>
                  <a:schemeClr val="lt1"/>
                </a:buClr>
                <a:buSzPts val="900"/>
                <a:buFont typeface="Lato Light"/>
                <a:buNone/>
              </a:pPr>
              <a:r>
                <a:t/>
              </a:r>
              <a:endParaRPr b="0" i="0" sz="900" u="none" cap="none" strike="noStrike">
                <a:solidFill>
                  <a:srgbClr val="2683C6"/>
                </a:solidFill>
                <a:latin typeface="Open Sans Light"/>
                <a:ea typeface="Open Sans Light"/>
                <a:cs typeface="Open Sans Light"/>
                <a:sym typeface="Open Sans Light"/>
              </a:endParaRPr>
            </a:p>
          </p:txBody>
        </p:sp>
      </p:grpSp>
      <p:pic>
        <p:nvPicPr>
          <p:cNvPr id="333" name="Shape 333"/>
          <p:cNvPicPr preferRelativeResize="0"/>
          <p:nvPr/>
        </p:nvPicPr>
        <p:blipFill>
          <a:blip r:embed="rId3">
            <a:alphaModFix/>
          </a:blip>
          <a:stretch>
            <a:fillRect/>
          </a:stretch>
        </p:blipFill>
        <p:spPr>
          <a:xfrm>
            <a:off x="6972375" y="3737351"/>
            <a:ext cx="5981599" cy="302012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7" name="Shape 337"/>
        <p:cNvGrpSpPr/>
        <p:nvPr/>
      </p:nvGrpSpPr>
      <p:grpSpPr>
        <a:xfrm>
          <a:off x="0" y="0"/>
          <a:ext cx="0" cy="0"/>
          <a:chOff x="0" y="0"/>
          <a:chExt cx="0" cy="0"/>
        </a:xfrm>
      </p:grpSpPr>
      <p:sp>
        <p:nvSpPr>
          <p:cNvPr id="338" name="Shape 338"/>
          <p:cNvSpPr txBox="1"/>
          <p:nvPr/>
        </p:nvSpPr>
        <p:spPr>
          <a:xfrm>
            <a:off x="497000" y="1650000"/>
            <a:ext cx="8194800" cy="3862800"/>
          </a:xfrm>
          <a:prstGeom prst="rect">
            <a:avLst/>
          </a:prstGeom>
          <a:noFill/>
          <a:ln>
            <a:noFill/>
          </a:ln>
        </p:spPr>
        <p:txBody>
          <a:bodyPr anchorCtr="0" anchor="t" bIns="45700" lIns="91400" spcFirstLastPara="1" rIns="91400" wrap="square" tIns="45700">
            <a:noAutofit/>
          </a:bodyPr>
          <a:lstStyle/>
          <a:p>
            <a:pPr indent="0" lvl="0" marL="0" marR="0" rtl="0" algn="just">
              <a:lnSpc>
                <a:spcPct val="150000"/>
              </a:lnSpc>
              <a:spcBef>
                <a:spcPts val="0"/>
              </a:spcBef>
              <a:spcAft>
                <a:spcPts val="0"/>
              </a:spcAft>
              <a:buNone/>
            </a:pPr>
            <a:r>
              <a:rPr lang="en-US" sz="2000">
                <a:latin typeface="Lato"/>
                <a:ea typeface="Lato"/>
                <a:cs typeface="Lato"/>
                <a:sym typeface="Lato"/>
              </a:rPr>
              <a:t>In practice, the choice of a programming language is often dictated by other real-world constraints such as cost, availability, training, and prior investment, or even ease of execution. </a:t>
            </a:r>
            <a:endParaRPr sz="2000">
              <a:latin typeface="Lato"/>
              <a:ea typeface="Lato"/>
              <a:cs typeface="Lato"/>
              <a:sym typeface="Lato"/>
            </a:endParaRPr>
          </a:p>
          <a:p>
            <a:pPr indent="0" lvl="0" marL="0" marR="0" rtl="0" algn="just">
              <a:lnSpc>
                <a:spcPct val="150000"/>
              </a:lnSpc>
              <a:spcBef>
                <a:spcPts val="0"/>
              </a:spcBef>
              <a:spcAft>
                <a:spcPts val="0"/>
              </a:spcAft>
              <a:buNone/>
            </a:pPr>
            <a:r>
              <a:t/>
            </a:r>
            <a:endParaRPr sz="2000">
              <a:latin typeface="Lato"/>
              <a:ea typeface="Lato"/>
              <a:cs typeface="Lato"/>
              <a:sym typeface="Lato"/>
            </a:endParaRPr>
          </a:p>
          <a:p>
            <a:pPr indent="0" lvl="0" marL="0" marR="0" rtl="0" algn="just">
              <a:lnSpc>
                <a:spcPct val="150000"/>
              </a:lnSpc>
              <a:spcBef>
                <a:spcPts val="0"/>
              </a:spcBef>
              <a:spcAft>
                <a:spcPts val="0"/>
              </a:spcAft>
              <a:buNone/>
            </a:pPr>
            <a:r>
              <a:rPr lang="en-US" sz="2000">
                <a:latin typeface="Lato"/>
                <a:ea typeface="Lato"/>
                <a:cs typeface="Lato"/>
                <a:sym typeface="Lato"/>
              </a:rPr>
              <a:t>Different scenarios and use-cases call for different programming languages. </a:t>
            </a:r>
            <a:endParaRPr sz="2000">
              <a:latin typeface="Lato"/>
              <a:ea typeface="Lato"/>
              <a:cs typeface="Lato"/>
              <a:sym typeface="Lato"/>
            </a:endParaRPr>
          </a:p>
        </p:txBody>
      </p:sp>
      <p:sp>
        <p:nvSpPr>
          <p:cNvPr id="339" name="Shape 339"/>
          <p:cNvSpPr/>
          <p:nvPr/>
        </p:nvSpPr>
        <p:spPr>
          <a:xfrm>
            <a:off x="3947605" y="925838"/>
            <a:ext cx="4317300" cy="45600"/>
          </a:xfrm>
          <a:prstGeom prst="rect">
            <a:avLst/>
          </a:prstGeom>
          <a:solidFill>
            <a:srgbClr val="17959F"/>
          </a:solidFill>
          <a:ln>
            <a:noFill/>
          </a:ln>
        </p:spPr>
        <p:txBody>
          <a:bodyPr anchorCtr="0" anchor="ctr" bIns="22825" lIns="45650" spcFirstLastPara="1" rIns="45650" wrap="square" tIns="22825">
            <a:noAutofit/>
          </a:bodyPr>
          <a:lstStyle/>
          <a:p>
            <a:pPr indent="0" lvl="0" marL="0" marR="0" rtl="0" algn="ctr">
              <a:lnSpc>
                <a:spcPct val="100000"/>
              </a:lnSpc>
              <a:spcBef>
                <a:spcPts val="0"/>
              </a:spcBef>
              <a:spcAft>
                <a:spcPts val="0"/>
              </a:spcAft>
              <a:buClr>
                <a:schemeClr val="lt1"/>
              </a:buClr>
              <a:buSzPts val="900"/>
              <a:buFont typeface="Lato Light"/>
              <a:buNone/>
            </a:pPr>
            <a:r>
              <a:t/>
            </a:r>
            <a:endParaRPr b="0" i="0" sz="900" u="none" cap="none" strike="noStrike">
              <a:solidFill>
                <a:srgbClr val="2683C6"/>
              </a:solidFill>
              <a:latin typeface="Open Sans Light"/>
              <a:ea typeface="Open Sans Light"/>
              <a:cs typeface="Open Sans Light"/>
              <a:sym typeface="Open Sans Light"/>
            </a:endParaRPr>
          </a:p>
        </p:txBody>
      </p:sp>
      <p:grpSp>
        <p:nvGrpSpPr>
          <p:cNvPr id="340" name="Shape 340"/>
          <p:cNvGrpSpPr/>
          <p:nvPr/>
        </p:nvGrpSpPr>
        <p:grpSpPr>
          <a:xfrm>
            <a:off x="858043" y="241509"/>
            <a:ext cx="10470300" cy="730079"/>
            <a:chOff x="1692324" y="483017"/>
            <a:chExt cx="20940600" cy="1460159"/>
          </a:xfrm>
        </p:grpSpPr>
        <p:sp>
          <p:nvSpPr>
            <p:cNvPr id="341" name="Shape 341"/>
            <p:cNvSpPr txBox="1"/>
            <p:nvPr/>
          </p:nvSpPr>
          <p:spPr>
            <a:xfrm>
              <a:off x="1692324" y="483017"/>
              <a:ext cx="20940600" cy="1446600"/>
            </a:xfrm>
            <a:prstGeom prst="rect">
              <a:avLst/>
            </a:prstGeom>
            <a:noFill/>
            <a:ln>
              <a:noFill/>
            </a:ln>
          </p:spPr>
          <p:txBody>
            <a:bodyPr anchorCtr="0" anchor="t" bIns="22850" lIns="45700" spcFirstLastPara="1" rIns="45700" wrap="square" tIns="22850">
              <a:noAutofit/>
            </a:bodyPr>
            <a:lstStyle/>
            <a:p>
              <a:pPr indent="0" lvl="0" marL="0" rtl="0" algn="ctr">
                <a:spcBef>
                  <a:spcPts val="0"/>
                </a:spcBef>
                <a:spcAft>
                  <a:spcPts val="0"/>
                </a:spcAft>
                <a:buClr>
                  <a:srgbClr val="000000"/>
                </a:buClr>
                <a:buSzPts val="1100"/>
                <a:buFont typeface="Arial"/>
                <a:buNone/>
              </a:pPr>
              <a:r>
                <a:rPr b="1" lang="en-US" sz="4400">
                  <a:solidFill>
                    <a:srgbClr val="17959F"/>
                  </a:solidFill>
                  <a:latin typeface="Lato"/>
                  <a:ea typeface="Lato"/>
                  <a:cs typeface="Lato"/>
                  <a:sym typeface="Lato"/>
                </a:rPr>
                <a:t>Choosing a Programming Language</a:t>
              </a:r>
              <a:endParaRPr b="1" sz="4400">
                <a:solidFill>
                  <a:srgbClr val="17959F"/>
                </a:solidFill>
                <a:latin typeface="Lato"/>
                <a:ea typeface="Lato"/>
                <a:cs typeface="Lato"/>
                <a:sym typeface="Lato"/>
              </a:endParaRPr>
            </a:p>
          </p:txBody>
        </p:sp>
        <p:sp>
          <p:nvSpPr>
            <p:cNvPr id="342" name="Shape 342"/>
            <p:cNvSpPr/>
            <p:nvPr/>
          </p:nvSpPr>
          <p:spPr>
            <a:xfrm>
              <a:off x="7871448" y="1851676"/>
              <a:ext cx="8634900" cy="91500"/>
            </a:xfrm>
            <a:prstGeom prst="rect">
              <a:avLst/>
            </a:prstGeom>
            <a:solidFill>
              <a:srgbClr val="17959F"/>
            </a:solidFill>
            <a:ln>
              <a:noFill/>
            </a:ln>
          </p:spPr>
          <p:txBody>
            <a:bodyPr anchorCtr="0" anchor="ctr" bIns="22825" lIns="45650" spcFirstLastPara="1" rIns="45650" wrap="square" tIns="22825">
              <a:noAutofit/>
            </a:bodyPr>
            <a:lstStyle/>
            <a:p>
              <a:pPr indent="0" lvl="0" marL="0" marR="0" rtl="0" algn="ctr">
                <a:lnSpc>
                  <a:spcPct val="100000"/>
                </a:lnSpc>
                <a:spcBef>
                  <a:spcPts val="0"/>
                </a:spcBef>
                <a:spcAft>
                  <a:spcPts val="0"/>
                </a:spcAft>
                <a:buClr>
                  <a:schemeClr val="lt1"/>
                </a:buClr>
                <a:buSzPts val="900"/>
                <a:buFont typeface="Lato Light"/>
                <a:buNone/>
              </a:pPr>
              <a:r>
                <a:t/>
              </a:r>
              <a:endParaRPr b="0" i="0" sz="900" u="none" cap="none" strike="noStrike">
                <a:solidFill>
                  <a:srgbClr val="2683C6"/>
                </a:solidFill>
                <a:latin typeface="Open Sans Light"/>
                <a:ea typeface="Open Sans Light"/>
                <a:cs typeface="Open Sans Light"/>
                <a:sym typeface="Open Sans Light"/>
              </a:endParaRPr>
            </a:p>
          </p:txBody>
        </p:sp>
      </p:grpSp>
      <p:pic>
        <p:nvPicPr>
          <p:cNvPr id="343" name="Shape 343"/>
          <p:cNvPicPr preferRelativeResize="0"/>
          <p:nvPr/>
        </p:nvPicPr>
        <p:blipFill rotWithShape="1">
          <a:blip r:embed="rId3">
            <a:alphaModFix/>
          </a:blip>
          <a:srcRect b="47425" l="24361" r="30034" t="7208"/>
          <a:stretch/>
        </p:blipFill>
        <p:spPr>
          <a:xfrm>
            <a:off x="8664550" y="4754525"/>
            <a:ext cx="3375050" cy="188857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7" name="Shape 347"/>
        <p:cNvGrpSpPr/>
        <p:nvPr/>
      </p:nvGrpSpPr>
      <p:grpSpPr>
        <a:xfrm>
          <a:off x="0" y="0"/>
          <a:ext cx="0" cy="0"/>
          <a:chOff x="0" y="0"/>
          <a:chExt cx="0" cy="0"/>
        </a:xfrm>
      </p:grpSpPr>
      <p:pic>
        <p:nvPicPr>
          <p:cNvPr id="348" name="Shape 348"/>
          <p:cNvPicPr preferRelativeResize="0"/>
          <p:nvPr/>
        </p:nvPicPr>
        <p:blipFill>
          <a:blip r:embed="rId3">
            <a:alphaModFix/>
          </a:blip>
          <a:stretch>
            <a:fillRect/>
          </a:stretch>
        </p:blipFill>
        <p:spPr>
          <a:xfrm>
            <a:off x="848188" y="152400"/>
            <a:ext cx="10495616" cy="65532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3" name="Shape 353"/>
        <p:cNvGrpSpPr/>
        <p:nvPr/>
      </p:nvGrpSpPr>
      <p:grpSpPr>
        <a:xfrm>
          <a:off x="0" y="0"/>
          <a:ext cx="0" cy="0"/>
          <a:chOff x="0" y="0"/>
          <a:chExt cx="0" cy="0"/>
        </a:xfrm>
      </p:grpSpPr>
      <p:cxnSp>
        <p:nvCxnSpPr>
          <p:cNvPr id="354" name="Shape 354"/>
          <p:cNvCxnSpPr/>
          <p:nvPr/>
        </p:nvCxnSpPr>
        <p:spPr>
          <a:xfrm>
            <a:off x="5805926" y="4129382"/>
            <a:ext cx="596400" cy="0"/>
          </a:xfrm>
          <a:prstGeom prst="straightConnector1">
            <a:avLst/>
          </a:prstGeom>
          <a:noFill/>
          <a:ln cap="flat" cmpd="sng" w="57150">
            <a:solidFill>
              <a:schemeClr val="accent1"/>
            </a:solidFill>
            <a:prstDash val="solid"/>
            <a:miter lim="800000"/>
            <a:headEnd len="sm" w="sm" type="none"/>
            <a:tailEnd len="sm" w="sm" type="none"/>
          </a:ln>
        </p:spPr>
      </p:cxnSp>
      <p:sp>
        <p:nvSpPr>
          <p:cNvPr id="355" name="Shape 355"/>
          <p:cNvSpPr txBox="1"/>
          <p:nvPr/>
        </p:nvSpPr>
        <p:spPr>
          <a:xfrm>
            <a:off x="466949" y="3074188"/>
            <a:ext cx="11296200" cy="7386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445469"/>
              </a:buClr>
              <a:buSzPts val="4200"/>
              <a:buFont typeface="Lato Black"/>
              <a:buNone/>
            </a:pPr>
            <a:r>
              <a:rPr b="1" lang="en-US" sz="4200">
                <a:solidFill>
                  <a:srgbClr val="445469"/>
                </a:solidFill>
                <a:latin typeface="Lato Black"/>
                <a:ea typeface="Lato Black"/>
                <a:cs typeface="Lato Black"/>
                <a:sym typeface="Lato Black"/>
              </a:rPr>
              <a:t>Python vs Other Programming Languages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0" name="Shape 360"/>
        <p:cNvGrpSpPr/>
        <p:nvPr/>
      </p:nvGrpSpPr>
      <p:grpSpPr>
        <a:xfrm>
          <a:off x="0" y="0"/>
          <a:ext cx="0" cy="0"/>
          <a:chOff x="0" y="0"/>
          <a:chExt cx="0" cy="0"/>
        </a:xfrm>
      </p:grpSpPr>
      <p:sp>
        <p:nvSpPr>
          <p:cNvPr id="361" name="Shape 361"/>
          <p:cNvSpPr/>
          <p:nvPr/>
        </p:nvSpPr>
        <p:spPr>
          <a:xfrm>
            <a:off x="3947605" y="925838"/>
            <a:ext cx="4317383" cy="45718"/>
          </a:xfrm>
          <a:prstGeom prst="rect">
            <a:avLst/>
          </a:prstGeom>
          <a:solidFill>
            <a:srgbClr val="17959F"/>
          </a:solidFill>
          <a:ln>
            <a:noFill/>
          </a:ln>
        </p:spPr>
        <p:txBody>
          <a:bodyPr anchorCtr="0" anchor="ctr" bIns="22825" lIns="45650" spcFirstLastPara="1" rIns="45650" wrap="square" tIns="22825">
            <a:noAutofit/>
          </a:bodyPr>
          <a:lstStyle/>
          <a:p>
            <a:pPr indent="0" lvl="0" marL="0" marR="0" rtl="0" algn="ctr">
              <a:lnSpc>
                <a:spcPct val="100000"/>
              </a:lnSpc>
              <a:spcBef>
                <a:spcPts val="0"/>
              </a:spcBef>
              <a:spcAft>
                <a:spcPts val="0"/>
              </a:spcAft>
              <a:buClr>
                <a:schemeClr val="lt1"/>
              </a:buClr>
              <a:buSzPts val="900"/>
              <a:buFont typeface="Lato Light"/>
              <a:buNone/>
            </a:pPr>
            <a:r>
              <a:t/>
            </a:r>
            <a:endParaRPr b="0" i="0" sz="900" u="none" cap="none" strike="noStrike">
              <a:solidFill>
                <a:srgbClr val="2683C6"/>
              </a:solidFill>
              <a:latin typeface="Open Sans Light"/>
              <a:ea typeface="Open Sans Light"/>
              <a:cs typeface="Open Sans Light"/>
              <a:sym typeface="Open Sans Light"/>
            </a:endParaRPr>
          </a:p>
        </p:txBody>
      </p:sp>
      <p:grpSp>
        <p:nvGrpSpPr>
          <p:cNvPr id="362" name="Shape 362"/>
          <p:cNvGrpSpPr/>
          <p:nvPr/>
        </p:nvGrpSpPr>
        <p:grpSpPr>
          <a:xfrm>
            <a:off x="858043" y="241509"/>
            <a:ext cx="10470356" cy="730047"/>
            <a:chOff x="1692324" y="483017"/>
            <a:chExt cx="20940712" cy="1460095"/>
          </a:xfrm>
        </p:grpSpPr>
        <p:sp>
          <p:nvSpPr>
            <p:cNvPr id="363" name="Shape 363"/>
            <p:cNvSpPr txBox="1"/>
            <p:nvPr/>
          </p:nvSpPr>
          <p:spPr>
            <a:xfrm>
              <a:off x="1692324" y="483017"/>
              <a:ext cx="20940712" cy="1446535"/>
            </a:xfrm>
            <a:prstGeom prst="rect">
              <a:avLst/>
            </a:prstGeom>
            <a:noFill/>
            <a:ln>
              <a:noFill/>
            </a:ln>
          </p:spPr>
          <p:txBody>
            <a:bodyPr anchorCtr="0" anchor="t" bIns="22850" lIns="45700" spcFirstLastPara="1" rIns="45700" wrap="square" tIns="22850">
              <a:noAutofit/>
            </a:bodyPr>
            <a:lstStyle/>
            <a:p>
              <a:pPr indent="0" lvl="0" marL="0" marR="0" rtl="0" algn="ctr">
                <a:lnSpc>
                  <a:spcPct val="100000"/>
                </a:lnSpc>
                <a:spcBef>
                  <a:spcPts val="0"/>
                </a:spcBef>
                <a:spcAft>
                  <a:spcPts val="0"/>
                </a:spcAft>
                <a:buClr>
                  <a:srgbClr val="17959F"/>
                </a:buClr>
                <a:buSzPts val="4400"/>
                <a:buFont typeface="Lato"/>
                <a:buNone/>
              </a:pPr>
              <a:r>
                <a:rPr b="1" lang="en-US" sz="4400">
                  <a:solidFill>
                    <a:srgbClr val="17959F"/>
                  </a:solidFill>
                  <a:latin typeface="Lato"/>
                  <a:ea typeface="Lato"/>
                  <a:cs typeface="Lato"/>
                  <a:sym typeface="Lato"/>
                </a:rPr>
                <a:t>Python vs PHP</a:t>
              </a:r>
              <a:endParaRPr b="1" i="0" sz="4400" u="none" cap="none" strike="noStrike">
                <a:solidFill>
                  <a:srgbClr val="17959F"/>
                </a:solidFill>
                <a:latin typeface="Lato"/>
                <a:ea typeface="Lato"/>
                <a:cs typeface="Lato"/>
                <a:sym typeface="Lato"/>
              </a:endParaRPr>
            </a:p>
          </p:txBody>
        </p:sp>
        <p:sp>
          <p:nvSpPr>
            <p:cNvPr id="364" name="Shape 364"/>
            <p:cNvSpPr/>
            <p:nvPr/>
          </p:nvSpPr>
          <p:spPr>
            <a:xfrm>
              <a:off x="7871448" y="1851676"/>
              <a:ext cx="8634766" cy="91436"/>
            </a:xfrm>
            <a:prstGeom prst="rect">
              <a:avLst/>
            </a:prstGeom>
            <a:solidFill>
              <a:srgbClr val="17959F"/>
            </a:solidFill>
            <a:ln>
              <a:noFill/>
            </a:ln>
          </p:spPr>
          <p:txBody>
            <a:bodyPr anchorCtr="0" anchor="ctr" bIns="22825" lIns="45650" spcFirstLastPara="1" rIns="45650" wrap="square" tIns="22825">
              <a:noAutofit/>
            </a:bodyPr>
            <a:lstStyle/>
            <a:p>
              <a:pPr indent="0" lvl="0" marL="0" marR="0" rtl="0" algn="ctr">
                <a:lnSpc>
                  <a:spcPct val="100000"/>
                </a:lnSpc>
                <a:spcBef>
                  <a:spcPts val="0"/>
                </a:spcBef>
                <a:spcAft>
                  <a:spcPts val="0"/>
                </a:spcAft>
                <a:buClr>
                  <a:schemeClr val="lt1"/>
                </a:buClr>
                <a:buSzPts val="900"/>
                <a:buFont typeface="Lato Light"/>
                <a:buNone/>
              </a:pPr>
              <a:r>
                <a:t/>
              </a:r>
              <a:endParaRPr b="0" i="0" sz="900" u="none" cap="none" strike="noStrike">
                <a:solidFill>
                  <a:srgbClr val="2683C6"/>
                </a:solidFill>
                <a:latin typeface="Open Sans Light"/>
                <a:ea typeface="Open Sans Light"/>
                <a:cs typeface="Open Sans Light"/>
                <a:sym typeface="Open Sans Light"/>
              </a:endParaRPr>
            </a:p>
          </p:txBody>
        </p:sp>
      </p:grpSp>
      <p:pic>
        <p:nvPicPr>
          <p:cNvPr id="365" name="Shape 365"/>
          <p:cNvPicPr preferRelativeResize="0"/>
          <p:nvPr/>
        </p:nvPicPr>
        <p:blipFill rotWithShape="1">
          <a:blip r:embed="rId3">
            <a:alphaModFix/>
          </a:blip>
          <a:srcRect b="13643" l="8307" r="7694" t="24367"/>
          <a:stretch/>
        </p:blipFill>
        <p:spPr>
          <a:xfrm>
            <a:off x="1698175" y="1776550"/>
            <a:ext cx="8882750" cy="40886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0" name="Shape 370"/>
        <p:cNvGrpSpPr/>
        <p:nvPr/>
      </p:nvGrpSpPr>
      <p:grpSpPr>
        <a:xfrm>
          <a:off x="0" y="0"/>
          <a:ext cx="0" cy="0"/>
          <a:chOff x="0" y="0"/>
          <a:chExt cx="0" cy="0"/>
        </a:xfrm>
      </p:grpSpPr>
      <p:sp>
        <p:nvSpPr>
          <p:cNvPr id="371" name="Shape 371"/>
          <p:cNvSpPr txBox="1"/>
          <p:nvPr/>
        </p:nvSpPr>
        <p:spPr>
          <a:xfrm>
            <a:off x="494600" y="1606725"/>
            <a:ext cx="5631900" cy="4715700"/>
          </a:xfrm>
          <a:prstGeom prst="rect">
            <a:avLst/>
          </a:prstGeom>
          <a:noFill/>
          <a:ln>
            <a:noFill/>
          </a:ln>
        </p:spPr>
        <p:txBody>
          <a:bodyPr anchorCtr="0" anchor="t" bIns="45700" lIns="91400" spcFirstLastPara="1" rIns="91400" wrap="square" tIns="45700">
            <a:noAutofit/>
          </a:bodyPr>
          <a:lstStyle/>
          <a:p>
            <a:pPr indent="-355600" lvl="0" marL="457200" marR="0" rtl="0">
              <a:lnSpc>
                <a:spcPct val="150000"/>
              </a:lnSpc>
              <a:spcBef>
                <a:spcPts val="0"/>
              </a:spcBef>
              <a:spcAft>
                <a:spcPts val="0"/>
              </a:spcAft>
              <a:buSzPts val="2000"/>
              <a:buFont typeface="Lato"/>
              <a:buChar char="●"/>
            </a:pPr>
            <a:r>
              <a:rPr b="1" lang="en-US" sz="2000">
                <a:solidFill>
                  <a:srgbClr val="F20253"/>
                </a:solidFill>
                <a:latin typeface="Lato"/>
                <a:ea typeface="Lato"/>
                <a:cs typeface="Lato"/>
                <a:sym typeface="Lato"/>
              </a:rPr>
              <a:t>Python’s  syntax is easier and simple to learn.</a:t>
            </a:r>
            <a:r>
              <a:rPr lang="en-US" sz="2000">
                <a:latin typeface="Lato"/>
                <a:ea typeface="Lato"/>
                <a:cs typeface="Lato"/>
                <a:sym typeface="Lato"/>
              </a:rPr>
              <a:t> Unfortunately, we can't say the same about PHP. </a:t>
            </a:r>
            <a:endParaRPr sz="2000">
              <a:latin typeface="Lato"/>
              <a:ea typeface="Lato"/>
              <a:cs typeface="Lato"/>
              <a:sym typeface="Lato"/>
            </a:endParaRPr>
          </a:p>
          <a:p>
            <a:pPr indent="-355600" lvl="0" marL="457200" marR="0" rtl="0">
              <a:lnSpc>
                <a:spcPct val="150000"/>
              </a:lnSpc>
              <a:spcBef>
                <a:spcPts val="0"/>
              </a:spcBef>
              <a:spcAft>
                <a:spcPts val="0"/>
              </a:spcAft>
              <a:buSzPts val="2000"/>
              <a:buFont typeface="Lato"/>
              <a:buChar char="●"/>
            </a:pPr>
            <a:r>
              <a:rPr lang="en-US" sz="2000">
                <a:latin typeface="Lato"/>
                <a:ea typeface="Lato"/>
                <a:cs typeface="Lato"/>
                <a:sym typeface="Lato"/>
              </a:rPr>
              <a:t>PHP requires much more time and efforts to master. Python lets you make minor mistakes without code breakages. </a:t>
            </a:r>
            <a:endParaRPr sz="2000">
              <a:latin typeface="Lato"/>
              <a:ea typeface="Lato"/>
              <a:cs typeface="Lato"/>
              <a:sym typeface="Lato"/>
            </a:endParaRPr>
          </a:p>
          <a:p>
            <a:pPr indent="-355600" lvl="0" marL="457200" marR="0" rtl="0">
              <a:lnSpc>
                <a:spcPct val="150000"/>
              </a:lnSpc>
              <a:spcBef>
                <a:spcPts val="0"/>
              </a:spcBef>
              <a:spcAft>
                <a:spcPts val="0"/>
              </a:spcAft>
              <a:buSzPts val="2000"/>
              <a:buFont typeface="Lato"/>
              <a:buChar char="●"/>
            </a:pPr>
            <a:r>
              <a:rPr lang="en-US" sz="2000">
                <a:latin typeface="Lato"/>
                <a:ea typeface="Lato"/>
                <a:cs typeface="Lato"/>
                <a:sym typeface="Lato"/>
              </a:rPr>
              <a:t>But don't forget that </a:t>
            </a:r>
            <a:r>
              <a:rPr b="1" lang="en-US" sz="2000">
                <a:solidFill>
                  <a:srgbClr val="008080"/>
                </a:solidFill>
                <a:latin typeface="Lato"/>
                <a:ea typeface="Lato"/>
                <a:cs typeface="Lato"/>
                <a:sym typeface="Lato"/>
              </a:rPr>
              <a:t>PHP was created specifically for web development and is used here more often</a:t>
            </a:r>
            <a:r>
              <a:rPr lang="en-US" sz="2000">
                <a:latin typeface="Lato"/>
                <a:ea typeface="Lato"/>
                <a:cs typeface="Lato"/>
                <a:sym typeface="Lato"/>
              </a:rPr>
              <a:t>.</a:t>
            </a:r>
            <a:endParaRPr sz="2000">
              <a:latin typeface="Lato"/>
              <a:ea typeface="Lato"/>
              <a:cs typeface="Lato"/>
              <a:sym typeface="Lato"/>
            </a:endParaRPr>
          </a:p>
        </p:txBody>
      </p:sp>
      <p:sp>
        <p:nvSpPr>
          <p:cNvPr id="372" name="Shape 372"/>
          <p:cNvSpPr/>
          <p:nvPr/>
        </p:nvSpPr>
        <p:spPr>
          <a:xfrm>
            <a:off x="3947605" y="925838"/>
            <a:ext cx="4317300" cy="45600"/>
          </a:xfrm>
          <a:prstGeom prst="rect">
            <a:avLst/>
          </a:prstGeom>
          <a:solidFill>
            <a:srgbClr val="17959F"/>
          </a:solidFill>
          <a:ln>
            <a:noFill/>
          </a:ln>
        </p:spPr>
        <p:txBody>
          <a:bodyPr anchorCtr="0" anchor="ctr" bIns="22825" lIns="45650" spcFirstLastPara="1" rIns="45650" wrap="square" tIns="22825">
            <a:noAutofit/>
          </a:bodyPr>
          <a:lstStyle/>
          <a:p>
            <a:pPr indent="0" lvl="0" marL="0" marR="0" rtl="0" algn="ctr">
              <a:lnSpc>
                <a:spcPct val="100000"/>
              </a:lnSpc>
              <a:spcBef>
                <a:spcPts val="0"/>
              </a:spcBef>
              <a:spcAft>
                <a:spcPts val="0"/>
              </a:spcAft>
              <a:buClr>
                <a:schemeClr val="lt1"/>
              </a:buClr>
              <a:buSzPts val="900"/>
              <a:buFont typeface="Lato Light"/>
              <a:buNone/>
            </a:pPr>
            <a:r>
              <a:t/>
            </a:r>
            <a:endParaRPr b="0" i="0" sz="900" u="none" cap="none" strike="noStrike">
              <a:solidFill>
                <a:srgbClr val="2683C6"/>
              </a:solidFill>
              <a:latin typeface="Open Sans Light"/>
              <a:ea typeface="Open Sans Light"/>
              <a:cs typeface="Open Sans Light"/>
              <a:sym typeface="Open Sans Light"/>
            </a:endParaRPr>
          </a:p>
        </p:txBody>
      </p:sp>
      <p:grpSp>
        <p:nvGrpSpPr>
          <p:cNvPr id="373" name="Shape 373"/>
          <p:cNvGrpSpPr/>
          <p:nvPr/>
        </p:nvGrpSpPr>
        <p:grpSpPr>
          <a:xfrm>
            <a:off x="858043" y="241509"/>
            <a:ext cx="10470300" cy="730079"/>
            <a:chOff x="1692324" y="483017"/>
            <a:chExt cx="20940600" cy="1460159"/>
          </a:xfrm>
        </p:grpSpPr>
        <p:sp>
          <p:nvSpPr>
            <p:cNvPr id="374" name="Shape 374"/>
            <p:cNvSpPr txBox="1"/>
            <p:nvPr/>
          </p:nvSpPr>
          <p:spPr>
            <a:xfrm>
              <a:off x="1692324" y="483017"/>
              <a:ext cx="20940600" cy="1446600"/>
            </a:xfrm>
            <a:prstGeom prst="rect">
              <a:avLst/>
            </a:prstGeom>
            <a:noFill/>
            <a:ln>
              <a:noFill/>
            </a:ln>
          </p:spPr>
          <p:txBody>
            <a:bodyPr anchorCtr="0" anchor="t" bIns="22850" lIns="45700" spcFirstLastPara="1" rIns="45700" wrap="square" tIns="22850">
              <a:noAutofit/>
            </a:bodyPr>
            <a:lstStyle/>
            <a:p>
              <a:pPr indent="0" lvl="0" marL="0" marR="0" rtl="0" algn="ctr">
                <a:lnSpc>
                  <a:spcPct val="100000"/>
                </a:lnSpc>
                <a:spcBef>
                  <a:spcPts val="0"/>
                </a:spcBef>
                <a:spcAft>
                  <a:spcPts val="0"/>
                </a:spcAft>
                <a:buClr>
                  <a:srgbClr val="17959F"/>
                </a:buClr>
                <a:buSzPts val="4400"/>
                <a:buFont typeface="Lato"/>
                <a:buNone/>
              </a:pPr>
              <a:r>
                <a:rPr b="1" lang="en-US" sz="4400">
                  <a:solidFill>
                    <a:srgbClr val="17959F"/>
                  </a:solidFill>
                  <a:latin typeface="Lato"/>
                  <a:ea typeface="Lato"/>
                  <a:cs typeface="Lato"/>
                  <a:sym typeface="Lato"/>
                </a:rPr>
                <a:t>Python vs PHP</a:t>
              </a:r>
              <a:endParaRPr b="1" i="0" sz="4400" u="none" cap="none" strike="noStrike">
                <a:solidFill>
                  <a:srgbClr val="17959F"/>
                </a:solidFill>
                <a:latin typeface="Lato"/>
                <a:ea typeface="Lato"/>
                <a:cs typeface="Lato"/>
                <a:sym typeface="Lato"/>
              </a:endParaRPr>
            </a:p>
          </p:txBody>
        </p:sp>
        <p:sp>
          <p:nvSpPr>
            <p:cNvPr id="375" name="Shape 375"/>
            <p:cNvSpPr/>
            <p:nvPr/>
          </p:nvSpPr>
          <p:spPr>
            <a:xfrm>
              <a:off x="7871448" y="1851676"/>
              <a:ext cx="8634900" cy="91500"/>
            </a:xfrm>
            <a:prstGeom prst="rect">
              <a:avLst/>
            </a:prstGeom>
            <a:solidFill>
              <a:srgbClr val="17959F"/>
            </a:solidFill>
            <a:ln>
              <a:noFill/>
            </a:ln>
          </p:spPr>
          <p:txBody>
            <a:bodyPr anchorCtr="0" anchor="ctr" bIns="22825" lIns="45650" spcFirstLastPara="1" rIns="45650" wrap="square" tIns="22825">
              <a:noAutofit/>
            </a:bodyPr>
            <a:lstStyle/>
            <a:p>
              <a:pPr indent="0" lvl="0" marL="0" marR="0" rtl="0" algn="ctr">
                <a:lnSpc>
                  <a:spcPct val="100000"/>
                </a:lnSpc>
                <a:spcBef>
                  <a:spcPts val="0"/>
                </a:spcBef>
                <a:spcAft>
                  <a:spcPts val="0"/>
                </a:spcAft>
                <a:buClr>
                  <a:schemeClr val="lt1"/>
                </a:buClr>
                <a:buSzPts val="900"/>
                <a:buFont typeface="Lato Light"/>
                <a:buNone/>
              </a:pPr>
              <a:r>
                <a:t/>
              </a:r>
              <a:endParaRPr b="0" i="0" sz="900" u="none" cap="none" strike="noStrike">
                <a:solidFill>
                  <a:srgbClr val="2683C6"/>
                </a:solidFill>
                <a:latin typeface="Open Sans Light"/>
                <a:ea typeface="Open Sans Light"/>
                <a:cs typeface="Open Sans Light"/>
                <a:sym typeface="Open Sans Light"/>
              </a:endParaRPr>
            </a:p>
          </p:txBody>
        </p:sp>
      </p:grpSp>
      <p:pic>
        <p:nvPicPr>
          <p:cNvPr id="376" name="Shape 376"/>
          <p:cNvPicPr preferRelativeResize="0"/>
          <p:nvPr/>
        </p:nvPicPr>
        <p:blipFill>
          <a:blip r:embed="rId3">
            <a:alphaModFix/>
          </a:blip>
          <a:stretch>
            <a:fillRect/>
          </a:stretch>
        </p:blipFill>
        <p:spPr>
          <a:xfrm>
            <a:off x="7650500" y="2330701"/>
            <a:ext cx="4238625" cy="30670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1" name="Shape 381"/>
        <p:cNvGrpSpPr/>
        <p:nvPr/>
      </p:nvGrpSpPr>
      <p:grpSpPr>
        <a:xfrm>
          <a:off x="0" y="0"/>
          <a:ext cx="0" cy="0"/>
          <a:chOff x="0" y="0"/>
          <a:chExt cx="0" cy="0"/>
        </a:xfrm>
      </p:grpSpPr>
      <p:sp>
        <p:nvSpPr>
          <p:cNvPr id="382" name="Shape 382"/>
          <p:cNvSpPr/>
          <p:nvPr/>
        </p:nvSpPr>
        <p:spPr>
          <a:xfrm>
            <a:off x="3947605" y="925838"/>
            <a:ext cx="4317300" cy="45600"/>
          </a:xfrm>
          <a:prstGeom prst="rect">
            <a:avLst/>
          </a:prstGeom>
          <a:solidFill>
            <a:srgbClr val="17959F"/>
          </a:solidFill>
          <a:ln>
            <a:noFill/>
          </a:ln>
        </p:spPr>
        <p:txBody>
          <a:bodyPr anchorCtr="0" anchor="ctr" bIns="22825" lIns="45650" spcFirstLastPara="1" rIns="45650" wrap="square" tIns="22825">
            <a:noAutofit/>
          </a:bodyPr>
          <a:lstStyle/>
          <a:p>
            <a:pPr indent="0" lvl="0" marL="0" marR="0" rtl="0" algn="ctr">
              <a:lnSpc>
                <a:spcPct val="100000"/>
              </a:lnSpc>
              <a:spcBef>
                <a:spcPts val="0"/>
              </a:spcBef>
              <a:spcAft>
                <a:spcPts val="0"/>
              </a:spcAft>
              <a:buClr>
                <a:schemeClr val="lt1"/>
              </a:buClr>
              <a:buSzPts val="900"/>
              <a:buFont typeface="Lato Light"/>
              <a:buNone/>
            </a:pPr>
            <a:r>
              <a:t/>
            </a:r>
            <a:endParaRPr b="0" i="0" sz="900" u="none" cap="none" strike="noStrike">
              <a:solidFill>
                <a:srgbClr val="2683C6"/>
              </a:solidFill>
              <a:latin typeface="Open Sans Light"/>
              <a:ea typeface="Open Sans Light"/>
              <a:cs typeface="Open Sans Light"/>
              <a:sym typeface="Open Sans Light"/>
            </a:endParaRPr>
          </a:p>
        </p:txBody>
      </p:sp>
      <p:grpSp>
        <p:nvGrpSpPr>
          <p:cNvPr id="383" name="Shape 383"/>
          <p:cNvGrpSpPr/>
          <p:nvPr/>
        </p:nvGrpSpPr>
        <p:grpSpPr>
          <a:xfrm>
            <a:off x="858043" y="241509"/>
            <a:ext cx="10470300" cy="730079"/>
            <a:chOff x="1692324" y="483017"/>
            <a:chExt cx="20940600" cy="1460159"/>
          </a:xfrm>
        </p:grpSpPr>
        <p:sp>
          <p:nvSpPr>
            <p:cNvPr id="384" name="Shape 384"/>
            <p:cNvSpPr txBox="1"/>
            <p:nvPr/>
          </p:nvSpPr>
          <p:spPr>
            <a:xfrm>
              <a:off x="1692324" y="483017"/>
              <a:ext cx="20940600" cy="1446600"/>
            </a:xfrm>
            <a:prstGeom prst="rect">
              <a:avLst/>
            </a:prstGeom>
            <a:noFill/>
            <a:ln>
              <a:noFill/>
            </a:ln>
          </p:spPr>
          <p:txBody>
            <a:bodyPr anchorCtr="0" anchor="t" bIns="22850" lIns="45700" spcFirstLastPara="1" rIns="45700" wrap="square" tIns="22850">
              <a:noAutofit/>
            </a:bodyPr>
            <a:lstStyle/>
            <a:p>
              <a:pPr indent="0" lvl="0" marL="0" marR="0" rtl="0" algn="ctr">
                <a:lnSpc>
                  <a:spcPct val="100000"/>
                </a:lnSpc>
                <a:spcBef>
                  <a:spcPts val="0"/>
                </a:spcBef>
                <a:spcAft>
                  <a:spcPts val="0"/>
                </a:spcAft>
                <a:buClr>
                  <a:srgbClr val="17959F"/>
                </a:buClr>
                <a:buSzPts val="4400"/>
                <a:buFont typeface="Lato"/>
                <a:buNone/>
              </a:pPr>
              <a:r>
                <a:rPr b="1" lang="en-US" sz="4400">
                  <a:solidFill>
                    <a:srgbClr val="17959F"/>
                  </a:solidFill>
                  <a:latin typeface="Lato"/>
                  <a:ea typeface="Lato"/>
                  <a:cs typeface="Lato"/>
                  <a:sym typeface="Lato"/>
                </a:rPr>
                <a:t>Python vs Java</a:t>
              </a:r>
              <a:endParaRPr b="1" i="0" sz="4400" u="none" cap="none" strike="noStrike">
                <a:solidFill>
                  <a:srgbClr val="17959F"/>
                </a:solidFill>
                <a:latin typeface="Lato"/>
                <a:ea typeface="Lato"/>
                <a:cs typeface="Lato"/>
                <a:sym typeface="Lato"/>
              </a:endParaRPr>
            </a:p>
          </p:txBody>
        </p:sp>
        <p:sp>
          <p:nvSpPr>
            <p:cNvPr id="385" name="Shape 385"/>
            <p:cNvSpPr/>
            <p:nvPr/>
          </p:nvSpPr>
          <p:spPr>
            <a:xfrm>
              <a:off x="7871448" y="1851676"/>
              <a:ext cx="8634900" cy="91500"/>
            </a:xfrm>
            <a:prstGeom prst="rect">
              <a:avLst/>
            </a:prstGeom>
            <a:solidFill>
              <a:srgbClr val="17959F"/>
            </a:solidFill>
            <a:ln>
              <a:noFill/>
            </a:ln>
          </p:spPr>
          <p:txBody>
            <a:bodyPr anchorCtr="0" anchor="ctr" bIns="22825" lIns="45650" spcFirstLastPara="1" rIns="45650" wrap="square" tIns="22825">
              <a:noAutofit/>
            </a:bodyPr>
            <a:lstStyle/>
            <a:p>
              <a:pPr indent="0" lvl="0" marL="0" marR="0" rtl="0" algn="ctr">
                <a:lnSpc>
                  <a:spcPct val="100000"/>
                </a:lnSpc>
                <a:spcBef>
                  <a:spcPts val="0"/>
                </a:spcBef>
                <a:spcAft>
                  <a:spcPts val="0"/>
                </a:spcAft>
                <a:buClr>
                  <a:schemeClr val="lt1"/>
                </a:buClr>
                <a:buSzPts val="900"/>
                <a:buFont typeface="Lato Light"/>
                <a:buNone/>
              </a:pPr>
              <a:r>
                <a:t/>
              </a:r>
              <a:endParaRPr b="0" i="0" sz="900" u="none" cap="none" strike="noStrike">
                <a:solidFill>
                  <a:srgbClr val="2683C6"/>
                </a:solidFill>
                <a:latin typeface="Open Sans Light"/>
                <a:ea typeface="Open Sans Light"/>
                <a:cs typeface="Open Sans Light"/>
                <a:sym typeface="Open Sans Light"/>
              </a:endParaRPr>
            </a:p>
          </p:txBody>
        </p:sp>
      </p:grpSp>
      <p:pic>
        <p:nvPicPr>
          <p:cNvPr id="386" name="Shape 386"/>
          <p:cNvPicPr preferRelativeResize="0"/>
          <p:nvPr/>
        </p:nvPicPr>
        <p:blipFill rotWithShape="1">
          <a:blip r:embed="rId3">
            <a:alphaModFix/>
          </a:blip>
          <a:srcRect b="5478" l="8368" r="8033" t="20282"/>
          <a:stretch/>
        </p:blipFill>
        <p:spPr>
          <a:xfrm>
            <a:off x="2060513" y="1195250"/>
            <a:ext cx="8065376" cy="4467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1" name="Shape 391"/>
        <p:cNvGrpSpPr/>
        <p:nvPr/>
      </p:nvGrpSpPr>
      <p:grpSpPr>
        <a:xfrm>
          <a:off x="0" y="0"/>
          <a:ext cx="0" cy="0"/>
          <a:chOff x="0" y="0"/>
          <a:chExt cx="0" cy="0"/>
        </a:xfrm>
      </p:grpSpPr>
      <p:sp>
        <p:nvSpPr>
          <p:cNvPr id="392" name="Shape 392"/>
          <p:cNvSpPr txBox="1"/>
          <p:nvPr/>
        </p:nvSpPr>
        <p:spPr>
          <a:xfrm>
            <a:off x="481525" y="1996350"/>
            <a:ext cx="5631900" cy="2865300"/>
          </a:xfrm>
          <a:prstGeom prst="rect">
            <a:avLst/>
          </a:prstGeom>
          <a:noFill/>
          <a:ln>
            <a:noFill/>
          </a:ln>
        </p:spPr>
        <p:txBody>
          <a:bodyPr anchorCtr="0" anchor="t" bIns="45700" lIns="91400" spcFirstLastPara="1" rIns="91400" wrap="square" tIns="45700">
            <a:noAutofit/>
          </a:bodyPr>
          <a:lstStyle/>
          <a:p>
            <a:pPr indent="-355600" lvl="0" marL="457200" marR="0" rtl="0">
              <a:lnSpc>
                <a:spcPct val="150000"/>
              </a:lnSpc>
              <a:spcBef>
                <a:spcPts val="0"/>
              </a:spcBef>
              <a:spcAft>
                <a:spcPts val="0"/>
              </a:spcAft>
              <a:buSzPts val="2000"/>
              <a:buFont typeface="Lato"/>
              <a:buChar char="●"/>
            </a:pPr>
            <a:r>
              <a:rPr b="1" lang="en-US" sz="2000">
                <a:solidFill>
                  <a:srgbClr val="F20253"/>
                </a:solidFill>
                <a:latin typeface="Lato"/>
                <a:ea typeface="Lato"/>
                <a:cs typeface="Lato"/>
                <a:sym typeface="Lato"/>
              </a:rPr>
              <a:t>Java allows you to create cross-platform apps</a:t>
            </a:r>
            <a:r>
              <a:rPr lang="en-US" sz="2000">
                <a:latin typeface="Lato"/>
                <a:ea typeface="Lato"/>
                <a:cs typeface="Lato"/>
                <a:sym typeface="Lato"/>
              </a:rPr>
              <a:t>, while Python is compatible with almost all modern operating systems.</a:t>
            </a:r>
            <a:endParaRPr sz="2000">
              <a:latin typeface="Lato"/>
              <a:ea typeface="Lato"/>
              <a:cs typeface="Lato"/>
              <a:sym typeface="Lato"/>
            </a:endParaRPr>
          </a:p>
          <a:p>
            <a:pPr indent="0" lvl="0" marL="0" marR="0" rtl="0">
              <a:lnSpc>
                <a:spcPct val="150000"/>
              </a:lnSpc>
              <a:spcBef>
                <a:spcPts val="0"/>
              </a:spcBef>
              <a:spcAft>
                <a:spcPts val="0"/>
              </a:spcAft>
              <a:buNone/>
            </a:pPr>
            <a:r>
              <a:t/>
            </a:r>
            <a:endParaRPr sz="2000">
              <a:latin typeface="Lato"/>
              <a:ea typeface="Lato"/>
              <a:cs typeface="Lato"/>
              <a:sym typeface="Lato"/>
            </a:endParaRPr>
          </a:p>
          <a:p>
            <a:pPr indent="-355600" lvl="0" marL="457200" marR="0" rtl="0">
              <a:lnSpc>
                <a:spcPct val="150000"/>
              </a:lnSpc>
              <a:spcBef>
                <a:spcPts val="0"/>
              </a:spcBef>
              <a:spcAft>
                <a:spcPts val="0"/>
              </a:spcAft>
              <a:buSzPts val="2000"/>
              <a:buFont typeface="Lato"/>
              <a:buChar char="●"/>
            </a:pPr>
            <a:r>
              <a:rPr lang="en-US" sz="2000">
                <a:latin typeface="Lato"/>
                <a:ea typeface="Lato"/>
                <a:cs typeface="Lato"/>
                <a:sym typeface="Lato"/>
              </a:rPr>
              <a:t>The other advantage of Java is that it lets you create network-based apps while Python can't boast of it.</a:t>
            </a:r>
            <a:endParaRPr sz="2000">
              <a:latin typeface="Lato"/>
              <a:ea typeface="Lato"/>
              <a:cs typeface="Lato"/>
              <a:sym typeface="Lato"/>
            </a:endParaRPr>
          </a:p>
        </p:txBody>
      </p:sp>
      <p:sp>
        <p:nvSpPr>
          <p:cNvPr id="393" name="Shape 393"/>
          <p:cNvSpPr/>
          <p:nvPr/>
        </p:nvSpPr>
        <p:spPr>
          <a:xfrm>
            <a:off x="3947605" y="925838"/>
            <a:ext cx="4317300" cy="45600"/>
          </a:xfrm>
          <a:prstGeom prst="rect">
            <a:avLst/>
          </a:prstGeom>
          <a:solidFill>
            <a:srgbClr val="17959F"/>
          </a:solidFill>
          <a:ln>
            <a:noFill/>
          </a:ln>
        </p:spPr>
        <p:txBody>
          <a:bodyPr anchorCtr="0" anchor="ctr" bIns="22825" lIns="45650" spcFirstLastPara="1" rIns="45650" wrap="square" tIns="22825">
            <a:noAutofit/>
          </a:bodyPr>
          <a:lstStyle/>
          <a:p>
            <a:pPr indent="0" lvl="0" marL="0" marR="0" rtl="0" algn="ctr">
              <a:lnSpc>
                <a:spcPct val="100000"/>
              </a:lnSpc>
              <a:spcBef>
                <a:spcPts val="0"/>
              </a:spcBef>
              <a:spcAft>
                <a:spcPts val="0"/>
              </a:spcAft>
              <a:buClr>
                <a:schemeClr val="lt1"/>
              </a:buClr>
              <a:buSzPts val="900"/>
              <a:buFont typeface="Lato Light"/>
              <a:buNone/>
            </a:pPr>
            <a:r>
              <a:t/>
            </a:r>
            <a:endParaRPr b="0" i="0" sz="900" u="none" cap="none" strike="noStrike">
              <a:solidFill>
                <a:srgbClr val="2683C6"/>
              </a:solidFill>
              <a:latin typeface="Open Sans Light"/>
              <a:ea typeface="Open Sans Light"/>
              <a:cs typeface="Open Sans Light"/>
              <a:sym typeface="Open Sans Light"/>
            </a:endParaRPr>
          </a:p>
        </p:txBody>
      </p:sp>
      <p:grpSp>
        <p:nvGrpSpPr>
          <p:cNvPr id="394" name="Shape 394"/>
          <p:cNvGrpSpPr/>
          <p:nvPr/>
        </p:nvGrpSpPr>
        <p:grpSpPr>
          <a:xfrm>
            <a:off x="858043" y="241509"/>
            <a:ext cx="10470300" cy="730079"/>
            <a:chOff x="1692324" y="483017"/>
            <a:chExt cx="20940600" cy="1460159"/>
          </a:xfrm>
        </p:grpSpPr>
        <p:sp>
          <p:nvSpPr>
            <p:cNvPr id="395" name="Shape 395"/>
            <p:cNvSpPr txBox="1"/>
            <p:nvPr/>
          </p:nvSpPr>
          <p:spPr>
            <a:xfrm>
              <a:off x="1692324" y="483017"/>
              <a:ext cx="20940600" cy="1446600"/>
            </a:xfrm>
            <a:prstGeom prst="rect">
              <a:avLst/>
            </a:prstGeom>
            <a:noFill/>
            <a:ln>
              <a:noFill/>
            </a:ln>
          </p:spPr>
          <p:txBody>
            <a:bodyPr anchorCtr="0" anchor="t" bIns="22850" lIns="45700" spcFirstLastPara="1" rIns="45700" wrap="square" tIns="22850">
              <a:noAutofit/>
            </a:bodyPr>
            <a:lstStyle/>
            <a:p>
              <a:pPr indent="0" lvl="0" marL="0" marR="0" rtl="0" algn="ctr">
                <a:lnSpc>
                  <a:spcPct val="100000"/>
                </a:lnSpc>
                <a:spcBef>
                  <a:spcPts val="0"/>
                </a:spcBef>
                <a:spcAft>
                  <a:spcPts val="0"/>
                </a:spcAft>
                <a:buClr>
                  <a:srgbClr val="17959F"/>
                </a:buClr>
                <a:buSzPts val="4400"/>
                <a:buFont typeface="Lato"/>
                <a:buNone/>
              </a:pPr>
              <a:r>
                <a:rPr b="1" lang="en-US" sz="4400">
                  <a:solidFill>
                    <a:srgbClr val="17959F"/>
                  </a:solidFill>
                  <a:latin typeface="Lato"/>
                  <a:ea typeface="Lato"/>
                  <a:cs typeface="Lato"/>
                  <a:sym typeface="Lato"/>
                </a:rPr>
                <a:t>Python vs Java</a:t>
              </a:r>
              <a:endParaRPr b="1" i="0" sz="4400" u="none" cap="none" strike="noStrike">
                <a:solidFill>
                  <a:srgbClr val="17959F"/>
                </a:solidFill>
                <a:latin typeface="Lato"/>
                <a:ea typeface="Lato"/>
                <a:cs typeface="Lato"/>
                <a:sym typeface="Lato"/>
              </a:endParaRPr>
            </a:p>
          </p:txBody>
        </p:sp>
        <p:sp>
          <p:nvSpPr>
            <p:cNvPr id="396" name="Shape 396"/>
            <p:cNvSpPr/>
            <p:nvPr/>
          </p:nvSpPr>
          <p:spPr>
            <a:xfrm>
              <a:off x="7871448" y="1851676"/>
              <a:ext cx="8634900" cy="91500"/>
            </a:xfrm>
            <a:prstGeom prst="rect">
              <a:avLst/>
            </a:prstGeom>
            <a:solidFill>
              <a:srgbClr val="17959F"/>
            </a:solidFill>
            <a:ln>
              <a:noFill/>
            </a:ln>
          </p:spPr>
          <p:txBody>
            <a:bodyPr anchorCtr="0" anchor="ctr" bIns="22825" lIns="45650" spcFirstLastPara="1" rIns="45650" wrap="square" tIns="22825">
              <a:noAutofit/>
            </a:bodyPr>
            <a:lstStyle/>
            <a:p>
              <a:pPr indent="0" lvl="0" marL="0" marR="0" rtl="0" algn="ctr">
                <a:lnSpc>
                  <a:spcPct val="100000"/>
                </a:lnSpc>
                <a:spcBef>
                  <a:spcPts val="0"/>
                </a:spcBef>
                <a:spcAft>
                  <a:spcPts val="0"/>
                </a:spcAft>
                <a:buClr>
                  <a:schemeClr val="lt1"/>
                </a:buClr>
                <a:buSzPts val="900"/>
                <a:buFont typeface="Lato Light"/>
                <a:buNone/>
              </a:pPr>
              <a:r>
                <a:t/>
              </a:r>
              <a:endParaRPr b="0" i="0" sz="900" u="none" cap="none" strike="noStrike">
                <a:solidFill>
                  <a:srgbClr val="2683C6"/>
                </a:solidFill>
                <a:latin typeface="Open Sans Light"/>
                <a:ea typeface="Open Sans Light"/>
                <a:cs typeface="Open Sans Light"/>
                <a:sym typeface="Open Sans Light"/>
              </a:endParaRPr>
            </a:p>
          </p:txBody>
        </p:sp>
      </p:grpSp>
      <p:pic>
        <p:nvPicPr>
          <p:cNvPr id="397" name="Shape 397"/>
          <p:cNvPicPr preferRelativeResize="0"/>
          <p:nvPr/>
        </p:nvPicPr>
        <p:blipFill>
          <a:blip r:embed="rId3">
            <a:alphaModFix/>
          </a:blip>
          <a:stretch>
            <a:fillRect/>
          </a:stretch>
        </p:blipFill>
        <p:spPr>
          <a:xfrm>
            <a:off x="8499600" y="2386013"/>
            <a:ext cx="3400425" cy="20859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Default Theme">
  <a:themeElements>
    <a:clrScheme name="motagua light prueba">
      <a:dk1>
        <a:srgbClr val="445469"/>
      </a:dk1>
      <a:lt1>
        <a:srgbClr val="FFFFFF"/>
      </a:lt1>
      <a:dk2>
        <a:srgbClr val="445469"/>
      </a:dk2>
      <a:lt2>
        <a:srgbClr val="FFFFFF"/>
      </a:lt2>
      <a:accent1>
        <a:srgbClr val="1EA185"/>
      </a:accent1>
      <a:accent2>
        <a:srgbClr val="9BBB5C"/>
      </a:accent2>
      <a:accent3>
        <a:srgbClr val="F29B26"/>
      </a:accent3>
      <a:accent4>
        <a:srgbClr val="BD392F"/>
      </a:accent4>
      <a:accent5>
        <a:srgbClr val="445469"/>
      </a:accent5>
      <a:accent6>
        <a:srgbClr val="445469"/>
      </a:accent6>
      <a:hlink>
        <a:srgbClr val="F33B48"/>
      </a:hlink>
      <a:folHlink>
        <a:srgbClr val="FFC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