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ireesha Garudachal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26" Type="http://schemas.openxmlformats.org/officeDocument/2006/relationships/font" Target="fonts/OpenSansLight-regular.fntdata"/><Relationship Id="rId25" Type="http://schemas.openxmlformats.org/officeDocument/2006/relationships/font" Target="fonts/LatoBlack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29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23T14:15:58.304">
    <p:pos x="6000" y="0"/>
    <p:text>Check @Deepak
Shall we remove slides from this page?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assuming that the PC already has python installed in it.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− Be sure the file permission mode allows execution.</a:t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 Slide">
  <p:cSld name="General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 no footer">
  <p:cSld name="Contact us no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vision 2">
  <p:cSld name="Our vision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1" y="0"/>
            <a:ext cx="433895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Default Slide">
  <p:cSld name="5_Default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1536845" y="724587"/>
            <a:ext cx="3539252" cy="52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stimonials_E">
  <p:cSld name="Testimonials_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9029606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78000" y="4318869"/>
            <a:ext cx="858317" cy="857546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Shape 51"/>
          <p:cNvSpPr/>
          <p:nvPr>
            <p:ph idx="4" type="pic"/>
          </p:nvPr>
        </p:nvSpPr>
        <p:spPr>
          <a:xfrm>
            <a:off x="2426365" y="4343418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ople_are_saying">
  <p:cSld name="People_are_say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5703980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4" name="Shape 54"/>
          <p:cNvSpPr/>
          <p:nvPr>
            <p:ph idx="3" type="pic"/>
          </p:nvPr>
        </p:nvSpPr>
        <p:spPr>
          <a:xfrm>
            <a:off x="9191038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5" name="Shape 55"/>
          <p:cNvSpPr/>
          <p:nvPr>
            <p:ph idx="4" type="pic"/>
          </p:nvPr>
        </p:nvSpPr>
        <p:spPr>
          <a:xfrm>
            <a:off x="2194055" y="3183672"/>
            <a:ext cx="764526" cy="76384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ppy Customers">
  <p:cSld name="Happy Customer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410578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Shape 58"/>
          <p:cNvSpPr/>
          <p:nvPr>
            <p:ph idx="3" type="pic"/>
          </p:nvPr>
        </p:nvSpPr>
        <p:spPr>
          <a:xfrm>
            <a:off x="6621042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9" name="Shape 59"/>
          <p:cNvSpPr/>
          <p:nvPr>
            <p:ph idx="4" type="pic"/>
          </p:nvPr>
        </p:nvSpPr>
        <p:spPr>
          <a:xfrm>
            <a:off x="9136297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0" name="Shape 60"/>
          <p:cNvSpPr/>
          <p:nvPr>
            <p:ph idx="5" type="pic"/>
          </p:nvPr>
        </p:nvSpPr>
        <p:spPr>
          <a:xfrm>
            <a:off x="1579099" y="2038920"/>
            <a:ext cx="1441553" cy="144026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Welcome_message_helium">
  <p:cSld name="2_Welcome_message_heliu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936748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3" name="Shape 63"/>
          <p:cNvSpPr/>
          <p:nvPr>
            <p:ph idx="3" type="pic"/>
          </p:nvPr>
        </p:nvSpPr>
        <p:spPr>
          <a:xfrm>
            <a:off x="6703597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Shape 64"/>
          <p:cNvSpPr/>
          <p:nvPr>
            <p:ph idx="4" type="pic"/>
          </p:nvPr>
        </p:nvSpPr>
        <p:spPr>
          <a:xfrm>
            <a:off x="4005415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Shape 65"/>
          <p:cNvSpPr/>
          <p:nvPr>
            <p:ph idx="5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dership skils">
  <p:cSld name="Leadership skil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1341531" y="1972853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_of_3">
  <p:cSld name="1_Team_of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pic"/>
          </p:nvPr>
        </p:nvSpPr>
        <p:spPr>
          <a:xfrm>
            <a:off x="9106900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0" name="Shape 70"/>
          <p:cNvSpPr/>
          <p:nvPr>
            <p:ph idx="3" type="pic"/>
          </p:nvPr>
        </p:nvSpPr>
        <p:spPr>
          <a:xfrm>
            <a:off x="1212752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3844135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6475517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Footer">
  <p:cSld name="No Foo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338955" y="6266986"/>
            <a:ext cx="3535858" cy="5018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_of_3_2">
  <p:cSld name="Team_of_3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8061384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5" name="Shape 75"/>
          <p:cNvSpPr/>
          <p:nvPr>
            <p:ph idx="3" type="pic"/>
          </p:nvPr>
        </p:nvSpPr>
        <p:spPr>
          <a:xfrm>
            <a:off x="222777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6" name="Shape 76"/>
          <p:cNvSpPr/>
          <p:nvPr>
            <p:ph idx="4" type="pic"/>
          </p:nvPr>
        </p:nvSpPr>
        <p:spPr>
          <a:xfrm>
            <a:off x="5149166" y="2007143"/>
            <a:ext cx="1866539" cy="22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act Us-Boost">
  <p:cSld name="1_Contact Us-Boos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pic"/>
          </p:nvPr>
        </p:nvSpPr>
        <p:spPr>
          <a:xfrm>
            <a:off x="716146" y="76943"/>
            <a:ext cx="5863994" cy="6714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lium_Break">
  <p:cSld name="Helium_Brea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pic"/>
          </p:nvPr>
        </p:nvSpPr>
        <p:spPr>
          <a:xfrm>
            <a:off x="6735517" y="22303"/>
            <a:ext cx="5545843" cy="6745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3870481" y="6266986"/>
            <a:ext cx="4082410" cy="5009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Master-Placeholder">
  <p:cSld name="3_Master-Placehol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6883833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eet our Team">
  <p:cSld name="2_Meet our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pic"/>
          </p:nvPr>
        </p:nvSpPr>
        <p:spPr>
          <a:xfrm>
            <a:off x="1905067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7" name="Shape 87"/>
          <p:cNvSpPr/>
          <p:nvPr>
            <p:ph idx="3" type="pic"/>
          </p:nvPr>
        </p:nvSpPr>
        <p:spPr>
          <a:xfrm>
            <a:off x="190506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8" name="Shape 88"/>
          <p:cNvSpPr/>
          <p:nvPr>
            <p:ph idx="4" type="pic"/>
          </p:nvPr>
        </p:nvSpPr>
        <p:spPr>
          <a:xfrm>
            <a:off x="4274896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9" name="Shape 89"/>
          <p:cNvSpPr/>
          <p:nvPr>
            <p:ph idx="5" type="pic"/>
          </p:nvPr>
        </p:nvSpPr>
        <p:spPr>
          <a:xfrm>
            <a:off x="4274896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0" name="Shape 90"/>
          <p:cNvSpPr/>
          <p:nvPr>
            <p:ph idx="6" type="pic"/>
          </p:nvPr>
        </p:nvSpPr>
        <p:spPr>
          <a:xfrm>
            <a:off x="6672109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1" name="Shape 91"/>
          <p:cNvSpPr/>
          <p:nvPr>
            <p:ph idx="7" type="pic"/>
          </p:nvPr>
        </p:nvSpPr>
        <p:spPr>
          <a:xfrm>
            <a:off x="6672108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Shape 92"/>
          <p:cNvSpPr/>
          <p:nvPr>
            <p:ph idx="8" type="pic"/>
          </p:nvPr>
        </p:nvSpPr>
        <p:spPr>
          <a:xfrm>
            <a:off x="9041938" y="1680215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3" name="Shape 93"/>
          <p:cNvSpPr/>
          <p:nvPr>
            <p:ph idx="9" type="pic"/>
          </p:nvPr>
        </p:nvSpPr>
        <p:spPr>
          <a:xfrm>
            <a:off x="9041937" y="3820241"/>
            <a:ext cx="1353747" cy="135339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Background with image">
  <p:cSld name="Big Background with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-Placeholder">
  <p:cSld name="Master-Placehol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1" y="1"/>
            <a:ext cx="5308168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ster-Placeholder">
  <p:cSld name="1_Master-Placehol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pic"/>
          </p:nvPr>
        </p:nvSpPr>
        <p:spPr>
          <a:xfrm>
            <a:off x="0" y="0"/>
            <a:ext cx="12192000" cy="34779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Master-Placeholder">
  <p:cSld name="2_Master-Placehol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5242837" y="0"/>
            <a:ext cx="694916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ter Slide 1">
  <p:cSld name="Master Slide 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1">
  <p:cSld name="Quote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pic"/>
          </p:nvPr>
        </p:nvSpPr>
        <p:spPr>
          <a:xfrm>
            <a:off x="0" y="0"/>
            <a:ext cx="785304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">
  <p:cSld name="Miss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pic"/>
          </p:nvPr>
        </p:nvSpPr>
        <p:spPr>
          <a:xfrm>
            <a:off x="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6" name="Shape 106"/>
          <p:cNvSpPr/>
          <p:nvPr>
            <p:ph idx="3" type="pic"/>
          </p:nvPr>
        </p:nvSpPr>
        <p:spPr>
          <a:xfrm>
            <a:off x="6096000" y="3644900"/>
            <a:ext cx="6096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s">
  <p:cSld name="about u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7897263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10130834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5661229" y="2018370"/>
            <a:ext cx="2068838" cy="3914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2">
  <p:cSld name="Projects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pic"/>
          </p:nvPr>
        </p:nvSpPr>
        <p:spPr>
          <a:xfrm>
            <a:off x="791130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3" name="Shape 113"/>
          <p:cNvSpPr/>
          <p:nvPr>
            <p:ph idx="3" type="pic"/>
          </p:nvPr>
        </p:nvSpPr>
        <p:spPr>
          <a:xfrm>
            <a:off x="2078753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eet the team">
  <p:cSld name="1_Meet the tea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pic"/>
          </p:nvPr>
        </p:nvSpPr>
        <p:spPr>
          <a:xfrm>
            <a:off x="964212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6" name="Shape 116"/>
          <p:cNvSpPr/>
          <p:nvPr>
            <p:ph idx="3" type="pic"/>
          </p:nvPr>
        </p:nvSpPr>
        <p:spPr>
          <a:xfrm>
            <a:off x="54445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7" name="Shape 117"/>
          <p:cNvSpPr/>
          <p:nvPr>
            <p:ph idx="4" type="pic"/>
          </p:nvPr>
        </p:nvSpPr>
        <p:spPr>
          <a:xfrm>
            <a:off x="33192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8" name="Shape 118"/>
          <p:cNvSpPr/>
          <p:nvPr>
            <p:ph idx="5" type="pic"/>
          </p:nvPr>
        </p:nvSpPr>
        <p:spPr>
          <a:xfrm>
            <a:off x="1227733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9" name="Shape 119"/>
          <p:cNvSpPr/>
          <p:nvPr>
            <p:ph idx="6" type="pic"/>
          </p:nvPr>
        </p:nvSpPr>
        <p:spPr>
          <a:xfrm>
            <a:off x="7536066" y="3909946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0" name="Shape 120"/>
          <p:cNvSpPr/>
          <p:nvPr>
            <p:ph idx="7" type="pic"/>
          </p:nvPr>
        </p:nvSpPr>
        <p:spPr>
          <a:xfrm>
            <a:off x="964212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1" name="Shape 121"/>
          <p:cNvSpPr/>
          <p:nvPr>
            <p:ph idx="8" type="pic"/>
          </p:nvPr>
        </p:nvSpPr>
        <p:spPr>
          <a:xfrm>
            <a:off x="54445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2" name="Shape 122"/>
          <p:cNvSpPr/>
          <p:nvPr>
            <p:ph idx="9" type="pic"/>
          </p:nvPr>
        </p:nvSpPr>
        <p:spPr>
          <a:xfrm>
            <a:off x="33192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3" name="Shape 123"/>
          <p:cNvSpPr/>
          <p:nvPr>
            <p:ph idx="13" type="pic"/>
          </p:nvPr>
        </p:nvSpPr>
        <p:spPr>
          <a:xfrm>
            <a:off x="1227733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4" name="Shape 124"/>
          <p:cNvSpPr/>
          <p:nvPr>
            <p:ph idx="14" type="pic"/>
          </p:nvPr>
        </p:nvSpPr>
        <p:spPr>
          <a:xfrm>
            <a:off x="7536066" y="1507508"/>
            <a:ext cx="1346336" cy="1574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Meet the team 3">
  <p:cSld name="4_Meet the team 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914401" y="3572765"/>
            <a:ext cx="464627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7" name="Shape 127"/>
          <p:cNvSpPr/>
          <p:nvPr>
            <p:ph idx="3" type="pic"/>
          </p:nvPr>
        </p:nvSpPr>
        <p:spPr>
          <a:xfrm>
            <a:off x="3611495" y="1672933"/>
            <a:ext cx="4794838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8" name="Shape 128"/>
          <p:cNvSpPr/>
          <p:nvPr>
            <p:ph idx="4" type="pic"/>
          </p:nvPr>
        </p:nvSpPr>
        <p:spPr>
          <a:xfrm>
            <a:off x="5609346" y="3572765"/>
            <a:ext cx="2796988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8455000" y="3572765"/>
            <a:ext cx="2822599" cy="2110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0" name="Shape 130"/>
          <p:cNvSpPr/>
          <p:nvPr>
            <p:ph idx="6" type="pic"/>
          </p:nvPr>
        </p:nvSpPr>
        <p:spPr>
          <a:xfrm>
            <a:off x="8455000" y="1672933"/>
            <a:ext cx="2822599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914401" y="1672933"/>
            <a:ext cx="2635624" cy="18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Martik">
  <p:cSld name="Picture of 3 - Marti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pic"/>
          </p:nvPr>
        </p:nvSpPr>
        <p:spPr>
          <a:xfrm>
            <a:off x="8081079" y="1907833"/>
            <a:ext cx="3168479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4" name="Shape 134"/>
          <p:cNvSpPr/>
          <p:nvPr>
            <p:ph idx="3" type="pic"/>
          </p:nvPr>
        </p:nvSpPr>
        <p:spPr>
          <a:xfrm>
            <a:off x="953596" y="1907833"/>
            <a:ext cx="3173430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5" name="Shape 135"/>
          <p:cNvSpPr/>
          <p:nvPr>
            <p:ph idx="4" type="pic"/>
          </p:nvPr>
        </p:nvSpPr>
        <p:spPr>
          <a:xfrm>
            <a:off x="4389066" y="1907833"/>
            <a:ext cx="3429973" cy="237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roject">
  <p:cSld name="Right Pro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pic"/>
          </p:nvPr>
        </p:nvSpPr>
        <p:spPr>
          <a:xfrm>
            <a:off x="8119666" y="30959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Shape 138"/>
          <p:cNvSpPr/>
          <p:nvPr>
            <p:ph idx="3" type="pic"/>
          </p:nvPr>
        </p:nvSpPr>
        <p:spPr>
          <a:xfrm>
            <a:off x="6832135" y="1965689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9" name="Shape 139"/>
          <p:cNvSpPr/>
          <p:nvPr>
            <p:ph idx="4" type="pic"/>
          </p:nvPr>
        </p:nvSpPr>
        <p:spPr>
          <a:xfrm>
            <a:off x="8763570" y="1080281"/>
            <a:ext cx="2253341" cy="3011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of 3 - v2 - Martik">
  <p:cSld name="Picture of 3 - v2 - Marti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pic"/>
          </p:nvPr>
        </p:nvSpPr>
        <p:spPr>
          <a:xfrm>
            <a:off x="4592079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2" name="Shape 142"/>
          <p:cNvSpPr/>
          <p:nvPr>
            <p:ph idx="3" type="pic"/>
          </p:nvPr>
        </p:nvSpPr>
        <p:spPr>
          <a:xfrm>
            <a:off x="7876980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3" name="Shape 143"/>
          <p:cNvSpPr/>
          <p:nvPr>
            <p:ph idx="4" type="pic"/>
          </p:nvPr>
        </p:nvSpPr>
        <p:spPr>
          <a:xfrm>
            <a:off x="1273716" y="1839950"/>
            <a:ext cx="3020623" cy="3111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General Slide">
  <p:cSld name="10_General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pic"/>
          </p:nvPr>
        </p:nvSpPr>
        <p:spPr>
          <a:xfrm>
            <a:off x="879460" y="1922585"/>
            <a:ext cx="6906691" cy="38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8076156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1205188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Shape 28"/>
          <p:cNvSpPr/>
          <p:nvPr>
            <p:ph idx="4" type="pic"/>
          </p:nvPr>
        </p:nvSpPr>
        <p:spPr>
          <a:xfrm>
            <a:off x="4640672" y="1806497"/>
            <a:ext cx="2910684" cy="139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4">
  <p:cSld name="Projects of 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pic"/>
          </p:nvPr>
        </p:nvSpPr>
        <p:spPr>
          <a:xfrm>
            <a:off x="9722980" y="3562909"/>
            <a:ext cx="2469020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2431593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0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0" name="Shape 150"/>
          <p:cNvSpPr/>
          <p:nvPr>
            <p:ph idx="5" type="pic"/>
          </p:nvPr>
        </p:nvSpPr>
        <p:spPr>
          <a:xfrm>
            <a:off x="7293089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1" name="Shape 151"/>
          <p:cNvSpPr/>
          <p:nvPr>
            <p:ph idx="6" type="pic"/>
          </p:nvPr>
        </p:nvSpPr>
        <p:spPr>
          <a:xfrm>
            <a:off x="4863197" y="3562909"/>
            <a:ext cx="2431604" cy="223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sion">
  <p:cSld name="Vis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pic"/>
          </p:nvPr>
        </p:nvSpPr>
        <p:spPr>
          <a:xfrm>
            <a:off x="0" y="2405488"/>
            <a:ext cx="4964128" cy="44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4" name="Shape 154"/>
          <p:cNvSpPr/>
          <p:nvPr>
            <p:ph idx="3" type="pic"/>
          </p:nvPr>
        </p:nvSpPr>
        <p:spPr>
          <a:xfrm>
            <a:off x="978271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5" name="Shape 155"/>
          <p:cNvSpPr/>
          <p:nvPr>
            <p:ph idx="4" type="pic"/>
          </p:nvPr>
        </p:nvSpPr>
        <p:spPr>
          <a:xfrm>
            <a:off x="4964129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6" name="Shape 156"/>
          <p:cNvSpPr/>
          <p:nvPr>
            <p:ph idx="5" type="pic"/>
          </p:nvPr>
        </p:nvSpPr>
        <p:spPr>
          <a:xfrm>
            <a:off x="7373420" y="4839630"/>
            <a:ext cx="2409291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57" name="Shape 157"/>
          <p:cNvSpPr/>
          <p:nvPr>
            <p:ph idx="6" type="pic"/>
          </p:nvPr>
        </p:nvSpPr>
        <p:spPr>
          <a:xfrm>
            <a:off x="4964128" y="-6350"/>
            <a:ext cx="7227872" cy="4845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 of 3">
  <p:cSld name="Projects of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-4910" y="3434575"/>
            <a:ext cx="4075050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4067685" y="0"/>
            <a:ext cx="4049265" cy="34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-4910" y="0"/>
            <a:ext cx="4075050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4067686" y="3434575"/>
            <a:ext cx="4049264" cy="34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Left 2">
  <p:cSld name="Masonry Left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pic"/>
          </p:nvPr>
        </p:nvSpPr>
        <p:spPr>
          <a:xfrm>
            <a:off x="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Shape 167"/>
          <p:cNvSpPr/>
          <p:nvPr>
            <p:ph idx="3" type="pic"/>
          </p:nvPr>
        </p:nvSpPr>
        <p:spPr>
          <a:xfrm>
            <a:off x="3307468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8" name="Shape 168"/>
          <p:cNvSpPr/>
          <p:nvPr>
            <p:ph idx="4" type="pic"/>
          </p:nvPr>
        </p:nvSpPr>
        <p:spPr>
          <a:xfrm>
            <a:off x="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sonry Right 2">
  <p:cSld name="Masonry Right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pic"/>
          </p:nvPr>
        </p:nvSpPr>
        <p:spPr>
          <a:xfrm>
            <a:off x="9034841" y="3456878"/>
            <a:ext cx="3157159" cy="3401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Shape 172"/>
          <p:cNvSpPr/>
          <p:nvPr>
            <p:ph idx="3" type="pic"/>
          </p:nvPr>
        </p:nvSpPr>
        <p:spPr>
          <a:xfrm>
            <a:off x="6095999" y="0"/>
            <a:ext cx="280499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Shape 173"/>
          <p:cNvSpPr/>
          <p:nvPr>
            <p:ph idx="4" type="pic"/>
          </p:nvPr>
        </p:nvSpPr>
        <p:spPr>
          <a:xfrm>
            <a:off x="9034841" y="0"/>
            <a:ext cx="3157159" cy="332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4" name="Shape 174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icture">
  <p:cSld name="Right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643988" y="289932"/>
            <a:ext cx="948100" cy="345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Shape 177"/>
          <p:cNvSpPr/>
          <p:nvPr>
            <p:ph idx="2" type="pic"/>
          </p:nvPr>
        </p:nvSpPr>
        <p:spPr>
          <a:xfrm>
            <a:off x="6090695" y="0"/>
            <a:ext cx="610130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4">
  <p:cSld name="Project 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pic"/>
          </p:nvPr>
        </p:nvSpPr>
        <p:spPr>
          <a:xfrm>
            <a:off x="4155183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1" name="Shape 181"/>
          <p:cNvSpPr/>
          <p:nvPr>
            <p:ph idx="3" type="pic"/>
          </p:nvPr>
        </p:nvSpPr>
        <p:spPr>
          <a:xfrm>
            <a:off x="0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2" name="Shape 182"/>
          <p:cNvSpPr/>
          <p:nvPr>
            <p:ph idx="4" type="pic"/>
          </p:nvPr>
        </p:nvSpPr>
        <p:spPr>
          <a:xfrm>
            <a:off x="8310365" y="3646450"/>
            <a:ext cx="3881635" cy="32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p Review">
  <p:cSld name="App Review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pic"/>
          </p:nvPr>
        </p:nvSpPr>
        <p:spPr>
          <a:xfrm>
            <a:off x="2288864" y="1707043"/>
            <a:ext cx="1927396" cy="3411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Review">
  <p:cSld name="Laptop Revie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7346032" y="1573577"/>
            <a:ext cx="5958778" cy="3763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cebook vs Twitter Desktop">
  <p:cSld name="Facebook vs Twitter Desktop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pic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mpetitors">
  <p:cSld name="1_Competitor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7647709" y="1705605"/>
            <a:ext cx="3718344" cy="4008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 App Compares">
  <p:cSld name="iPad App Compare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pic"/>
          </p:nvPr>
        </p:nvSpPr>
        <p:spPr>
          <a:xfrm>
            <a:off x="4756950" y="2166310"/>
            <a:ext cx="2739366" cy="344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3">
  <p:cSld name="Laptop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pic"/>
          </p:nvPr>
        </p:nvSpPr>
        <p:spPr>
          <a:xfrm>
            <a:off x="6500690" y="2373903"/>
            <a:ext cx="4137674" cy="261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">
  <p:cSld name="Big Pictur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pic"/>
          </p:nvPr>
        </p:nvSpPr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rojects 2">
  <p:cSld name="2_Projects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pic"/>
          </p:nvPr>
        </p:nvSpPr>
        <p:spPr>
          <a:xfrm>
            <a:off x="6096000" y="2086972"/>
            <a:ext cx="47952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s_1">
  <p:cSld name="Project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pic"/>
          </p:nvPr>
        </p:nvSpPr>
        <p:spPr>
          <a:xfrm>
            <a:off x="9988325" y="2134219"/>
            <a:ext cx="2203675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0" y="2134219"/>
            <a:ext cx="5589456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592981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1" name="Shape 201"/>
          <p:cNvSpPr/>
          <p:nvPr>
            <p:ph idx="5" type="pic"/>
          </p:nvPr>
        </p:nvSpPr>
        <p:spPr>
          <a:xfrm>
            <a:off x="7790653" y="2134219"/>
            <a:ext cx="2194148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Right Project">
  <p:cSld name="1_Right Pro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pic"/>
          </p:nvPr>
        </p:nvSpPr>
        <p:spPr>
          <a:xfrm>
            <a:off x="8632668" y="34163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4" name="Shape 204"/>
          <p:cNvSpPr/>
          <p:nvPr>
            <p:ph idx="3" type="pic"/>
          </p:nvPr>
        </p:nvSpPr>
        <p:spPr>
          <a:xfrm>
            <a:off x="7345045" y="2286000"/>
            <a:ext cx="2575247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Left">
  <p:cSld name="Portfolio Masonry Lef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pic"/>
          </p:nvPr>
        </p:nvSpPr>
        <p:spPr>
          <a:xfrm>
            <a:off x="0" y="4594302"/>
            <a:ext cx="2963853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7" name="Shape 207"/>
          <p:cNvSpPr/>
          <p:nvPr>
            <p:ph idx="3" type="pic"/>
          </p:nvPr>
        </p:nvSpPr>
        <p:spPr>
          <a:xfrm>
            <a:off x="0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8" name="Shape 208"/>
          <p:cNvSpPr/>
          <p:nvPr>
            <p:ph idx="4" type="pic"/>
          </p:nvPr>
        </p:nvSpPr>
        <p:spPr>
          <a:xfrm>
            <a:off x="3126299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9" name="Shape 209"/>
          <p:cNvSpPr/>
          <p:nvPr>
            <p:ph idx="5" type="pic"/>
          </p:nvPr>
        </p:nvSpPr>
        <p:spPr>
          <a:xfrm>
            <a:off x="3126299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0" name="Shape 21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Masonry Right">
  <p:cSld name="Portfolio Masonry Righ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pic"/>
          </p:nvPr>
        </p:nvSpPr>
        <p:spPr>
          <a:xfrm>
            <a:off x="9202695" y="4594302"/>
            <a:ext cx="2989306" cy="2263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9202695" y="-5576"/>
            <a:ext cx="2989306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6082684" y="-5577"/>
            <a:ext cx="2963853" cy="2258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082684" y="2391936"/>
            <a:ext cx="2963853" cy="4466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6" name="Shape 216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of 4">
  <p:cSld name="Portfolio of 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9" name="Shape 219"/>
          <p:cNvSpPr/>
          <p:nvPr>
            <p:ph idx="3" type="pic"/>
          </p:nvPr>
        </p:nvSpPr>
        <p:spPr>
          <a:xfrm>
            <a:off x="0" y="3423425"/>
            <a:ext cx="6101306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0" name="Shape 220"/>
          <p:cNvSpPr/>
          <p:nvPr>
            <p:ph idx="4" type="pic"/>
          </p:nvPr>
        </p:nvSpPr>
        <p:spPr>
          <a:xfrm>
            <a:off x="6101306" y="0"/>
            <a:ext cx="6090694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_devices of 3">
  <p:cSld name="iphone_devices of 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pic"/>
          </p:nvPr>
        </p:nvSpPr>
        <p:spPr>
          <a:xfrm>
            <a:off x="2510100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3" name="Shape 223"/>
          <p:cNvSpPr/>
          <p:nvPr>
            <p:ph idx="3" type="pic"/>
          </p:nvPr>
        </p:nvSpPr>
        <p:spPr>
          <a:xfrm>
            <a:off x="5168157" y="3938259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4" name="Shape 224"/>
          <p:cNvSpPr/>
          <p:nvPr>
            <p:ph idx="4" type="pic"/>
          </p:nvPr>
        </p:nvSpPr>
        <p:spPr>
          <a:xfrm>
            <a:off x="7755202" y="5348716"/>
            <a:ext cx="1930042" cy="3408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5" name="Shape 225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Mission 2">
  <p:cSld name="Our Mission 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" y="2045842"/>
            <a:ext cx="6054418" cy="33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phone_devices of 3">
  <p:cSld name="1_iphone_devices of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Shape 228"/>
          <p:cNvSpPr/>
          <p:nvPr>
            <p:ph idx="2" type="pic"/>
          </p:nvPr>
        </p:nvSpPr>
        <p:spPr>
          <a:xfrm>
            <a:off x="6970174" y="1623849"/>
            <a:ext cx="3621758" cy="6437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phone_devices of 3">
  <p:cSld name="2_iphone_devices of 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911227" y="6311590"/>
            <a:ext cx="6346697" cy="3456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1" name="Shape 231"/>
          <p:cNvSpPr/>
          <p:nvPr>
            <p:ph idx="2" type="pic"/>
          </p:nvPr>
        </p:nvSpPr>
        <p:spPr>
          <a:xfrm>
            <a:off x="4627808" y="3115099"/>
            <a:ext cx="2878918" cy="51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Message">
  <p:cSld name="Welcome Messag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pic"/>
          </p:nvPr>
        </p:nvSpPr>
        <p:spPr>
          <a:xfrm>
            <a:off x="1140948" y="1667631"/>
            <a:ext cx="2248875" cy="26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rvices Features">
  <p:cSld name="Services Featur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pic"/>
          </p:nvPr>
        </p:nvSpPr>
        <p:spPr>
          <a:xfrm>
            <a:off x="-1" y="3644900"/>
            <a:ext cx="12192000" cy="3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pic"/>
          </p:nvPr>
        </p:nvSpPr>
        <p:spPr>
          <a:xfrm>
            <a:off x="6662666" y="454412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8" name="Shape 238"/>
          <p:cNvSpPr/>
          <p:nvPr>
            <p:ph idx="3" type="pic"/>
          </p:nvPr>
        </p:nvSpPr>
        <p:spPr>
          <a:xfrm>
            <a:off x="2432977" y="3289610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9" name="Shape 239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2">
  <p:cSld name="Timeline 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pic"/>
          </p:nvPr>
        </p:nvSpPr>
        <p:spPr>
          <a:xfrm>
            <a:off x="6662666" y="2263943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2432977" y="1009431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3" name="Shape 243"/>
          <p:cNvSpPr/>
          <p:nvPr>
            <p:ph idx="4" type="pic"/>
          </p:nvPr>
        </p:nvSpPr>
        <p:spPr>
          <a:xfrm>
            <a:off x="2432977" y="4176378"/>
            <a:ext cx="3099468" cy="2018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4" name="Shape 244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s">
  <p:cSld name="Quote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pic"/>
          </p:nvPr>
        </p:nvSpPr>
        <p:spPr>
          <a:xfrm>
            <a:off x="6101306" y="3423425"/>
            <a:ext cx="6090694" cy="34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7" name="Shape 247"/>
          <p:cNvSpPr/>
          <p:nvPr>
            <p:ph idx="3" type="pic"/>
          </p:nvPr>
        </p:nvSpPr>
        <p:spPr>
          <a:xfrm>
            <a:off x="-11154" y="0"/>
            <a:ext cx="6112460" cy="3423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2895184" y="6278136"/>
            <a:ext cx="6404742" cy="4125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_the_squad">
  <p:cSld name="Meet_the_squa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pic"/>
          </p:nvPr>
        </p:nvSpPr>
        <p:spPr>
          <a:xfrm>
            <a:off x="1360720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1" name="Shape 251"/>
          <p:cNvSpPr/>
          <p:nvPr>
            <p:ph idx="3" type="pic"/>
          </p:nvPr>
        </p:nvSpPr>
        <p:spPr>
          <a:xfrm>
            <a:off x="7831785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2" name="Shape 252"/>
          <p:cNvSpPr/>
          <p:nvPr>
            <p:ph idx="4" type="pic"/>
          </p:nvPr>
        </p:nvSpPr>
        <p:spPr>
          <a:xfrm>
            <a:off x="4596253" y="1706244"/>
            <a:ext cx="2973453" cy="3083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2">
  <p:cSld name="Team 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5" name="Shape 255"/>
          <p:cNvSpPr/>
          <p:nvPr>
            <p:ph idx="3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6" name="Shape 256"/>
          <p:cNvSpPr/>
          <p:nvPr>
            <p:ph idx="4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7" name="Shape 257"/>
          <p:cNvSpPr/>
          <p:nvPr>
            <p:ph idx="5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8" name="Shape 258"/>
          <p:cNvSpPr/>
          <p:nvPr>
            <p:ph idx="6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eam 2">
  <p:cSld name="1_Team 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pic"/>
          </p:nvPr>
        </p:nvSpPr>
        <p:spPr>
          <a:xfrm>
            <a:off x="936748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6703597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4005415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3" name="Shape 263"/>
          <p:cNvSpPr/>
          <p:nvPr>
            <p:ph idx="5" type="pic"/>
          </p:nvPr>
        </p:nvSpPr>
        <p:spPr>
          <a:xfrm>
            <a:off x="1341531" y="2332757"/>
            <a:ext cx="1467994" cy="1467577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  <a:defRPr b="0" i="0" sz="115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Picture v4">
  <p:cSld name="Big Picture v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" y="1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ptop3">
  <p:cSld name="1_Laptop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pic"/>
          </p:nvPr>
        </p:nvSpPr>
        <p:spPr>
          <a:xfrm>
            <a:off x="4216575" y="2440066"/>
            <a:ext cx="3790604" cy="2401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mockup">
  <p:cSld name="Laptop mockup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pic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8" name="Shape 268"/>
          <p:cNvSpPr/>
          <p:nvPr>
            <p:ph idx="3" type="pic"/>
          </p:nvPr>
        </p:nvSpPr>
        <p:spPr>
          <a:xfrm>
            <a:off x="1930378" y="3187793"/>
            <a:ext cx="2908549" cy="1847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69" name="Shape 269"/>
          <p:cNvSpPr/>
          <p:nvPr>
            <p:ph idx="4" type="pic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our Team">
  <p:cSld name="Meet our Team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pic"/>
          </p:nvPr>
        </p:nvSpPr>
        <p:spPr>
          <a:xfrm>
            <a:off x="1804567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2" name="Shape 272"/>
          <p:cNvSpPr/>
          <p:nvPr>
            <p:ph idx="3" type="pic"/>
          </p:nvPr>
        </p:nvSpPr>
        <p:spPr>
          <a:xfrm>
            <a:off x="6429036" y="1796262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3" name="Shape 273"/>
          <p:cNvSpPr/>
          <p:nvPr>
            <p:ph idx="4" type="pic"/>
          </p:nvPr>
        </p:nvSpPr>
        <p:spPr>
          <a:xfrm>
            <a:off x="1804567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4" name="Shape 274"/>
          <p:cNvSpPr/>
          <p:nvPr>
            <p:ph idx="5" type="pic"/>
          </p:nvPr>
        </p:nvSpPr>
        <p:spPr>
          <a:xfrm>
            <a:off x="6429036" y="3915547"/>
            <a:ext cx="1801838" cy="180136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">
  <p:cSld name="What we do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pic"/>
          </p:nvPr>
        </p:nvSpPr>
        <p:spPr>
          <a:xfrm>
            <a:off x="1199579" y="2257898"/>
            <a:ext cx="4466716" cy="326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at we do 2">
  <p:cSld name="What we do 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pic"/>
          </p:nvPr>
        </p:nvSpPr>
        <p:spPr>
          <a:xfrm>
            <a:off x="877492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9" name="Shape 279"/>
          <p:cNvSpPr/>
          <p:nvPr>
            <p:ph idx="3" type="pic"/>
          </p:nvPr>
        </p:nvSpPr>
        <p:spPr>
          <a:xfrm>
            <a:off x="6340732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0" name="Shape 280"/>
          <p:cNvSpPr/>
          <p:nvPr>
            <p:ph idx="4" type="pic"/>
          </p:nvPr>
        </p:nvSpPr>
        <p:spPr>
          <a:xfrm>
            <a:off x="3906539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1" name="Shape 281"/>
          <p:cNvSpPr/>
          <p:nvPr>
            <p:ph idx="5" type="pic"/>
          </p:nvPr>
        </p:nvSpPr>
        <p:spPr>
          <a:xfrm>
            <a:off x="1472346" y="2007219"/>
            <a:ext cx="1963125" cy="2442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Left">
  <p:cSld name="Partners Lef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pic"/>
          </p:nvPr>
        </p:nvSpPr>
        <p:spPr>
          <a:xfrm>
            <a:off x="4065682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4" name="Shape 284"/>
          <p:cNvSpPr/>
          <p:nvPr>
            <p:ph idx="3" type="pic"/>
          </p:nvPr>
        </p:nvSpPr>
        <p:spPr>
          <a:xfrm>
            <a:off x="1841968" y="3924158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5" name="Shape 285"/>
          <p:cNvSpPr/>
          <p:nvPr>
            <p:ph idx="4" type="pic"/>
          </p:nvPr>
        </p:nvSpPr>
        <p:spPr>
          <a:xfrm>
            <a:off x="8513109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6" name="Shape 286"/>
          <p:cNvSpPr/>
          <p:nvPr>
            <p:ph idx="5" type="pic"/>
          </p:nvPr>
        </p:nvSpPr>
        <p:spPr>
          <a:xfrm>
            <a:off x="6289396" y="392415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7" name="Shape 287"/>
          <p:cNvSpPr/>
          <p:nvPr>
            <p:ph idx="6" type="pic"/>
          </p:nvPr>
        </p:nvSpPr>
        <p:spPr>
          <a:xfrm>
            <a:off x="4065682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8" name="Shape 288"/>
          <p:cNvSpPr/>
          <p:nvPr>
            <p:ph idx="7" type="pic"/>
          </p:nvPr>
        </p:nvSpPr>
        <p:spPr>
          <a:xfrm>
            <a:off x="1841968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9" name="Shape 289"/>
          <p:cNvSpPr/>
          <p:nvPr>
            <p:ph idx="8" type="pic"/>
          </p:nvPr>
        </p:nvSpPr>
        <p:spPr>
          <a:xfrm>
            <a:off x="8513109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0" name="Shape 290"/>
          <p:cNvSpPr/>
          <p:nvPr>
            <p:ph idx="9" type="pic"/>
          </p:nvPr>
        </p:nvSpPr>
        <p:spPr>
          <a:xfrm>
            <a:off x="6289396" y="2500269"/>
            <a:ext cx="1848610" cy="1064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tners of 4">
  <p:cSld name="Partners of 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pic"/>
          </p:nvPr>
        </p:nvSpPr>
        <p:spPr>
          <a:xfrm>
            <a:off x="3639220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3" name="Shape 293"/>
          <p:cNvSpPr/>
          <p:nvPr>
            <p:ph idx="3" type="pic"/>
          </p:nvPr>
        </p:nvSpPr>
        <p:spPr>
          <a:xfrm>
            <a:off x="975336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4" name="Shape 294"/>
          <p:cNvSpPr/>
          <p:nvPr>
            <p:ph idx="4" type="pic"/>
          </p:nvPr>
        </p:nvSpPr>
        <p:spPr>
          <a:xfrm>
            <a:off x="8966988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5" name="Shape 295"/>
          <p:cNvSpPr/>
          <p:nvPr>
            <p:ph idx="5" type="pic"/>
          </p:nvPr>
        </p:nvSpPr>
        <p:spPr>
          <a:xfrm>
            <a:off x="6303105" y="2112080"/>
            <a:ext cx="2268406" cy="21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folio 1">
  <p:cSld name="Portfolio 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pic"/>
          </p:nvPr>
        </p:nvSpPr>
        <p:spPr>
          <a:xfrm>
            <a:off x="7781472" y="2196790"/>
            <a:ext cx="4410528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8" name="Shape 298"/>
          <p:cNvSpPr/>
          <p:nvPr>
            <p:ph idx="3" type="pic"/>
          </p:nvPr>
        </p:nvSpPr>
        <p:spPr>
          <a:xfrm>
            <a:off x="0" y="2196790"/>
            <a:ext cx="4439342" cy="4661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4227414" y="6144322"/>
            <a:ext cx="3680861" cy="5687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ad_Martik-feat">
  <p:cSld name="iPad_Martik-fea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pic"/>
          </p:nvPr>
        </p:nvSpPr>
        <p:spPr>
          <a:xfrm>
            <a:off x="6954065" y="1493887"/>
            <a:ext cx="3169191" cy="397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rojects 2">
  <p:cSld name="1_Project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pic"/>
          </p:nvPr>
        </p:nvSpPr>
        <p:spPr>
          <a:xfrm>
            <a:off x="9146382" y="0"/>
            <a:ext cx="3045618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4" name="Shape 304"/>
          <p:cNvSpPr/>
          <p:nvPr>
            <p:ph idx="3" type="pic"/>
          </p:nvPr>
        </p:nvSpPr>
        <p:spPr>
          <a:xfrm>
            <a:off x="5873867" y="0"/>
            <a:ext cx="3045745" cy="684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5" name="Shape 305"/>
          <p:cNvSpPr/>
          <p:nvPr/>
        </p:nvSpPr>
        <p:spPr>
          <a:xfrm>
            <a:off x="4417033" y="6300440"/>
            <a:ext cx="3379700" cy="3568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Right">
  <p:cSld name="Half Picture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6106298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message 4">
  <p:cSld name="1_welcome message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pic"/>
          </p:nvPr>
        </p:nvSpPr>
        <p:spPr>
          <a:xfrm>
            <a:off x="-4509" y="0"/>
            <a:ext cx="75112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General Slide">
  <p:cSld name="21_General Slid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pic"/>
          </p:nvPr>
        </p:nvSpPr>
        <p:spPr>
          <a:xfrm>
            <a:off x="1" y="0"/>
            <a:ext cx="427202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2" name="Shape 312"/>
          <p:cNvSpPr/>
          <p:nvPr/>
        </p:nvSpPr>
        <p:spPr>
          <a:xfrm>
            <a:off x="4338955" y="6289288"/>
            <a:ext cx="3480087" cy="36799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icture Left">
  <p:cSld name="Half Picture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0" y="0"/>
            <a:ext cx="60857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3" Type="http://schemas.openxmlformats.org/officeDocument/2006/relationships/theme" Target="../theme/theme1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9197A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562655" y="303534"/>
            <a:ext cx="394585" cy="30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Shape 318"/>
          <p:cNvCxnSpPr/>
          <p:nvPr/>
        </p:nvCxnSpPr>
        <p:spPr>
          <a:xfrm>
            <a:off x="5805926" y="4129382"/>
            <a:ext cx="59646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Shape 319"/>
          <p:cNvSpPr txBox="1"/>
          <p:nvPr/>
        </p:nvSpPr>
        <p:spPr>
          <a:xfrm>
            <a:off x="2939400" y="3074188"/>
            <a:ext cx="6313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4200"/>
              <a:buFont typeface="Lato Black"/>
              <a:buNone/>
            </a:pPr>
            <a:r>
              <a:rPr b="1" lang="en-US" sz="4200">
                <a:solidFill>
                  <a:srgbClr val="445469"/>
                </a:solidFill>
                <a:latin typeface="Lato Black"/>
                <a:ea typeface="Lato Black"/>
                <a:cs typeface="Lato Black"/>
                <a:sym typeface="Lato Black"/>
              </a:rPr>
              <a:t>Using Python Interpreter</a:t>
            </a:r>
            <a:endParaRPr/>
          </a:p>
        </p:txBody>
      </p:sp>
      <p:grpSp>
        <p:nvGrpSpPr>
          <p:cNvPr id="320" name="Shape 320"/>
          <p:cNvGrpSpPr/>
          <p:nvPr/>
        </p:nvGrpSpPr>
        <p:grpSpPr>
          <a:xfrm>
            <a:off x="5521358" y="1570219"/>
            <a:ext cx="1187382" cy="1187382"/>
            <a:chOff x="5521358" y="1570219"/>
            <a:chExt cx="1187382" cy="1187382"/>
          </a:xfrm>
        </p:grpSpPr>
        <p:sp>
          <p:nvSpPr>
            <p:cNvPr id="321" name="Shape 321"/>
            <p:cNvSpPr/>
            <p:nvPr/>
          </p:nvSpPr>
          <p:spPr>
            <a:xfrm>
              <a:off x="5521358" y="1570219"/>
              <a:ext cx="1187382" cy="1187382"/>
            </a:xfrm>
            <a:prstGeom prst="diamond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50128" y="1903525"/>
              <a:ext cx="520421" cy="520768"/>
            </a:xfrm>
            <a:custGeom>
              <a:pathLst>
                <a:path extrusionOk="0" h="120000" w="120000">
                  <a:moveTo>
                    <a:pt x="65457" y="57272"/>
                  </a:moveTo>
                  <a:cubicBezTo>
                    <a:pt x="66965" y="57272"/>
                    <a:pt x="68183" y="56055"/>
                    <a:pt x="68183" y="54544"/>
                  </a:cubicBezTo>
                  <a:cubicBezTo>
                    <a:pt x="68183" y="53038"/>
                    <a:pt x="66965" y="51816"/>
                    <a:pt x="65457" y="51816"/>
                  </a:cubicBezTo>
                  <a:cubicBezTo>
                    <a:pt x="63949" y="51816"/>
                    <a:pt x="62725" y="53038"/>
                    <a:pt x="62725" y="54544"/>
                  </a:cubicBezTo>
                  <a:cubicBezTo>
                    <a:pt x="62725" y="56055"/>
                    <a:pt x="63949" y="57272"/>
                    <a:pt x="65457" y="57272"/>
                  </a:cubicBezTo>
                  <a:moveTo>
                    <a:pt x="90019" y="27272"/>
                  </a:moveTo>
                  <a:cubicBezTo>
                    <a:pt x="91528" y="27272"/>
                    <a:pt x="92745" y="28494"/>
                    <a:pt x="92745" y="30000"/>
                  </a:cubicBezTo>
                  <a:cubicBezTo>
                    <a:pt x="92745" y="31511"/>
                    <a:pt x="91528" y="32727"/>
                    <a:pt x="90019" y="32727"/>
                  </a:cubicBezTo>
                  <a:cubicBezTo>
                    <a:pt x="88511" y="32727"/>
                    <a:pt x="87288" y="31511"/>
                    <a:pt x="87288" y="30000"/>
                  </a:cubicBezTo>
                  <a:cubicBezTo>
                    <a:pt x="87288" y="28494"/>
                    <a:pt x="88511" y="27272"/>
                    <a:pt x="90019" y="27272"/>
                  </a:cubicBezTo>
                  <a:moveTo>
                    <a:pt x="90019" y="38183"/>
                  </a:moveTo>
                  <a:cubicBezTo>
                    <a:pt x="94538" y="38183"/>
                    <a:pt x="98203" y="34516"/>
                    <a:pt x="98203" y="30000"/>
                  </a:cubicBezTo>
                  <a:cubicBezTo>
                    <a:pt x="98203" y="25483"/>
                    <a:pt x="94538" y="21822"/>
                    <a:pt x="90019" y="21822"/>
                  </a:cubicBezTo>
                  <a:cubicBezTo>
                    <a:pt x="85495" y="21822"/>
                    <a:pt x="81830" y="25483"/>
                    <a:pt x="81830" y="30000"/>
                  </a:cubicBezTo>
                  <a:cubicBezTo>
                    <a:pt x="81830" y="34516"/>
                    <a:pt x="85495" y="38183"/>
                    <a:pt x="90019" y="38183"/>
                  </a:cubicBezTo>
                  <a:moveTo>
                    <a:pt x="73646" y="65455"/>
                  </a:moveTo>
                  <a:cubicBezTo>
                    <a:pt x="75155" y="65455"/>
                    <a:pt x="76372" y="64233"/>
                    <a:pt x="76372" y="62727"/>
                  </a:cubicBezTo>
                  <a:cubicBezTo>
                    <a:pt x="76372" y="61222"/>
                    <a:pt x="75155" y="60000"/>
                    <a:pt x="73646" y="60000"/>
                  </a:cubicBezTo>
                  <a:cubicBezTo>
                    <a:pt x="72133" y="60000"/>
                    <a:pt x="70915" y="61222"/>
                    <a:pt x="70915" y="62727"/>
                  </a:cubicBezTo>
                  <a:cubicBezTo>
                    <a:pt x="70915" y="64233"/>
                    <a:pt x="72133" y="65455"/>
                    <a:pt x="73646" y="65455"/>
                  </a:cubicBezTo>
                  <a:moveTo>
                    <a:pt x="57268" y="43638"/>
                  </a:moveTo>
                  <a:cubicBezTo>
                    <a:pt x="55760" y="43638"/>
                    <a:pt x="54542" y="44855"/>
                    <a:pt x="54542" y="46366"/>
                  </a:cubicBezTo>
                  <a:cubicBezTo>
                    <a:pt x="54542" y="47872"/>
                    <a:pt x="55760" y="49088"/>
                    <a:pt x="57268" y="49088"/>
                  </a:cubicBezTo>
                  <a:cubicBezTo>
                    <a:pt x="58776" y="49088"/>
                    <a:pt x="59999" y="47872"/>
                    <a:pt x="59999" y="46366"/>
                  </a:cubicBezTo>
                  <a:cubicBezTo>
                    <a:pt x="59999" y="44855"/>
                    <a:pt x="58776" y="43638"/>
                    <a:pt x="57268" y="43638"/>
                  </a:cubicBezTo>
                  <a:moveTo>
                    <a:pt x="9777" y="110233"/>
                  </a:moveTo>
                  <a:lnTo>
                    <a:pt x="19639" y="85511"/>
                  </a:lnTo>
                  <a:cubicBezTo>
                    <a:pt x="20965" y="87966"/>
                    <a:pt x="22610" y="90294"/>
                    <a:pt x="24539" y="92455"/>
                  </a:cubicBezTo>
                  <a:cubicBezTo>
                    <a:pt x="27453" y="95722"/>
                    <a:pt x="30833" y="98394"/>
                    <a:pt x="34493" y="100377"/>
                  </a:cubicBezTo>
                  <a:cubicBezTo>
                    <a:pt x="34493" y="100377"/>
                    <a:pt x="9777" y="110233"/>
                    <a:pt x="9777" y="110233"/>
                  </a:cubicBezTo>
                  <a:close/>
                  <a:moveTo>
                    <a:pt x="21153" y="67000"/>
                  </a:moveTo>
                  <a:lnTo>
                    <a:pt x="0" y="120000"/>
                  </a:lnTo>
                  <a:lnTo>
                    <a:pt x="53034" y="98861"/>
                  </a:lnTo>
                  <a:cubicBezTo>
                    <a:pt x="52089" y="98972"/>
                    <a:pt x="51144" y="99022"/>
                    <a:pt x="50205" y="99022"/>
                  </a:cubicBezTo>
                  <a:cubicBezTo>
                    <a:pt x="33980" y="99022"/>
                    <a:pt x="19286" y="83344"/>
                    <a:pt x="21153" y="67000"/>
                  </a:cubicBezTo>
                  <a:moveTo>
                    <a:pt x="91710" y="59205"/>
                  </a:moveTo>
                  <a:cubicBezTo>
                    <a:pt x="90628" y="60283"/>
                    <a:pt x="88932" y="62061"/>
                    <a:pt x="86958" y="64122"/>
                  </a:cubicBezTo>
                  <a:cubicBezTo>
                    <a:pt x="83441" y="67800"/>
                    <a:pt x="78034" y="73450"/>
                    <a:pt x="74819" y="76405"/>
                  </a:cubicBezTo>
                  <a:lnTo>
                    <a:pt x="43621" y="45227"/>
                  </a:lnTo>
                  <a:cubicBezTo>
                    <a:pt x="46580" y="42016"/>
                    <a:pt x="52237" y="36611"/>
                    <a:pt x="55913" y="33100"/>
                  </a:cubicBezTo>
                  <a:cubicBezTo>
                    <a:pt x="57979" y="31127"/>
                    <a:pt x="59755" y="29433"/>
                    <a:pt x="60836" y="28350"/>
                  </a:cubicBezTo>
                  <a:cubicBezTo>
                    <a:pt x="75598" y="13594"/>
                    <a:pt x="103979" y="5516"/>
                    <a:pt x="114593" y="5455"/>
                  </a:cubicBezTo>
                  <a:cubicBezTo>
                    <a:pt x="114570" y="14288"/>
                    <a:pt x="107127" y="43800"/>
                    <a:pt x="91710" y="59205"/>
                  </a:cubicBezTo>
                  <a:moveTo>
                    <a:pt x="71006" y="80905"/>
                  </a:moveTo>
                  <a:cubicBezTo>
                    <a:pt x="69014" y="88183"/>
                    <a:pt x="66385" y="94844"/>
                    <a:pt x="63477" y="100194"/>
                  </a:cubicBezTo>
                  <a:cubicBezTo>
                    <a:pt x="62276" y="96966"/>
                    <a:pt x="60563" y="93322"/>
                    <a:pt x="58127" y="89500"/>
                  </a:cubicBezTo>
                  <a:cubicBezTo>
                    <a:pt x="57108" y="87905"/>
                    <a:pt x="55361" y="86977"/>
                    <a:pt x="53523" y="86977"/>
                  </a:cubicBezTo>
                  <a:cubicBezTo>
                    <a:pt x="53091" y="86977"/>
                    <a:pt x="52652" y="87027"/>
                    <a:pt x="52220" y="87133"/>
                  </a:cubicBezTo>
                  <a:cubicBezTo>
                    <a:pt x="51161" y="87394"/>
                    <a:pt x="50074" y="87527"/>
                    <a:pt x="48999" y="87527"/>
                  </a:cubicBezTo>
                  <a:cubicBezTo>
                    <a:pt x="44987" y="87527"/>
                    <a:pt x="41071" y="85733"/>
                    <a:pt x="37679" y="82344"/>
                  </a:cubicBezTo>
                  <a:cubicBezTo>
                    <a:pt x="33354" y="78022"/>
                    <a:pt x="31647" y="72855"/>
                    <a:pt x="32888" y="67811"/>
                  </a:cubicBezTo>
                  <a:cubicBezTo>
                    <a:pt x="33445" y="65538"/>
                    <a:pt x="32489" y="63166"/>
                    <a:pt x="30520" y="61911"/>
                  </a:cubicBezTo>
                  <a:cubicBezTo>
                    <a:pt x="26690" y="59477"/>
                    <a:pt x="23048" y="57766"/>
                    <a:pt x="19815" y="56572"/>
                  </a:cubicBezTo>
                  <a:cubicBezTo>
                    <a:pt x="25171" y="53655"/>
                    <a:pt x="31835" y="51033"/>
                    <a:pt x="39119" y="49038"/>
                  </a:cubicBezTo>
                  <a:cubicBezTo>
                    <a:pt x="39267" y="49000"/>
                    <a:pt x="39387" y="48905"/>
                    <a:pt x="39529" y="48850"/>
                  </a:cubicBezTo>
                  <a:lnTo>
                    <a:pt x="71194" y="80500"/>
                  </a:lnTo>
                  <a:cubicBezTo>
                    <a:pt x="71142" y="80638"/>
                    <a:pt x="71046" y="80755"/>
                    <a:pt x="71006" y="80905"/>
                  </a:cubicBezTo>
                  <a:moveTo>
                    <a:pt x="119066" y="927"/>
                  </a:moveTo>
                  <a:cubicBezTo>
                    <a:pt x="118446" y="305"/>
                    <a:pt x="116921" y="0"/>
                    <a:pt x="114713" y="0"/>
                  </a:cubicBezTo>
                  <a:cubicBezTo>
                    <a:pt x="103183" y="0"/>
                    <a:pt x="73083" y="8394"/>
                    <a:pt x="56978" y="24494"/>
                  </a:cubicBezTo>
                  <a:cubicBezTo>
                    <a:pt x="53182" y="28288"/>
                    <a:pt x="40599" y="39861"/>
                    <a:pt x="37679" y="43777"/>
                  </a:cubicBezTo>
                  <a:cubicBezTo>
                    <a:pt x="28232" y="46366"/>
                    <a:pt x="14477" y="51538"/>
                    <a:pt x="6806" y="59205"/>
                  </a:cubicBezTo>
                  <a:cubicBezTo>
                    <a:pt x="6806" y="59205"/>
                    <a:pt x="16168" y="59238"/>
                    <a:pt x="27589" y="66511"/>
                  </a:cubicBezTo>
                  <a:cubicBezTo>
                    <a:pt x="25928" y="73277"/>
                    <a:pt x="28033" y="80416"/>
                    <a:pt x="33821" y="86200"/>
                  </a:cubicBezTo>
                  <a:cubicBezTo>
                    <a:pt x="38328" y="90705"/>
                    <a:pt x="43661" y="92983"/>
                    <a:pt x="48999" y="92983"/>
                  </a:cubicBezTo>
                  <a:cubicBezTo>
                    <a:pt x="50513" y="92983"/>
                    <a:pt x="52026" y="92800"/>
                    <a:pt x="53523" y="92427"/>
                  </a:cubicBezTo>
                  <a:cubicBezTo>
                    <a:pt x="60796" y="103844"/>
                    <a:pt x="60836" y="113200"/>
                    <a:pt x="60836" y="113200"/>
                  </a:cubicBezTo>
                  <a:cubicBezTo>
                    <a:pt x="68508" y="105533"/>
                    <a:pt x="73686" y="91783"/>
                    <a:pt x="76270" y="82344"/>
                  </a:cubicBezTo>
                  <a:cubicBezTo>
                    <a:pt x="80191" y="79427"/>
                    <a:pt x="91772" y="66855"/>
                    <a:pt x="95568" y="63061"/>
                  </a:cubicBezTo>
                  <a:cubicBezTo>
                    <a:pt x="114752" y="43888"/>
                    <a:pt x="122925" y="4783"/>
                    <a:pt x="119066" y="9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9"/>
                <a:buFont typeface="Lato Light"/>
                <a:buNone/>
              </a:pPr>
              <a:r>
                <a:t/>
              </a:r>
              <a:endParaRPr b="0" i="0" sz="1499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Shape 411"/>
          <p:cNvGrpSpPr/>
          <p:nvPr/>
        </p:nvGrpSpPr>
        <p:grpSpPr>
          <a:xfrm>
            <a:off x="4668542" y="497677"/>
            <a:ext cx="4261664" cy="5859108"/>
            <a:chOff x="4668542" y="497677"/>
            <a:chExt cx="4261664" cy="5859108"/>
          </a:xfrm>
        </p:grpSpPr>
        <p:sp>
          <p:nvSpPr>
            <p:cNvPr id="412" name="Shape 412"/>
            <p:cNvSpPr/>
            <p:nvPr/>
          </p:nvSpPr>
          <p:spPr>
            <a:xfrm>
              <a:off x="4668542" y="497677"/>
              <a:ext cx="4261664" cy="5859108"/>
            </a:xfrm>
            <a:custGeom>
              <a:pathLst>
                <a:path extrusionOk="0" h="21528" w="21505">
                  <a:moveTo>
                    <a:pt x="13441" y="9294"/>
                  </a:moveTo>
                  <a:lnTo>
                    <a:pt x="13441" y="9784"/>
                  </a:lnTo>
                  <a:lnTo>
                    <a:pt x="1344" y="9784"/>
                  </a:lnTo>
                  <a:lnTo>
                    <a:pt x="1344" y="9294"/>
                  </a:lnTo>
                  <a:cubicBezTo>
                    <a:pt x="1344" y="7028"/>
                    <a:pt x="3696" y="5163"/>
                    <a:pt x="6720" y="4919"/>
                  </a:cubicBezTo>
                  <a:lnTo>
                    <a:pt x="6720" y="9784"/>
                  </a:lnTo>
                  <a:lnTo>
                    <a:pt x="8065" y="9784"/>
                  </a:lnTo>
                  <a:lnTo>
                    <a:pt x="8065" y="4919"/>
                  </a:lnTo>
                  <a:cubicBezTo>
                    <a:pt x="11089" y="5163"/>
                    <a:pt x="13441" y="7028"/>
                    <a:pt x="13441" y="9294"/>
                  </a:cubicBezTo>
                  <a:moveTo>
                    <a:pt x="13441" y="16145"/>
                  </a:moveTo>
                  <a:cubicBezTo>
                    <a:pt x="13441" y="18578"/>
                    <a:pt x="10733" y="20549"/>
                    <a:pt x="7393" y="20549"/>
                  </a:cubicBezTo>
                  <a:cubicBezTo>
                    <a:pt x="4052" y="20549"/>
                    <a:pt x="1344" y="18578"/>
                    <a:pt x="1344" y="16145"/>
                  </a:cubicBezTo>
                  <a:lnTo>
                    <a:pt x="1344" y="10762"/>
                  </a:lnTo>
                  <a:lnTo>
                    <a:pt x="13441" y="10762"/>
                  </a:lnTo>
                  <a:cubicBezTo>
                    <a:pt x="13441" y="10762"/>
                    <a:pt x="13441" y="16145"/>
                    <a:pt x="13441" y="16145"/>
                  </a:cubicBezTo>
                  <a:close/>
                  <a:moveTo>
                    <a:pt x="21134" y="48"/>
                  </a:moveTo>
                  <a:cubicBezTo>
                    <a:pt x="20801" y="-72"/>
                    <a:pt x="20436" y="41"/>
                    <a:pt x="20232" y="268"/>
                  </a:cubicBezTo>
                  <a:cubicBezTo>
                    <a:pt x="18723" y="1944"/>
                    <a:pt x="16716" y="3504"/>
                    <a:pt x="13069" y="2006"/>
                  </a:cubicBezTo>
                  <a:cubicBezTo>
                    <a:pt x="10993" y="1153"/>
                    <a:pt x="9603" y="1431"/>
                    <a:pt x="8642" y="1862"/>
                  </a:cubicBezTo>
                  <a:cubicBezTo>
                    <a:pt x="7655" y="2307"/>
                    <a:pt x="6969" y="3089"/>
                    <a:pt x="6778" y="3935"/>
                  </a:cubicBezTo>
                  <a:cubicBezTo>
                    <a:pt x="2984" y="4162"/>
                    <a:pt x="0" y="6473"/>
                    <a:pt x="0" y="9294"/>
                  </a:cubicBezTo>
                  <a:lnTo>
                    <a:pt x="0" y="16145"/>
                  </a:lnTo>
                  <a:cubicBezTo>
                    <a:pt x="0" y="19118"/>
                    <a:pt x="3310" y="21528"/>
                    <a:pt x="7393" y="21528"/>
                  </a:cubicBezTo>
                  <a:cubicBezTo>
                    <a:pt x="11475" y="21528"/>
                    <a:pt x="14785" y="19118"/>
                    <a:pt x="14785" y="16145"/>
                  </a:cubicBezTo>
                  <a:lnTo>
                    <a:pt x="14785" y="9294"/>
                  </a:lnTo>
                  <a:cubicBezTo>
                    <a:pt x="14785" y="6507"/>
                    <a:pt x="11875" y="4215"/>
                    <a:pt x="8146" y="3940"/>
                  </a:cubicBezTo>
                  <a:cubicBezTo>
                    <a:pt x="8301" y="3479"/>
                    <a:pt x="8690" y="2991"/>
                    <a:pt x="9348" y="2695"/>
                  </a:cubicBezTo>
                  <a:cubicBezTo>
                    <a:pt x="10308" y="2263"/>
                    <a:pt x="10946" y="2328"/>
                    <a:pt x="12468" y="2882"/>
                  </a:cubicBezTo>
                  <a:cubicBezTo>
                    <a:pt x="15022" y="3811"/>
                    <a:pt x="16657" y="3572"/>
                    <a:pt x="17947" y="3206"/>
                  </a:cubicBezTo>
                  <a:cubicBezTo>
                    <a:pt x="19526" y="2759"/>
                    <a:pt x="20650" y="1847"/>
                    <a:pt x="21434" y="705"/>
                  </a:cubicBezTo>
                  <a:cubicBezTo>
                    <a:pt x="21600" y="463"/>
                    <a:pt x="21466" y="170"/>
                    <a:pt x="21134" y="48"/>
                  </a:cubicBezTo>
                  <a:moveTo>
                    <a:pt x="7393" y="18592"/>
                  </a:moveTo>
                  <a:cubicBezTo>
                    <a:pt x="8134" y="18592"/>
                    <a:pt x="8737" y="18153"/>
                    <a:pt x="8737" y="17613"/>
                  </a:cubicBezTo>
                  <a:cubicBezTo>
                    <a:pt x="8737" y="17073"/>
                    <a:pt x="8134" y="16635"/>
                    <a:pt x="7393" y="16635"/>
                  </a:cubicBezTo>
                  <a:cubicBezTo>
                    <a:pt x="6650" y="16635"/>
                    <a:pt x="6048" y="17073"/>
                    <a:pt x="6048" y="17613"/>
                  </a:cubicBezTo>
                  <a:cubicBezTo>
                    <a:pt x="6048" y="18153"/>
                    <a:pt x="6650" y="18592"/>
                    <a:pt x="7393" y="1859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99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413" name="Shape 413"/>
            <p:cNvCxnSpPr/>
            <p:nvPr/>
          </p:nvCxnSpPr>
          <p:spPr>
            <a:xfrm>
              <a:off x="5812157" y="3543220"/>
              <a:ext cx="596462" cy="0"/>
            </a:xfrm>
            <a:prstGeom prst="straightConnector1">
              <a:avLst/>
            </a:prstGeom>
            <a:noFill/>
            <a:ln cap="flat" cmpd="sng" w="57150">
              <a:solidFill>
                <a:srgbClr val="222A3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4" name="Shape 414"/>
            <p:cNvSpPr txBox="1"/>
            <p:nvPr/>
          </p:nvSpPr>
          <p:spPr>
            <a:xfrm>
              <a:off x="5447036" y="2625822"/>
              <a:ext cx="1476687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445469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END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481600" y="2257800"/>
            <a:ext cx="65769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Interpreter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Invoking the interpreter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Argument Passing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Source Code Encoding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30" name="Shape 33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31" name="Shape 33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Agenda</a:t>
              </a:r>
              <a:endParaRPr b="1" i="0" sz="4400" u="none" cap="none" strike="noStrike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375" y="3737351"/>
            <a:ext cx="5981599" cy="30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497000" y="4837850"/>
            <a:ext cx="110679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An interpreter is a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program that reads and executes code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 This includes source code, pre-compiled code, and scripts.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Common interpreters include Perl, Python, and Ruby interpreters.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41" name="Shape 341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Interpreter</a:t>
              </a:r>
              <a:endParaRPr b="1" sz="44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75" y="1276900"/>
            <a:ext cx="3255650" cy="3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481606" y="5266710"/>
            <a:ext cx="11223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Start python interpreter </a:t>
            </a:r>
            <a:r>
              <a:rPr b="1" lang="en-US" sz="20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rPr>
              <a:t> by typing the </a:t>
            </a:r>
            <a:r>
              <a:rPr b="1" lang="en-US" sz="20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rPr>
              <a:t>command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b="1" lang="en-US" sz="2000">
                <a:solidFill>
                  <a:srgbClr val="17959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rPr>
              <a:t>in the shell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947605" y="925838"/>
            <a:ext cx="4317383" cy="45718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858043" y="241509"/>
            <a:ext cx="10470356" cy="730047"/>
            <a:chOff x="1692324" y="483017"/>
            <a:chExt cx="20940712" cy="1460095"/>
          </a:xfrm>
        </p:grpSpPr>
        <p:sp>
          <p:nvSpPr>
            <p:cNvPr id="352" name="Shape 352"/>
            <p:cNvSpPr txBox="1"/>
            <p:nvPr/>
          </p:nvSpPr>
          <p:spPr>
            <a:xfrm>
              <a:off x="1692324" y="483017"/>
              <a:ext cx="20940712" cy="1446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Invoking the Python interpreter</a:t>
              </a:r>
              <a:endParaRPr b="1" i="0" sz="4400" u="none" cap="none" strike="noStrike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7871448" y="1851676"/>
              <a:ext cx="8634766" cy="91436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55037" l="0" r="10992" t="0"/>
          <a:stretch/>
        </p:blipFill>
        <p:spPr>
          <a:xfrm>
            <a:off x="898050" y="2752725"/>
            <a:ext cx="10416551" cy="11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474250" y="3652481"/>
            <a:ext cx="112233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interpreter prints a </a:t>
            </a:r>
            <a:r>
              <a:rPr b="1" lang="en-US" sz="20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rPr>
              <a:t>welcome message stating its version number and a copyright notice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before printing the first prompt.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The interactive mode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prompts for the next command with the primary prompt, usually three greater-than signs (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&gt;&gt;&gt;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).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For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continuation lines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it prompts with the secondary prompt, </a:t>
            </a:r>
            <a:r>
              <a:rPr b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by default three dots (...)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62" name="Shape 362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Interactive Mode</a:t>
              </a:r>
              <a:endParaRPr b="1" i="0" sz="4400" u="none" cap="none" strike="noStrike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2498925" y="1661499"/>
            <a:ext cx="7173962" cy="1801025"/>
            <a:chOff x="2498925" y="2728299"/>
            <a:chExt cx="7173962" cy="1801025"/>
          </a:xfrm>
        </p:grpSpPr>
        <p:pic>
          <p:nvPicPr>
            <p:cNvPr id="365" name="Shape 3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3563" y="2728299"/>
              <a:ext cx="7159325" cy="1801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Shape 366"/>
            <p:cNvSpPr/>
            <p:nvPr/>
          </p:nvSpPr>
          <p:spPr>
            <a:xfrm>
              <a:off x="2498925" y="3729300"/>
              <a:ext cx="782100" cy="363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476986" y="2350330"/>
            <a:ext cx="11223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Continuation lines are needed when entering a multi-line construct. As an example, take a look at this </a:t>
            </a:r>
            <a:r>
              <a:rPr b="1" i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statement: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2743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		</a:t>
            </a:r>
            <a:endParaRPr b="1" i="1" sz="2000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3" name="Shape 37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74" name="Shape 37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Interactive Mode</a:t>
              </a:r>
              <a:endParaRPr b="1" i="0" sz="4400" u="none" cap="none" strike="noStrike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688" y="3630750"/>
            <a:ext cx="7181875" cy="22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494681" y="4412005"/>
            <a:ext cx="11223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When you want to exit the interpreter, typing an end-of-file character (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Control + D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on Unix,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Control + Z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on Windows) causes the interpreter to exit with a zero exit status.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If that doesn’t work, you can exit the interpreter </a:t>
            </a:r>
            <a:r>
              <a:rPr b="1" lang="en-US" sz="2000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rPr>
              <a:t>by typing the following command: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quit()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947605" y="925838"/>
            <a:ext cx="4317383" cy="45718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83" name="Shape 383"/>
          <p:cNvGrpSpPr/>
          <p:nvPr/>
        </p:nvGrpSpPr>
        <p:grpSpPr>
          <a:xfrm>
            <a:off x="858043" y="241509"/>
            <a:ext cx="10470356" cy="730047"/>
            <a:chOff x="1692324" y="483017"/>
            <a:chExt cx="20940712" cy="1460095"/>
          </a:xfrm>
        </p:grpSpPr>
        <p:sp>
          <p:nvSpPr>
            <p:cNvPr id="384" name="Shape 384"/>
            <p:cNvSpPr txBox="1"/>
            <p:nvPr/>
          </p:nvSpPr>
          <p:spPr>
            <a:xfrm>
              <a:off x="1692324" y="483017"/>
              <a:ext cx="20940712" cy="1446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Exiting the Interpreter</a:t>
              </a:r>
              <a:endParaRPr b="1" i="0" sz="4400" u="none" cap="none" strike="noStrike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7871448" y="1851676"/>
              <a:ext cx="8634766" cy="91436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24896" l="0" r="10992" t="0"/>
          <a:stretch/>
        </p:blipFill>
        <p:spPr>
          <a:xfrm>
            <a:off x="898050" y="1990725"/>
            <a:ext cx="10416551" cy="1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494681" y="4412005"/>
            <a:ext cx="11223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Let’s say that there’s a file called 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sample.py in your PC that prints “Hello World”.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It can be executed at the command line by invoking the interpreter as: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python sample.py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Contents in script file are: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print “Hello World”</a:t>
            </a:r>
            <a:endParaRPr b="1" sz="2000">
              <a:solidFill>
                <a:srgbClr val="F202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3947605" y="925838"/>
            <a:ext cx="4317300" cy="45600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3" name="Shape 393"/>
          <p:cNvGrpSpPr/>
          <p:nvPr/>
        </p:nvGrpSpPr>
        <p:grpSpPr>
          <a:xfrm>
            <a:off x="858043" y="241509"/>
            <a:ext cx="10470300" cy="730079"/>
            <a:chOff x="1692324" y="483017"/>
            <a:chExt cx="20940600" cy="1460159"/>
          </a:xfrm>
        </p:grpSpPr>
        <p:sp>
          <p:nvSpPr>
            <p:cNvPr id="394" name="Shape 394"/>
            <p:cNvSpPr txBox="1"/>
            <p:nvPr/>
          </p:nvSpPr>
          <p:spPr>
            <a:xfrm>
              <a:off x="1692324" y="483017"/>
              <a:ext cx="209406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Run a file</a:t>
              </a:r>
              <a:endParaRPr b="1" i="0" sz="4400" u="none" cap="none" strike="noStrike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7871448" y="1851676"/>
              <a:ext cx="8634900" cy="91500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25" y="2512099"/>
            <a:ext cx="10883200" cy="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481606" y="4058779"/>
            <a:ext cx="11223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When a script file is used, it is sometimes useful to be able to run the script and enter interactive mode afterwards.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This can be done by passing </a:t>
            </a:r>
            <a:r>
              <a:rPr b="1" i="1" lang="en-US" sz="20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-i</a:t>
            </a:r>
            <a:r>
              <a:rPr lang="en-US" sz="2000">
                <a:latin typeface="Lato"/>
                <a:ea typeface="Lato"/>
                <a:cs typeface="Lato"/>
                <a:sym typeface="Lato"/>
              </a:rPr>
              <a:t> before the script.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20253"/>
                </a:solidFill>
                <a:latin typeface="Courier New"/>
                <a:ea typeface="Courier New"/>
                <a:cs typeface="Courier New"/>
                <a:sym typeface="Courier New"/>
              </a:rPr>
              <a:t>python -i sample.py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947605" y="925838"/>
            <a:ext cx="4317383" cy="45718"/>
          </a:xfrm>
          <a:prstGeom prst="rect">
            <a:avLst/>
          </a:prstGeom>
          <a:solidFill>
            <a:srgbClr val="17959F"/>
          </a:solidFill>
          <a:ln>
            <a:noFill/>
          </a:ln>
        </p:spPr>
        <p:txBody>
          <a:bodyPr anchorCtr="0" anchor="ctr" bIns="22825" lIns="45650" spcFirstLastPara="1" rIns="45650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 Light"/>
              <a:buNone/>
            </a:pPr>
            <a:r>
              <a:t/>
            </a:r>
            <a:endParaRPr b="0" i="0" sz="900" u="none" cap="none" strike="noStrike">
              <a:solidFill>
                <a:srgbClr val="2683C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03" name="Shape 403"/>
          <p:cNvGrpSpPr/>
          <p:nvPr/>
        </p:nvGrpSpPr>
        <p:grpSpPr>
          <a:xfrm>
            <a:off x="858043" y="241509"/>
            <a:ext cx="10470356" cy="730047"/>
            <a:chOff x="1692324" y="483017"/>
            <a:chExt cx="20940712" cy="1460095"/>
          </a:xfrm>
        </p:grpSpPr>
        <p:sp>
          <p:nvSpPr>
            <p:cNvPr id="404" name="Shape 404"/>
            <p:cNvSpPr txBox="1"/>
            <p:nvPr/>
          </p:nvSpPr>
          <p:spPr>
            <a:xfrm>
              <a:off x="1692324" y="483017"/>
              <a:ext cx="20940712" cy="1446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959F"/>
                </a:buClr>
                <a:buSzPts val="4400"/>
                <a:buFont typeface="Lato"/>
                <a:buNone/>
              </a:pPr>
              <a:r>
                <a:rPr b="1" lang="en-US" sz="4400">
                  <a:solidFill>
                    <a:srgbClr val="17959F"/>
                  </a:solidFill>
                  <a:latin typeface="Lato"/>
                  <a:ea typeface="Lato"/>
                  <a:cs typeface="Lato"/>
                  <a:sym typeface="Lato"/>
                </a:rPr>
                <a:t>Python Interpreter</a:t>
              </a:r>
              <a:endParaRPr b="1" i="0" sz="4400" u="none" cap="none" strike="noStrike">
                <a:solidFill>
                  <a:srgbClr val="17959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7871448" y="1851676"/>
              <a:ext cx="8634766" cy="91436"/>
            </a:xfrm>
            <a:prstGeom prst="rect">
              <a:avLst/>
            </a:prstGeom>
            <a:solidFill>
              <a:srgbClr val="17959F"/>
            </a:solidFill>
            <a:ln>
              <a:noFill/>
            </a:ln>
          </p:spPr>
          <p:txBody>
            <a:bodyPr anchorCtr="0" anchor="ctr" bIns="22825" lIns="45650" spcFirstLastPara="1" rIns="45650" wrap="square" tIns="228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Lato Light"/>
                <a:buNone/>
              </a:pPr>
              <a:r>
                <a:t/>
              </a:r>
              <a:endParaRPr b="0" i="0" sz="900" u="none" cap="none" strike="noStrike">
                <a:solidFill>
                  <a:srgbClr val="2683C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06" name="Shape 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538" y="1969793"/>
            <a:ext cx="8479350" cy="15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motagua light prueba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