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Lato"/>
      <p:regular r:id="rId33"/>
      <p:bold r:id="rId34"/>
      <p:italic r:id="rId35"/>
      <p:boldItalic r:id="rId36"/>
    </p:embeddedFont>
    <p:embeddedFont>
      <p:font typeface="Lato Light"/>
      <p:regular r:id="rId37"/>
      <p:bold r:id="rId38"/>
      <p:italic r:id="rId39"/>
      <p:boldItalic r:id="rId40"/>
    </p:embeddedFont>
    <p:embeddedFont>
      <p:font typeface="Lato Black"/>
      <p:bold r:id="rId41"/>
      <p:boldItalic r:id="rId42"/>
    </p:embeddedFont>
    <p:embeddedFont>
      <p:font typeface="Open Sans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LatoBlack-boldItalic.fntdata"/><Relationship Id="rId41" Type="http://schemas.openxmlformats.org/officeDocument/2006/relationships/font" Target="fonts/LatoBlack-bold.fntdata"/><Relationship Id="rId44" Type="http://schemas.openxmlformats.org/officeDocument/2006/relationships/font" Target="fonts/OpenSansLight-bold.fntdata"/><Relationship Id="rId43" Type="http://schemas.openxmlformats.org/officeDocument/2006/relationships/font" Target="fonts/OpenSansLight-regular.fntdata"/><Relationship Id="rId46" Type="http://schemas.openxmlformats.org/officeDocument/2006/relationships/font" Target="fonts/OpenSansLight-boldItalic.fntdata"/><Relationship Id="rId45" Type="http://schemas.openxmlformats.org/officeDocument/2006/relationships/font" Target="fonts/OpenSans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Lato-regular.fntdata"/><Relationship Id="rId32" Type="http://schemas.openxmlformats.org/officeDocument/2006/relationships/slide" Target="slides/slide28.xml"/><Relationship Id="rId35" Type="http://schemas.openxmlformats.org/officeDocument/2006/relationships/font" Target="fonts/Lato-italic.fntdata"/><Relationship Id="rId34" Type="http://schemas.openxmlformats.org/officeDocument/2006/relationships/font" Target="fonts/Lato-bold.fntdata"/><Relationship Id="rId37" Type="http://schemas.openxmlformats.org/officeDocument/2006/relationships/font" Target="fonts/LatoLight-regular.fntdata"/><Relationship Id="rId36" Type="http://schemas.openxmlformats.org/officeDocument/2006/relationships/font" Target="fonts/Lato-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Shape 31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Shape 31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02" name="Shape 4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10" name="Shape 4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18" name="Shape 4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27" name="Shape 4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36" name="Shape 4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44" name="Shape 4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53" name="Shape 4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61" name="Shape 4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69" name="Shape 4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78" name="Shape 4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5" name="Shape 3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87" name="Shape 4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95" name="Shape 4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04" name="Shape 5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13" name="Shape 5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21" name="Shape 5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29" name="Shape 5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37" name="Shape 5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45" name="Shape 5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54" name="Shape 5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35" name="Shape 3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45" name="Shape 3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55" name="Shape 3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65" name="Shape 3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75" name="Shape 3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85" name="Shape 3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Shape 39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6" name="Shape 39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Shape 17"/>
          <p:cNvSpPr txBox="1"/>
          <p:nvPr>
            <p:ph type="title"/>
          </p:nvPr>
        </p:nvSpPr>
        <p:spPr>
          <a:xfrm>
            <a:off x="1191600" y="274650"/>
            <a:ext cx="8616800" cy="1143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p:nvPr/>
        </p:nvSpPr>
        <p:spPr>
          <a:xfrm>
            <a:off x="9808489" y="6755101"/>
            <a:ext cx="1191599" cy="102899"/>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19" name="Shape 19"/>
          <p:cNvSpPr/>
          <p:nvPr/>
        </p:nvSpPr>
        <p:spPr>
          <a:xfrm>
            <a:off x="11000415" y="6755101"/>
            <a:ext cx="1191599" cy="102899"/>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0" name="Shape 20"/>
          <p:cNvSpPr/>
          <p:nvPr/>
        </p:nvSpPr>
        <p:spPr>
          <a:xfrm>
            <a:off x="1" y="6755101"/>
            <a:ext cx="1191599" cy="102899"/>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1" name="Shape 21"/>
          <p:cNvSpPr/>
          <p:nvPr/>
        </p:nvSpPr>
        <p:spPr>
          <a:xfrm>
            <a:off x="1191612" y="6755101"/>
            <a:ext cx="8616800" cy="102899"/>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no footer">
  <p:cSld name="Contact us no footer">
    <p:spTree>
      <p:nvGrpSpPr>
        <p:cNvPr id="42" name="Shape 42"/>
        <p:cNvGrpSpPr/>
        <p:nvPr/>
      </p:nvGrpSpPr>
      <p:grpSpPr>
        <a:xfrm>
          <a:off x="0" y="0"/>
          <a:ext cx="0" cy="0"/>
          <a:chOff x="0" y="0"/>
          <a:chExt cx="0" cy="0"/>
        </a:xfrm>
      </p:grpSpPr>
      <p:sp>
        <p:nvSpPr>
          <p:cNvPr id="43" name="Shape 43"/>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vision 2">
  <p:cSld name="Our vision 2">
    <p:spTree>
      <p:nvGrpSpPr>
        <p:cNvPr id="44" name="Shape 44"/>
        <p:cNvGrpSpPr/>
        <p:nvPr/>
      </p:nvGrpSpPr>
      <p:grpSpPr>
        <a:xfrm>
          <a:off x="0" y="0"/>
          <a:ext cx="0" cy="0"/>
          <a:chOff x="0" y="0"/>
          <a:chExt cx="0" cy="0"/>
        </a:xfrm>
      </p:grpSpPr>
      <p:sp>
        <p:nvSpPr>
          <p:cNvPr id="45" name="Shape 45"/>
          <p:cNvSpPr/>
          <p:nvPr>
            <p:ph idx="2" type="pic"/>
          </p:nvPr>
        </p:nvSpPr>
        <p:spPr>
          <a:xfrm>
            <a:off x="1" y="0"/>
            <a:ext cx="4338954"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efault Slide">
  <p:cSld name="5_Default Slide">
    <p:spTree>
      <p:nvGrpSpPr>
        <p:cNvPr id="46" name="Shape 46"/>
        <p:cNvGrpSpPr/>
        <p:nvPr/>
      </p:nvGrpSpPr>
      <p:grpSpPr>
        <a:xfrm>
          <a:off x="0" y="0"/>
          <a:ext cx="0" cy="0"/>
          <a:chOff x="0" y="0"/>
          <a:chExt cx="0" cy="0"/>
        </a:xfrm>
      </p:grpSpPr>
      <p:sp>
        <p:nvSpPr>
          <p:cNvPr id="47" name="Shape 47"/>
          <p:cNvSpPr/>
          <p:nvPr>
            <p:ph idx="2" type="pic"/>
          </p:nvPr>
        </p:nvSpPr>
        <p:spPr>
          <a:xfrm>
            <a:off x="1536845" y="724587"/>
            <a:ext cx="3539252" cy="520810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_E">
  <p:cSld name="Testimonials_E">
    <p:spTree>
      <p:nvGrpSpPr>
        <p:cNvPr id="48" name="Shape 48"/>
        <p:cNvGrpSpPr/>
        <p:nvPr/>
      </p:nvGrpSpPr>
      <p:grpSpPr>
        <a:xfrm>
          <a:off x="0" y="0"/>
          <a:ext cx="0" cy="0"/>
          <a:chOff x="0" y="0"/>
          <a:chExt cx="0" cy="0"/>
        </a:xfrm>
      </p:grpSpPr>
      <p:sp>
        <p:nvSpPr>
          <p:cNvPr id="49" name="Shape 49"/>
          <p:cNvSpPr/>
          <p:nvPr>
            <p:ph idx="2" type="pic"/>
          </p:nvPr>
        </p:nvSpPr>
        <p:spPr>
          <a:xfrm>
            <a:off x="9029606"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0" name="Shape 50"/>
          <p:cNvSpPr/>
          <p:nvPr>
            <p:ph idx="3" type="pic"/>
          </p:nvPr>
        </p:nvSpPr>
        <p:spPr>
          <a:xfrm>
            <a:off x="5678000" y="4318869"/>
            <a:ext cx="858317" cy="857546"/>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1" name="Shape 51"/>
          <p:cNvSpPr/>
          <p:nvPr>
            <p:ph idx="4" type="pic"/>
          </p:nvPr>
        </p:nvSpPr>
        <p:spPr>
          <a:xfrm>
            <a:off x="2426365"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ople_are_saying">
  <p:cSld name="People_are_saying">
    <p:spTree>
      <p:nvGrpSpPr>
        <p:cNvPr id="52" name="Shape 52"/>
        <p:cNvGrpSpPr/>
        <p:nvPr/>
      </p:nvGrpSpPr>
      <p:grpSpPr>
        <a:xfrm>
          <a:off x="0" y="0"/>
          <a:ext cx="0" cy="0"/>
          <a:chOff x="0" y="0"/>
          <a:chExt cx="0" cy="0"/>
        </a:xfrm>
      </p:grpSpPr>
      <p:sp>
        <p:nvSpPr>
          <p:cNvPr id="53" name="Shape 53"/>
          <p:cNvSpPr/>
          <p:nvPr>
            <p:ph idx="2" type="pic"/>
          </p:nvPr>
        </p:nvSpPr>
        <p:spPr>
          <a:xfrm>
            <a:off x="5703980"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4" name="Shape 54"/>
          <p:cNvSpPr/>
          <p:nvPr>
            <p:ph idx="3" type="pic"/>
          </p:nvPr>
        </p:nvSpPr>
        <p:spPr>
          <a:xfrm>
            <a:off x="9191038"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5" name="Shape 55"/>
          <p:cNvSpPr/>
          <p:nvPr>
            <p:ph idx="4" type="pic"/>
          </p:nvPr>
        </p:nvSpPr>
        <p:spPr>
          <a:xfrm>
            <a:off x="2194055"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ppy Customers">
  <p:cSld name="Happy Customers">
    <p:spTree>
      <p:nvGrpSpPr>
        <p:cNvPr id="56" name="Shape 56"/>
        <p:cNvGrpSpPr/>
        <p:nvPr/>
      </p:nvGrpSpPr>
      <p:grpSpPr>
        <a:xfrm>
          <a:off x="0" y="0"/>
          <a:ext cx="0" cy="0"/>
          <a:chOff x="0" y="0"/>
          <a:chExt cx="0" cy="0"/>
        </a:xfrm>
      </p:grpSpPr>
      <p:sp>
        <p:nvSpPr>
          <p:cNvPr id="57" name="Shape 57"/>
          <p:cNvSpPr/>
          <p:nvPr>
            <p:ph idx="2" type="pic"/>
          </p:nvPr>
        </p:nvSpPr>
        <p:spPr>
          <a:xfrm>
            <a:off x="410578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8" name="Shape 58"/>
          <p:cNvSpPr/>
          <p:nvPr>
            <p:ph idx="3" type="pic"/>
          </p:nvPr>
        </p:nvSpPr>
        <p:spPr>
          <a:xfrm>
            <a:off x="6621042"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9" name="Shape 59"/>
          <p:cNvSpPr/>
          <p:nvPr>
            <p:ph idx="4" type="pic"/>
          </p:nvPr>
        </p:nvSpPr>
        <p:spPr>
          <a:xfrm>
            <a:off x="913629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0" name="Shape 60"/>
          <p:cNvSpPr/>
          <p:nvPr>
            <p:ph idx="5" type="pic"/>
          </p:nvPr>
        </p:nvSpPr>
        <p:spPr>
          <a:xfrm>
            <a:off x="1579099"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Welcome_message_helium">
  <p:cSld name="2_Welcome_message_helium">
    <p:spTree>
      <p:nvGrpSpPr>
        <p:cNvPr id="61" name="Shape 61"/>
        <p:cNvGrpSpPr/>
        <p:nvPr/>
      </p:nvGrpSpPr>
      <p:grpSpPr>
        <a:xfrm>
          <a:off x="0" y="0"/>
          <a:ext cx="0" cy="0"/>
          <a:chOff x="0" y="0"/>
          <a:chExt cx="0" cy="0"/>
        </a:xfrm>
      </p:grpSpPr>
      <p:sp>
        <p:nvSpPr>
          <p:cNvPr id="62" name="Shape 62"/>
          <p:cNvSpPr/>
          <p:nvPr>
            <p:ph idx="2" type="pic"/>
          </p:nvPr>
        </p:nvSpPr>
        <p:spPr>
          <a:xfrm>
            <a:off x="936748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3" name="Shape 63"/>
          <p:cNvSpPr/>
          <p:nvPr>
            <p:ph idx="3" type="pic"/>
          </p:nvPr>
        </p:nvSpPr>
        <p:spPr>
          <a:xfrm>
            <a:off x="6703597"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4" name="Shape 64"/>
          <p:cNvSpPr/>
          <p:nvPr>
            <p:ph idx="4" type="pic"/>
          </p:nvPr>
        </p:nvSpPr>
        <p:spPr>
          <a:xfrm>
            <a:off x="4005415"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5" name="Shape 65"/>
          <p:cNvSpPr/>
          <p:nvPr>
            <p:ph idx="5"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dership skils">
  <p:cSld name="Leadership skils">
    <p:spTree>
      <p:nvGrpSpPr>
        <p:cNvPr id="66" name="Shape 66"/>
        <p:cNvGrpSpPr/>
        <p:nvPr/>
      </p:nvGrpSpPr>
      <p:grpSpPr>
        <a:xfrm>
          <a:off x="0" y="0"/>
          <a:ext cx="0" cy="0"/>
          <a:chOff x="0" y="0"/>
          <a:chExt cx="0" cy="0"/>
        </a:xfrm>
      </p:grpSpPr>
      <p:sp>
        <p:nvSpPr>
          <p:cNvPr id="67" name="Shape 67"/>
          <p:cNvSpPr/>
          <p:nvPr>
            <p:ph idx="2"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_of_3">
  <p:cSld name="1_Team_of_3">
    <p:spTree>
      <p:nvGrpSpPr>
        <p:cNvPr id="68" name="Shape 68"/>
        <p:cNvGrpSpPr/>
        <p:nvPr/>
      </p:nvGrpSpPr>
      <p:grpSpPr>
        <a:xfrm>
          <a:off x="0" y="0"/>
          <a:ext cx="0" cy="0"/>
          <a:chOff x="0" y="0"/>
          <a:chExt cx="0" cy="0"/>
        </a:xfrm>
      </p:grpSpPr>
      <p:sp>
        <p:nvSpPr>
          <p:cNvPr id="69" name="Shape 69"/>
          <p:cNvSpPr/>
          <p:nvPr>
            <p:ph idx="2" type="pic"/>
          </p:nvPr>
        </p:nvSpPr>
        <p:spPr>
          <a:xfrm>
            <a:off x="9106900"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0" name="Shape 70"/>
          <p:cNvSpPr/>
          <p:nvPr>
            <p:ph idx="3" type="pic"/>
          </p:nvPr>
        </p:nvSpPr>
        <p:spPr>
          <a:xfrm>
            <a:off x="1212752"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1" name="Shape 71"/>
          <p:cNvSpPr/>
          <p:nvPr>
            <p:ph idx="4" type="pic"/>
          </p:nvPr>
        </p:nvSpPr>
        <p:spPr>
          <a:xfrm>
            <a:off x="3844135"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2" name="Shape 72"/>
          <p:cNvSpPr/>
          <p:nvPr>
            <p:ph idx="5" type="pic"/>
          </p:nvPr>
        </p:nvSpPr>
        <p:spPr>
          <a:xfrm>
            <a:off x="6475517"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Footer">
  <p:cSld name="No Footer">
    <p:spTree>
      <p:nvGrpSpPr>
        <p:cNvPr id="22" name="Shape 22"/>
        <p:cNvGrpSpPr/>
        <p:nvPr/>
      </p:nvGrpSpPr>
      <p:grpSpPr>
        <a:xfrm>
          <a:off x="0" y="0"/>
          <a:ext cx="0" cy="0"/>
          <a:chOff x="0" y="0"/>
          <a:chExt cx="0" cy="0"/>
        </a:xfrm>
      </p:grpSpPr>
      <p:sp>
        <p:nvSpPr>
          <p:cNvPr id="23" name="Shape 23"/>
          <p:cNvSpPr/>
          <p:nvPr/>
        </p:nvSpPr>
        <p:spPr>
          <a:xfrm>
            <a:off x="4338955" y="6266986"/>
            <a:ext cx="3535858" cy="50180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_of_3_2">
  <p:cSld name="Team_of_3_2">
    <p:spTree>
      <p:nvGrpSpPr>
        <p:cNvPr id="73" name="Shape 73"/>
        <p:cNvGrpSpPr/>
        <p:nvPr/>
      </p:nvGrpSpPr>
      <p:grpSpPr>
        <a:xfrm>
          <a:off x="0" y="0"/>
          <a:ext cx="0" cy="0"/>
          <a:chOff x="0" y="0"/>
          <a:chExt cx="0" cy="0"/>
        </a:xfrm>
      </p:grpSpPr>
      <p:sp>
        <p:nvSpPr>
          <p:cNvPr id="74" name="Shape 74"/>
          <p:cNvSpPr/>
          <p:nvPr>
            <p:ph idx="2" type="pic"/>
          </p:nvPr>
        </p:nvSpPr>
        <p:spPr>
          <a:xfrm>
            <a:off x="8061384"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5" name="Shape 75"/>
          <p:cNvSpPr/>
          <p:nvPr>
            <p:ph idx="3" type="pic"/>
          </p:nvPr>
        </p:nvSpPr>
        <p:spPr>
          <a:xfrm>
            <a:off x="222777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6" name="Shape 76"/>
          <p:cNvSpPr/>
          <p:nvPr>
            <p:ph idx="4" type="pic"/>
          </p:nvPr>
        </p:nvSpPr>
        <p:spPr>
          <a:xfrm>
            <a:off x="514916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act Us-Boost">
  <p:cSld name="1_Contact Us-Boost">
    <p:spTree>
      <p:nvGrpSpPr>
        <p:cNvPr id="77" name="Shape 77"/>
        <p:cNvGrpSpPr/>
        <p:nvPr/>
      </p:nvGrpSpPr>
      <p:grpSpPr>
        <a:xfrm>
          <a:off x="0" y="0"/>
          <a:ext cx="0" cy="0"/>
          <a:chOff x="0" y="0"/>
          <a:chExt cx="0" cy="0"/>
        </a:xfrm>
      </p:grpSpPr>
      <p:sp>
        <p:nvSpPr>
          <p:cNvPr id="78" name="Shape 78"/>
          <p:cNvSpPr/>
          <p:nvPr>
            <p:ph idx="2" type="pic"/>
          </p:nvPr>
        </p:nvSpPr>
        <p:spPr>
          <a:xfrm>
            <a:off x="716146" y="76943"/>
            <a:ext cx="5863994" cy="671433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lium_Break">
  <p:cSld name="Helium_Break">
    <p:spTree>
      <p:nvGrpSpPr>
        <p:cNvPr id="79" name="Shape 79"/>
        <p:cNvGrpSpPr/>
        <p:nvPr/>
      </p:nvGrpSpPr>
      <p:grpSpPr>
        <a:xfrm>
          <a:off x="0" y="0"/>
          <a:ext cx="0" cy="0"/>
          <a:chOff x="0" y="0"/>
          <a:chExt cx="0" cy="0"/>
        </a:xfrm>
      </p:grpSpPr>
      <p:sp>
        <p:nvSpPr>
          <p:cNvPr id="80" name="Shape 80"/>
          <p:cNvSpPr/>
          <p:nvPr>
            <p:ph idx="2" type="pic"/>
          </p:nvPr>
        </p:nvSpPr>
        <p:spPr>
          <a:xfrm>
            <a:off x="6735517" y="22303"/>
            <a:ext cx="5545843" cy="67456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1" name="Shape 81"/>
          <p:cNvSpPr/>
          <p:nvPr/>
        </p:nvSpPr>
        <p:spPr>
          <a:xfrm>
            <a:off x="3870481" y="6266986"/>
            <a:ext cx="4082410" cy="50098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Master-Placeholder">
  <p:cSld name="3_Master-Placeholder">
    <p:spTree>
      <p:nvGrpSpPr>
        <p:cNvPr id="83" name="Shape 83"/>
        <p:cNvGrpSpPr/>
        <p:nvPr/>
      </p:nvGrpSpPr>
      <p:grpSpPr>
        <a:xfrm>
          <a:off x="0" y="0"/>
          <a:ext cx="0" cy="0"/>
          <a:chOff x="0" y="0"/>
          <a:chExt cx="0" cy="0"/>
        </a:xfrm>
      </p:grpSpPr>
      <p:sp>
        <p:nvSpPr>
          <p:cNvPr id="84" name="Shape 84"/>
          <p:cNvSpPr/>
          <p:nvPr>
            <p:ph idx="2" type="pic"/>
          </p:nvPr>
        </p:nvSpPr>
        <p:spPr>
          <a:xfrm>
            <a:off x="6883833"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eet our Team">
  <p:cSld name="2_Meet our Team">
    <p:spTree>
      <p:nvGrpSpPr>
        <p:cNvPr id="85" name="Shape 85"/>
        <p:cNvGrpSpPr/>
        <p:nvPr/>
      </p:nvGrpSpPr>
      <p:grpSpPr>
        <a:xfrm>
          <a:off x="0" y="0"/>
          <a:ext cx="0" cy="0"/>
          <a:chOff x="0" y="0"/>
          <a:chExt cx="0" cy="0"/>
        </a:xfrm>
      </p:grpSpPr>
      <p:sp>
        <p:nvSpPr>
          <p:cNvPr id="86" name="Shape 86"/>
          <p:cNvSpPr/>
          <p:nvPr>
            <p:ph idx="2" type="pic"/>
          </p:nvPr>
        </p:nvSpPr>
        <p:spPr>
          <a:xfrm>
            <a:off x="1905067"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7" name="Shape 87"/>
          <p:cNvSpPr/>
          <p:nvPr>
            <p:ph idx="3" type="pic"/>
          </p:nvPr>
        </p:nvSpPr>
        <p:spPr>
          <a:xfrm>
            <a:off x="190506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8" name="Shape 88"/>
          <p:cNvSpPr/>
          <p:nvPr>
            <p:ph idx="4" type="pic"/>
          </p:nvPr>
        </p:nvSpPr>
        <p:spPr>
          <a:xfrm>
            <a:off x="4274896"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9" name="Shape 89"/>
          <p:cNvSpPr/>
          <p:nvPr>
            <p:ph idx="5" type="pic"/>
          </p:nvPr>
        </p:nvSpPr>
        <p:spPr>
          <a:xfrm>
            <a:off x="4274896"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0" name="Shape 90"/>
          <p:cNvSpPr/>
          <p:nvPr>
            <p:ph idx="6" type="pic"/>
          </p:nvPr>
        </p:nvSpPr>
        <p:spPr>
          <a:xfrm>
            <a:off x="6672109"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1" name="Shape 91"/>
          <p:cNvSpPr/>
          <p:nvPr>
            <p:ph idx="7" type="pic"/>
          </p:nvPr>
        </p:nvSpPr>
        <p:spPr>
          <a:xfrm>
            <a:off x="6672108"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2" name="Shape 92"/>
          <p:cNvSpPr/>
          <p:nvPr>
            <p:ph idx="8" type="pic"/>
          </p:nvPr>
        </p:nvSpPr>
        <p:spPr>
          <a:xfrm>
            <a:off x="9041938"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3" name="Shape 93"/>
          <p:cNvSpPr/>
          <p:nvPr>
            <p:ph idx="9" type="pic"/>
          </p:nvPr>
        </p:nvSpPr>
        <p:spPr>
          <a:xfrm>
            <a:off x="904193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Background with image">
  <p:cSld name="Big Background with image">
    <p:spTree>
      <p:nvGrpSpPr>
        <p:cNvPr id="94" name="Shape 94"/>
        <p:cNvGrpSpPr/>
        <p:nvPr/>
      </p:nvGrpSpPr>
      <p:grpSpPr>
        <a:xfrm>
          <a:off x="0" y="0"/>
          <a:ext cx="0" cy="0"/>
          <a:chOff x="0" y="0"/>
          <a:chExt cx="0" cy="0"/>
        </a:xfrm>
      </p:grpSpPr>
      <p:sp>
        <p:nvSpPr>
          <p:cNvPr id="95" name="Shape 95"/>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Placeholder">
  <p:cSld name="Master-Placeholder">
    <p:spTree>
      <p:nvGrpSpPr>
        <p:cNvPr id="96" name="Shape 96"/>
        <p:cNvGrpSpPr/>
        <p:nvPr/>
      </p:nvGrpSpPr>
      <p:grpSpPr>
        <a:xfrm>
          <a:off x="0" y="0"/>
          <a:ext cx="0" cy="0"/>
          <a:chOff x="0" y="0"/>
          <a:chExt cx="0" cy="0"/>
        </a:xfrm>
      </p:grpSpPr>
      <p:sp>
        <p:nvSpPr>
          <p:cNvPr id="97" name="Shape 97"/>
          <p:cNvSpPr/>
          <p:nvPr>
            <p:ph idx="2" type="pic"/>
          </p:nvPr>
        </p:nvSpPr>
        <p:spPr>
          <a:xfrm>
            <a:off x="1"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aster-Placeholder">
  <p:cSld name="1_Master-Placeholder">
    <p:spTree>
      <p:nvGrpSpPr>
        <p:cNvPr id="98" name="Shape 98"/>
        <p:cNvGrpSpPr/>
        <p:nvPr/>
      </p:nvGrpSpPr>
      <p:grpSpPr>
        <a:xfrm>
          <a:off x="0" y="0"/>
          <a:ext cx="0" cy="0"/>
          <a:chOff x="0" y="0"/>
          <a:chExt cx="0" cy="0"/>
        </a:xfrm>
      </p:grpSpPr>
      <p:sp>
        <p:nvSpPr>
          <p:cNvPr id="99" name="Shape 99"/>
          <p:cNvSpPr/>
          <p:nvPr>
            <p:ph idx="2" type="pic"/>
          </p:nvPr>
        </p:nvSpPr>
        <p:spPr>
          <a:xfrm>
            <a:off x="0" y="0"/>
            <a:ext cx="12192000" cy="3477986"/>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aster-Placeholder">
  <p:cSld name="2_Master-Placeholder">
    <p:spTree>
      <p:nvGrpSpPr>
        <p:cNvPr id="100" name="Shape 100"/>
        <p:cNvGrpSpPr/>
        <p:nvPr/>
      </p:nvGrpSpPr>
      <p:grpSpPr>
        <a:xfrm>
          <a:off x="0" y="0"/>
          <a:ext cx="0" cy="0"/>
          <a:chOff x="0" y="0"/>
          <a:chExt cx="0" cy="0"/>
        </a:xfrm>
      </p:grpSpPr>
      <p:sp>
        <p:nvSpPr>
          <p:cNvPr id="101" name="Shape 101"/>
          <p:cNvSpPr/>
          <p:nvPr>
            <p:ph idx="2" type="pic"/>
          </p:nvPr>
        </p:nvSpPr>
        <p:spPr>
          <a:xfrm>
            <a:off x="5242837" y="0"/>
            <a:ext cx="6949163" cy="6858000"/>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
  <p:cSld name="Master Slide 1">
    <p:spTree>
      <p:nvGrpSpPr>
        <p:cNvPr id="24" name="Shape 24"/>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1">
  <p:cSld name="Quote 1">
    <p:spTree>
      <p:nvGrpSpPr>
        <p:cNvPr id="102" name="Shape 102"/>
        <p:cNvGrpSpPr/>
        <p:nvPr/>
      </p:nvGrpSpPr>
      <p:grpSpPr>
        <a:xfrm>
          <a:off x="0" y="0"/>
          <a:ext cx="0" cy="0"/>
          <a:chOff x="0" y="0"/>
          <a:chExt cx="0" cy="0"/>
        </a:xfrm>
      </p:grpSpPr>
      <p:sp>
        <p:nvSpPr>
          <p:cNvPr id="103" name="Shape 103"/>
          <p:cNvSpPr/>
          <p:nvPr>
            <p:ph idx="2" type="pic"/>
          </p:nvPr>
        </p:nvSpPr>
        <p:spPr>
          <a:xfrm>
            <a:off x="0" y="0"/>
            <a:ext cx="785304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sion">
  <p:cSld name="Mission">
    <p:spTree>
      <p:nvGrpSpPr>
        <p:cNvPr id="104" name="Shape 104"/>
        <p:cNvGrpSpPr/>
        <p:nvPr/>
      </p:nvGrpSpPr>
      <p:grpSpPr>
        <a:xfrm>
          <a:off x="0" y="0"/>
          <a:ext cx="0" cy="0"/>
          <a:chOff x="0" y="0"/>
          <a:chExt cx="0" cy="0"/>
        </a:xfrm>
      </p:grpSpPr>
      <p:sp>
        <p:nvSpPr>
          <p:cNvPr id="105" name="Shape 105"/>
          <p:cNvSpPr/>
          <p:nvPr>
            <p:ph idx="2" type="pic"/>
          </p:nvPr>
        </p:nvSpPr>
        <p:spPr>
          <a:xfrm>
            <a:off x="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6" name="Shape 106"/>
          <p:cNvSpPr/>
          <p:nvPr>
            <p:ph idx="3" type="pic"/>
          </p:nvPr>
        </p:nvSpPr>
        <p:spPr>
          <a:xfrm>
            <a:off x="609600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us">
  <p:cSld name="about us">
    <p:spTree>
      <p:nvGrpSpPr>
        <p:cNvPr id="107" name="Shape 107"/>
        <p:cNvGrpSpPr/>
        <p:nvPr/>
      </p:nvGrpSpPr>
      <p:grpSpPr>
        <a:xfrm>
          <a:off x="0" y="0"/>
          <a:ext cx="0" cy="0"/>
          <a:chOff x="0" y="0"/>
          <a:chExt cx="0" cy="0"/>
        </a:xfrm>
      </p:grpSpPr>
      <p:sp>
        <p:nvSpPr>
          <p:cNvPr id="108" name="Shape 108"/>
          <p:cNvSpPr/>
          <p:nvPr>
            <p:ph idx="2" type="pic"/>
          </p:nvPr>
        </p:nvSpPr>
        <p:spPr>
          <a:xfrm>
            <a:off x="7897263"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9" name="Shape 109"/>
          <p:cNvSpPr/>
          <p:nvPr>
            <p:ph idx="3" type="pic"/>
          </p:nvPr>
        </p:nvSpPr>
        <p:spPr>
          <a:xfrm>
            <a:off x="10130834"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0" name="Shape 110"/>
          <p:cNvSpPr/>
          <p:nvPr>
            <p:ph idx="4" type="pic"/>
          </p:nvPr>
        </p:nvSpPr>
        <p:spPr>
          <a:xfrm>
            <a:off x="5661229"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2">
  <p:cSld name="Projects 2">
    <p:spTree>
      <p:nvGrpSpPr>
        <p:cNvPr id="111" name="Shape 111"/>
        <p:cNvGrpSpPr/>
        <p:nvPr/>
      </p:nvGrpSpPr>
      <p:grpSpPr>
        <a:xfrm>
          <a:off x="0" y="0"/>
          <a:ext cx="0" cy="0"/>
          <a:chOff x="0" y="0"/>
          <a:chExt cx="0" cy="0"/>
        </a:xfrm>
      </p:grpSpPr>
      <p:sp>
        <p:nvSpPr>
          <p:cNvPr id="112" name="Shape 112"/>
          <p:cNvSpPr/>
          <p:nvPr>
            <p:ph idx="2" type="pic"/>
          </p:nvPr>
        </p:nvSpPr>
        <p:spPr>
          <a:xfrm>
            <a:off x="791130"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3" name="Shape 113"/>
          <p:cNvSpPr/>
          <p:nvPr>
            <p:ph idx="3" type="pic"/>
          </p:nvPr>
        </p:nvSpPr>
        <p:spPr>
          <a:xfrm>
            <a:off x="2078753"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eet the team">
  <p:cSld name="1_Meet the team">
    <p:spTree>
      <p:nvGrpSpPr>
        <p:cNvPr id="114" name="Shape 114"/>
        <p:cNvGrpSpPr/>
        <p:nvPr/>
      </p:nvGrpSpPr>
      <p:grpSpPr>
        <a:xfrm>
          <a:off x="0" y="0"/>
          <a:ext cx="0" cy="0"/>
          <a:chOff x="0" y="0"/>
          <a:chExt cx="0" cy="0"/>
        </a:xfrm>
      </p:grpSpPr>
      <p:sp>
        <p:nvSpPr>
          <p:cNvPr id="115" name="Shape 115"/>
          <p:cNvSpPr/>
          <p:nvPr>
            <p:ph idx="2" type="pic"/>
          </p:nvPr>
        </p:nvSpPr>
        <p:spPr>
          <a:xfrm>
            <a:off x="964212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6" name="Shape 116"/>
          <p:cNvSpPr/>
          <p:nvPr>
            <p:ph idx="3" type="pic"/>
          </p:nvPr>
        </p:nvSpPr>
        <p:spPr>
          <a:xfrm>
            <a:off x="54445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7" name="Shape 117"/>
          <p:cNvSpPr/>
          <p:nvPr>
            <p:ph idx="4" type="pic"/>
          </p:nvPr>
        </p:nvSpPr>
        <p:spPr>
          <a:xfrm>
            <a:off x="33192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8" name="Shape 118"/>
          <p:cNvSpPr/>
          <p:nvPr>
            <p:ph idx="5" type="pic"/>
          </p:nvPr>
        </p:nvSpPr>
        <p:spPr>
          <a:xfrm>
            <a:off x="12277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9" name="Shape 119"/>
          <p:cNvSpPr/>
          <p:nvPr>
            <p:ph idx="6" type="pic"/>
          </p:nvPr>
        </p:nvSpPr>
        <p:spPr>
          <a:xfrm>
            <a:off x="75360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0" name="Shape 120"/>
          <p:cNvSpPr/>
          <p:nvPr>
            <p:ph idx="7" type="pic"/>
          </p:nvPr>
        </p:nvSpPr>
        <p:spPr>
          <a:xfrm>
            <a:off x="964212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1" name="Shape 121"/>
          <p:cNvSpPr/>
          <p:nvPr>
            <p:ph idx="8" type="pic"/>
          </p:nvPr>
        </p:nvSpPr>
        <p:spPr>
          <a:xfrm>
            <a:off x="54445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2" name="Shape 122"/>
          <p:cNvSpPr/>
          <p:nvPr>
            <p:ph idx="9" type="pic"/>
          </p:nvPr>
        </p:nvSpPr>
        <p:spPr>
          <a:xfrm>
            <a:off x="33192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3" name="Shape 123"/>
          <p:cNvSpPr/>
          <p:nvPr>
            <p:ph idx="13" type="pic"/>
          </p:nvPr>
        </p:nvSpPr>
        <p:spPr>
          <a:xfrm>
            <a:off x="12277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4" name="Shape 124"/>
          <p:cNvSpPr/>
          <p:nvPr>
            <p:ph idx="14" type="pic"/>
          </p:nvPr>
        </p:nvSpPr>
        <p:spPr>
          <a:xfrm>
            <a:off x="75360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Meet the team 3">
  <p:cSld name="4_Meet the team 3">
    <p:spTree>
      <p:nvGrpSpPr>
        <p:cNvPr id="125" name="Shape 125"/>
        <p:cNvGrpSpPr/>
        <p:nvPr/>
      </p:nvGrpSpPr>
      <p:grpSpPr>
        <a:xfrm>
          <a:off x="0" y="0"/>
          <a:ext cx="0" cy="0"/>
          <a:chOff x="0" y="0"/>
          <a:chExt cx="0" cy="0"/>
        </a:xfrm>
      </p:grpSpPr>
      <p:sp>
        <p:nvSpPr>
          <p:cNvPr id="126" name="Shape 126"/>
          <p:cNvSpPr/>
          <p:nvPr>
            <p:ph idx="2" type="pic"/>
          </p:nvPr>
        </p:nvSpPr>
        <p:spPr>
          <a:xfrm>
            <a:off x="914401" y="3572765"/>
            <a:ext cx="464627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7" name="Shape 127"/>
          <p:cNvSpPr/>
          <p:nvPr>
            <p:ph idx="3" type="pic"/>
          </p:nvPr>
        </p:nvSpPr>
        <p:spPr>
          <a:xfrm>
            <a:off x="3611495" y="1672933"/>
            <a:ext cx="4794838"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8" name="Shape 128"/>
          <p:cNvSpPr/>
          <p:nvPr>
            <p:ph idx="4" type="pic"/>
          </p:nvPr>
        </p:nvSpPr>
        <p:spPr>
          <a:xfrm>
            <a:off x="5609346" y="3572765"/>
            <a:ext cx="2796988"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9" name="Shape 129"/>
          <p:cNvSpPr/>
          <p:nvPr>
            <p:ph idx="5" type="pic"/>
          </p:nvPr>
        </p:nvSpPr>
        <p:spPr>
          <a:xfrm>
            <a:off x="8455000" y="3572765"/>
            <a:ext cx="282259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0" name="Shape 130"/>
          <p:cNvSpPr/>
          <p:nvPr>
            <p:ph idx="6" type="pic"/>
          </p:nvPr>
        </p:nvSpPr>
        <p:spPr>
          <a:xfrm>
            <a:off x="8455000" y="1672933"/>
            <a:ext cx="2822599"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1" name="Shape 131"/>
          <p:cNvSpPr/>
          <p:nvPr>
            <p:ph idx="7" type="pic"/>
          </p:nvPr>
        </p:nvSpPr>
        <p:spPr>
          <a:xfrm>
            <a:off x="914401" y="1672933"/>
            <a:ext cx="2635624"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Martik">
  <p:cSld name="Picture of 3 - Martik">
    <p:spTree>
      <p:nvGrpSpPr>
        <p:cNvPr id="132" name="Shape 132"/>
        <p:cNvGrpSpPr/>
        <p:nvPr/>
      </p:nvGrpSpPr>
      <p:grpSpPr>
        <a:xfrm>
          <a:off x="0" y="0"/>
          <a:ext cx="0" cy="0"/>
          <a:chOff x="0" y="0"/>
          <a:chExt cx="0" cy="0"/>
        </a:xfrm>
      </p:grpSpPr>
      <p:sp>
        <p:nvSpPr>
          <p:cNvPr id="133" name="Shape 133"/>
          <p:cNvSpPr/>
          <p:nvPr>
            <p:ph idx="2" type="pic"/>
          </p:nvPr>
        </p:nvSpPr>
        <p:spPr>
          <a:xfrm>
            <a:off x="8081079" y="1907833"/>
            <a:ext cx="3168479"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4" name="Shape 134"/>
          <p:cNvSpPr/>
          <p:nvPr>
            <p:ph idx="3" type="pic"/>
          </p:nvPr>
        </p:nvSpPr>
        <p:spPr>
          <a:xfrm>
            <a:off x="953596" y="1907833"/>
            <a:ext cx="3173430"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5" name="Shape 135"/>
          <p:cNvSpPr/>
          <p:nvPr>
            <p:ph idx="4" type="pic"/>
          </p:nvPr>
        </p:nvSpPr>
        <p:spPr>
          <a:xfrm>
            <a:off x="4389066" y="1907833"/>
            <a:ext cx="3429973"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roject">
  <p:cSld name="Right Project">
    <p:spTree>
      <p:nvGrpSpPr>
        <p:cNvPr id="136" name="Shape 136"/>
        <p:cNvGrpSpPr/>
        <p:nvPr/>
      </p:nvGrpSpPr>
      <p:grpSpPr>
        <a:xfrm>
          <a:off x="0" y="0"/>
          <a:ext cx="0" cy="0"/>
          <a:chOff x="0" y="0"/>
          <a:chExt cx="0" cy="0"/>
        </a:xfrm>
      </p:grpSpPr>
      <p:sp>
        <p:nvSpPr>
          <p:cNvPr id="137" name="Shape 137"/>
          <p:cNvSpPr/>
          <p:nvPr>
            <p:ph idx="2" type="pic"/>
          </p:nvPr>
        </p:nvSpPr>
        <p:spPr>
          <a:xfrm>
            <a:off x="8119666" y="30959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8" name="Shape 138"/>
          <p:cNvSpPr/>
          <p:nvPr>
            <p:ph idx="3" type="pic"/>
          </p:nvPr>
        </p:nvSpPr>
        <p:spPr>
          <a:xfrm>
            <a:off x="6832135" y="19656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9" name="Shape 139"/>
          <p:cNvSpPr/>
          <p:nvPr>
            <p:ph idx="4" type="pic"/>
          </p:nvPr>
        </p:nvSpPr>
        <p:spPr>
          <a:xfrm>
            <a:off x="8763570" y="1080281"/>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v2 - Martik">
  <p:cSld name="Picture of 3 - v2 - Martik">
    <p:spTree>
      <p:nvGrpSpPr>
        <p:cNvPr id="140" name="Shape 140"/>
        <p:cNvGrpSpPr/>
        <p:nvPr/>
      </p:nvGrpSpPr>
      <p:grpSpPr>
        <a:xfrm>
          <a:off x="0" y="0"/>
          <a:ext cx="0" cy="0"/>
          <a:chOff x="0" y="0"/>
          <a:chExt cx="0" cy="0"/>
        </a:xfrm>
      </p:grpSpPr>
      <p:sp>
        <p:nvSpPr>
          <p:cNvPr id="141" name="Shape 141"/>
          <p:cNvSpPr/>
          <p:nvPr>
            <p:ph idx="2" type="pic"/>
          </p:nvPr>
        </p:nvSpPr>
        <p:spPr>
          <a:xfrm>
            <a:off x="4592079"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2" name="Shape 142"/>
          <p:cNvSpPr/>
          <p:nvPr>
            <p:ph idx="3" type="pic"/>
          </p:nvPr>
        </p:nvSpPr>
        <p:spPr>
          <a:xfrm>
            <a:off x="7876980"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3" name="Shape 143"/>
          <p:cNvSpPr/>
          <p:nvPr>
            <p:ph idx="4" type="pic"/>
          </p:nvPr>
        </p:nvSpPr>
        <p:spPr>
          <a:xfrm>
            <a:off x="1273716"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General Slide">
  <p:cSld name="10_General Slide">
    <p:spTree>
      <p:nvGrpSpPr>
        <p:cNvPr id="144" name="Shape 144"/>
        <p:cNvGrpSpPr/>
        <p:nvPr/>
      </p:nvGrpSpPr>
      <p:grpSpPr>
        <a:xfrm>
          <a:off x="0" y="0"/>
          <a:ext cx="0" cy="0"/>
          <a:chOff x="0" y="0"/>
          <a:chExt cx="0" cy="0"/>
        </a:xfrm>
      </p:grpSpPr>
      <p:sp>
        <p:nvSpPr>
          <p:cNvPr id="145" name="Shape 145"/>
          <p:cNvSpPr/>
          <p:nvPr>
            <p:ph idx="2" type="pic"/>
          </p:nvPr>
        </p:nvSpPr>
        <p:spPr>
          <a:xfrm>
            <a:off x="879460" y="1922585"/>
            <a:ext cx="6906691" cy="38932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etitors">
  <p:cSld name="Competitors">
    <p:spTree>
      <p:nvGrpSpPr>
        <p:cNvPr id="25" name="Shape 25"/>
        <p:cNvGrpSpPr/>
        <p:nvPr/>
      </p:nvGrpSpPr>
      <p:grpSpPr>
        <a:xfrm>
          <a:off x="0" y="0"/>
          <a:ext cx="0" cy="0"/>
          <a:chOff x="0" y="0"/>
          <a:chExt cx="0" cy="0"/>
        </a:xfrm>
      </p:grpSpPr>
      <p:sp>
        <p:nvSpPr>
          <p:cNvPr id="26" name="Shape 26"/>
          <p:cNvSpPr/>
          <p:nvPr>
            <p:ph idx="2" type="pic"/>
          </p:nvPr>
        </p:nvSpPr>
        <p:spPr>
          <a:xfrm>
            <a:off x="8076156"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 name="Shape 27"/>
          <p:cNvSpPr/>
          <p:nvPr>
            <p:ph idx="3" type="pic"/>
          </p:nvPr>
        </p:nvSpPr>
        <p:spPr>
          <a:xfrm>
            <a:off x="1205188"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 name="Shape 28"/>
          <p:cNvSpPr/>
          <p:nvPr>
            <p:ph idx="4" type="pic"/>
          </p:nvPr>
        </p:nvSpPr>
        <p:spPr>
          <a:xfrm>
            <a:off x="4640672"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4">
  <p:cSld name="Projects of 4">
    <p:spTree>
      <p:nvGrpSpPr>
        <p:cNvPr id="146" name="Shape 146"/>
        <p:cNvGrpSpPr/>
        <p:nvPr/>
      </p:nvGrpSpPr>
      <p:grpSpPr>
        <a:xfrm>
          <a:off x="0" y="0"/>
          <a:ext cx="0" cy="0"/>
          <a:chOff x="0" y="0"/>
          <a:chExt cx="0" cy="0"/>
        </a:xfrm>
      </p:grpSpPr>
      <p:sp>
        <p:nvSpPr>
          <p:cNvPr id="147" name="Shape 147"/>
          <p:cNvSpPr/>
          <p:nvPr>
            <p:ph idx="2" type="pic"/>
          </p:nvPr>
        </p:nvSpPr>
        <p:spPr>
          <a:xfrm>
            <a:off x="9722980" y="3562909"/>
            <a:ext cx="2469020"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8" name="Shape 148"/>
          <p:cNvSpPr/>
          <p:nvPr>
            <p:ph idx="3" type="pic"/>
          </p:nvPr>
        </p:nvSpPr>
        <p:spPr>
          <a:xfrm>
            <a:off x="2431593"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9" name="Shape 149"/>
          <p:cNvSpPr/>
          <p:nvPr>
            <p:ph idx="4" type="pic"/>
          </p:nvPr>
        </p:nvSpPr>
        <p:spPr>
          <a:xfrm>
            <a:off x="0"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0" name="Shape 150"/>
          <p:cNvSpPr/>
          <p:nvPr>
            <p:ph idx="5" type="pic"/>
          </p:nvPr>
        </p:nvSpPr>
        <p:spPr>
          <a:xfrm>
            <a:off x="7293089"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1" name="Shape 151"/>
          <p:cNvSpPr/>
          <p:nvPr>
            <p:ph idx="6" type="pic"/>
          </p:nvPr>
        </p:nvSpPr>
        <p:spPr>
          <a:xfrm>
            <a:off x="4863197"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sion">
  <p:cSld name="Vision">
    <p:spTree>
      <p:nvGrpSpPr>
        <p:cNvPr id="152" name="Shape 152"/>
        <p:cNvGrpSpPr/>
        <p:nvPr/>
      </p:nvGrpSpPr>
      <p:grpSpPr>
        <a:xfrm>
          <a:off x="0" y="0"/>
          <a:ext cx="0" cy="0"/>
          <a:chOff x="0" y="0"/>
          <a:chExt cx="0" cy="0"/>
        </a:xfrm>
      </p:grpSpPr>
      <p:sp>
        <p:nvSpPr>
          <p:cNvPr id="153" name="Shape 153"/>
          <p:cNvSpPr/>
          <p:nvPr>
            <p:ph idx="2" type="pic"/>
          </p:nvPr>
        </p:nvSpPr>
        <p:spPr>
          <a:xfrm>
            <a:off x="0" y="2405488"/>
            <a:ext cx="4964128" cy="44525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4" name="Shape 154"/>
          <p:cNvSpPr/>
          <p:nvPr>
            <p:ph idx="3" type="pic"/>
          </p:nvPr>
        </p:nvSpPr>
        <p:spPr>
          <a:xfrm>
            <a:off x="978271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5" name="Shape 155"/>
          <p:cNvSpPr/>
          <p:nvPr>
            <p:ph idx="4" type="pic"/>
          </p:nvPr>
        </p:nvSpPr>
        <p:spPr>
          <a:xfrm>
            <a:off x="4964129"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6" name="Shape 156"/>
          <p:cNvSpPr/>
          <p:nvPr>
            <p:ph idx="5" type="pic"/>
          </p:nvPr>
        </p:nvSpPr>
        <p:spPr>
          <a:xfrm>
            <a:off x="737342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7" name="Shape 157"/>
          <p:cNvSpPr/>
          <p:nvPr>
            <p:ph idx="6" type="pic"/>
          </p:nvPr>
        </p:nvSpPr>
        <p:spPr>
          <a:xfrm>
            <a:off x="4964128" y="-6350"/>
            <a:ext cx="7227872" cy="484597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3">
  <p:cSld name="Projects of 3">
    <p:spTree>
      <p:nvGrpSpPr>
        <p:cNvPr id="158" name="Shape 158"/>
        <p:cNvGrpSpPr/>
        <p:nvPr/>
      </p:nvGrpSpPr>
      <p:grpSpPr>
        <a:xfrm>
          <a:off x="0" y="0"/>
          <a:ext cx="0" cy="0"/>
          <a:chOff x="0" y="0"/>
          <a:chExt cx="0" cy="0"/>
        </a:xfrm>
      </p:grpSpPr>
      <p:sp>
        <p:nvSpPr>
          <p:cNvPr id="159" name="Shape 159"/>
          <p:cNvSpPr/>
          <p:nvPr>
            <p:ph idx="2" type="pic"/>
          </p:nvPr>
        </p:nvSpPr>
        <p:spPr>
          <a:xfrm>
            <a:off x="811695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0" name="Shape 160"/>
          <p:cNvSpPr/>
          <p:nvPr>
            <p:ph idx="3" type="pic"/>
          </p:nvPr>
        </p:nvSpPr>
        <p:spPr>
          <a:xfrm>
            <a:off x="-491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1" name="Shape 161"/>
          <p:cNvSpPr/>
          <p:nvPr>
            <p:ph idx="4" type="pic"/>
          </p:nvPr>
        </p:nvSpPr>
        <p:spPr>
          <a:xfrm>
            <a:off x="4067685" y="0"/>
            <a:ext cx="4049265" cy="343457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2" name="Shape 162"/>
          <p:cNvSpPr/>
          <p:nvPr>
            <p:ph idx="5" type="pic"/>
          </p:nvPr>
        </p:nvSpPr>
        <p:spPr>
          <a:xfrm>
            <a:off x="811695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3" name="Shape 163"/>
          <p:cNvSpPr/>
          <p:nvPr>
            <p:ph idx="6" type="pic"/>
          </p:nvPr>
        </p:nvSpPr>
        <p:spPr>
          <a:xfrm>
            <a:off x="-491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4" name="Shape 164"/>
          <p:cNvSpPr/>
          <p:nvPr>
            <p:ph idx="7" type="pic"/>
          </p:nvPr>
        </p:nvSpPr>
        <p:spPr>
          <a:xfrm>
            <a:off x="4067686" y="3434575"/>
            <a:ext cx="4049264"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Left 2">
  <p:cSld name="Masonry Left 2">
    <p:spTree>
      <p:nvGrpSpPr>
        <p:cNvPr id="165" name="Shape 165"/>
        <p:cNvGrpSpPr/>
        <p:nvPr/>
      </p:nvGrpSpPr>
      <p:grpSpPr>
        <a:xfrm>
          <a:off x="0" y="0"/>
          <a:ext cx="0" cy="0"/>
          <a:chOff x="0" y="0"/>
          <a:chExt cx="0" cy="0"/>
        </a:xfrm>
      </p:grpSpPr>
      <p:sp>
        <p:nvSpPr>
          <p:cNvPr id="166" name="Shape 166"/>
          <p:cNvSpPr/>
          <p:nvPr>
            <p:ph idx="2" type="pic"/>
          </p:nvPr>
        </p:nvSpPr>
        <p:spPr>
          <a:xfrm>
            <a:off x="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7" name="Shape 167"/>
          <p:cNvSpPr/>
          <p:nvPr>
            <p:ph idx="3" type="pic"/>
          </p:nvPr>
        </p:nvSpPr>
        <p:spPr>
          <a:xfrm>
            <a:off x="3307468"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8" name="Shape 168"/>
          <p:cNvSpPr/>
          <p:nvPr>
            <p:ph idx="4" type="pic"/>
          </p:nvPr>
        </p:nvSpPr>
        <p:spPr>
          <a:xfrm>
            <a:off x="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9" name="Shape 169"/>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Right 2">
  <p:cSld name="Masonry Right 2">
    <p:spTree>
      <p:nvGrpSpPr>
        <p:cNvPr id="170" name="Shape 170"/>
        <p:cNvGrpSpPr/>
        <p:nvPr/>
      </p:nvGrpSpPr>
      <p:grpSpPr>
        <a:xfrm>
          <a:off x="0" y="0"/>
          <a:ext cx="0" cy="0"/>
          <a:chOff x="0" y="0"/>
          <a:chExt cx="0" cy="0"/>
        </a:xfrm>
      </p:grpSpPr>
      <p:sp>
        <p:nvSpPr>
          <p:cNvPr id="171" name="Shape 171"/>
          <p:cNvSpPr/>
          <p:nvPr>
            <p:ph idx="2" type="pic"/>
          </p:nvPr>
        </p:nvSpPr>
        <p:spPr>
          <a:xfrm>
            <a:off x="903484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2" name="Shape 172"/>
          <p:cNvSpPr/>
          <p:nvPr>
            <p:ph idx="3" type="pic"/>
          </p:nvPr>
        </p:nvSpPr>
        <p:spPr>
          <a:xfrm>
            <a:off x="6095999"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3" name="Shape 173"/>
          <p:cNvSpPr/>
          <p:nvPr>
            <p:ph idx="4" type="pic"/>
          </p:nvPr>
        </p:nvSpPr>
        <p:spPr>
          <a:xfrm>
            <a:off x="903484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4" name="Shape 174"/>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icture">
  <p:cSld name="Right Picture">
    <p:spTree>
      <p:nvGrpSpPr>
        <p:cNvPr id="175" name="Shape 175"/>
        <p:cNvGrpSpPr/>
        <p:nvPr/>
      </p:nvGrpSpPr>
      <p:grpSpPr>
        <a:xfrm>
          <a:off x="0" y="0"/>
          <a:ext cx="0" cy="0"/>
          <a:chOff x="0" y="0"/>
          <a:chExt cx="0" cy="0"/>
        </a:xfrm>
      </p:grpSpPr>
      <p:sp>
        <p:nvSpPr>
          <p:cNvPr id="176" name="Shape 176"/>
          <p:cNvSpPr/>
          <p:nvPr/>
        </p:nvSpPr>
        <p:spPr>
          <a:xfrm>
            <a:off x="5643988" y="289932"/>
            <a:ext cx="948100" cy="3456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177" name="Shape 177"/>
          <p:cNvSpPr/>
          <p:nvPr>
            <p:ph idx="2" type="pic"/>
          </p:nvPr>
        </p:nvSpPr>
        <p:spPr>
          <a:xfrm>
            <a:off x="6090695" y="0"/>
            <a:ext cx="610130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8" name="Shape 178"/>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4">
  <p:cSld name="Project 4">
    <p:spTree>
      <p:nvGrpSpPr>
        <p:cNvPr id="179" name="Shape 179"/>
        <p:cNvGrpSpPr/>
        <p:nvPr/>
      </p:nvGrpSpPr>
      <p:grpSpPr>
        <a:xfrm>
          <a:off x="0" y="0"/>
          <a:ext cx="0" cy="0"/>
          <a:chOff x="0" y="0"/>
          <a:chExt cx="0" cy="0"/>
        </a:xfrm>
      </p:grpSpPr>
      <p:sp>
        <p:nvSpPr>
          <p:cNvPr id="180" name="Shape 180"/>
          <p:cNvSpPr/>
          <p:nvPr>
            <p:ph idx="2" type="pic"/>
          </p:nvPr>
        </p:nvSpPr>
        <p:spPr>
          <a:xfrm>
            <a:off x="4155183"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1" name="Shape 181"/>
          <p:cNvSpPr/>
          <p:nvPr>
            <p:ph idx="3" type="pic"/>
          </p:nvPr>
        </p:nvSpPr>
        <p:spPr>
          <a:xfrm>
            <a:off x="0"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2" name="Shape 182"/>
          <p:cNvSpPr/>
          <p:nvPr>
            <p:ph idx="4" type="pic"/>
          </p:nvPr>
        </p:nvSpPr>
        <p:spPr>
          <a:xfrm>
            <a:off x="8310365"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Review">
  <p:cSld name="App Review">
    <p:spTree>
      <p:nvGrpSpPr>
        <p:cNvPr id="183" name="Shape 183"/>
        <p:cNvGrpSpPr/>
        <p:nvPr/>
      </p:nvGrpSpPr>
      <p:grpSpPr>
        <a:xfrm>
          <a:off x="0" y="0"/>
          <a:ext cx="0" cy="0"/>
          <a:chOff x="0" y="0"/>
          <a:chExt cx="0" cy="0"/>
        </a:xfrm>
      </p:grpSpPr>
      <p:sp>
        <p:nvSpPr>
          <p:cNvPr id="184" name="Shape 184"/>
          <p:cNvSpPr/>
          <p:nvPr>
            <p:ph idx="2" type="pic"/>
          </p:nvPr>
        </p:nvSpPr>
        <p:spPr>
          <a:xfrm>
            <a:off x="2288864" y="1707043"/>
            <a:ext cx="1927396" cy="341136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Review">
  <p:cSld name="Laptop Review">
    <p:spTree>
      <p:nvGrpSpPr>
        <p:cNvPr id="185" name="Shape 185"/>
        <p:cNvGrpSpPr/>
        <p:nvPr/>
      </p:nvGrpSpPr>
      <p:grpSpPr>
        <a:xfrm>
          <a:off x="0" y="0"/>
          <a:ext cx="0" cy="0"/>
          <a:chOff x="0" y="0"/>
          <a:chExt cx="0" cy="0"/>
        </a:xfrm>
      </p:grpSpPr>
      <p:sp>
        <p:nvSpPr>
          <p:cNvPr id="186" name="Shape 186"/>
          <p:cNvSpPr/>
          <p:nvPr>
            <p:ph idx="2" type="pic"/>
          </p:nvPr>
        </p:nvSpPr>
        <p:spPr>
          <a:xfrm>
            <a:off x="7346032" y="1573577"/>
            <a:ext cx="5958778" cy="37632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ebook vs Twitter Desktop">
  <p:cSld name="Facebook vs Twitter Desktop">
    <p:spTree>
      <p:nvGrpSpPr>
        <p:cNvPr id="187" name="Shape 187"/>
        <p:cNvGrpSpPr/>
        <p:nvPr/>
      </p:nvGrpSpPr>
      <p:grpSpPr>
        <a:xfrm>
          <a:off x="0" y="0"/>
          <a:ext cx="0" cy="0"/>
          <a:chOff x="0" y="0"/>
          <a:chExt cx="0" cy="0"/>
        </a:xfrm>
      </p:grpSpPr>
      <p:sp>
        <p:nvSpPr>
          <p:cNvPr id="188" name="Shape 188"/>
          <p:cNvSpPr/>
          <p:nvPr>
            <p:ph idx="2" type="pic"/>
          </p:nvPr>
        </p:nvSpPr>
        <p:spPr>
          <a:xfrm>
            <a:off x="6787380" y="2499506"/>
            <a:ext cx="4134990" cy="231005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etitors">
  <p:cSld name="1_Competitors">
    <p:spTree>
      <p:nvGrpSpPr>
        <p:cNvPr id="29" name="Shape 29"/>
        <p:cNvGrpSpPr/>
        <p:nvPr/>
      </p:nvGrpSpPr>
      <p:grpSpPr>
        <a:xfrm>
          <a:off x="0" y="0"/>
          <a:ext cx="0" cy="0"/>
          <a:chOff x="0" y="0"/>
          <a:chExt cx="0" cy="0"/>
        </a:xfrm>
      </p:grpSpPr>
      <p:sp>
        <p:nvSpPr>
          <p:cNvPr id="30" name="Shape 30"/>
          <p:cNvSpPr/>
          <p:nvPr>
            <p:ph idx="2" type="pic"/>
          </p:nvPr>
        </p:nvSpPr>
        <p:spPr>
          <a:xfrm>
            <a:off x="7647709" y="1705605"/>
            <a:ext cx="3718344" cy="400844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 App Compares">
  <p:cSld name="iPad App Compares">
    <p:spTree>
      <p:nvGrpSpPr>
        <p:cNvPr id="189" name="Shape 189"/>
        <p:cNvGrpSpPr/>
        <p:nvPr/>
      </p:nvGrpSpPr>
      <p:grpSpPr>
        <a:xfrm>
          <a:off x="0" y="0"/>
          <a:ext cx="0" cy="0"/>
          <a:chOff x="0" y="0"/>
          <a:chExt cx="0" cy="0"/>
        </a:xfrm>
      </p:grpSpPr>
      <p:sp>
        <p:nvSpPr>
          <p:cNvPr id="190" name="Shape 190"/>
          <p:cNvSpPr/>
          <p:nvPr>
            <p:ph idx="2" type="pic"/>
          </p:nvPr>
        </p:nvSpPr>
        <p:spPr>
          <a:xfrm>
            <a:off x="4756950" y="2166310"/>
            <a:ext cx="2739366" cy="344836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191" name="Shape 191"/>
        <p:cNvGrpSpPr/>
        <p:nvPr/>
      </p:nvGrpSpPr>
      <p:grpSpPr>
        <a:xfrm>
          <a:off x="0" y="0"/>
          <a:ext cx="0" cy="0"/>
          <a:chOff x="0" y="0"/>
          <a:chExt cx="0" cy="0"/>
        </a:xfrm>
      </p:grpSpPr>
      <p:sp>
        <p:nvSpPr>
          <p:cNvPr id="192" name="Shape 192"/>
          <p:cNvSpPr/>
          <p:nvPr>
            <p:ph idx="2" type="pic"/>
          </p:nvPr>
        </p:nvSpPr>
        <p:spPr>
          <a:xfrm>
            <a:off x="6500690" y="2373903"/>
            <a:ext cx="4137674" cy="26106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193" name="Shape 193"/>
        <p:cNvGrpSpPr/>
        <p:nvPr/>
      </p:nvGrpSpPr>
      <p:grpSpPr>
        <a:xfrm>
          <a:off x="0" y="0"/>
          <a:ext cx="0" cy="0"/>
          <a:chOff x="0" y="0"/>
          <a:chExt cx="0" cy="0"/>
        </a:xfrm>
      </p:grpSpPr>
      <p:sp>
        <p:nvSpPr>
          <p:cNvPr id="194" name="Shape 194"/>
          <p:cNvSpPr/>
          <p:nvPr>
            <p:ph idx="2" type="pic"/>
          </p:nvPr>
        </p:nvSpPr>
        <p:spPr>
          <a:xfrm>
            <a:off x="0" y="1"/>
            <a:ext cx="12192000"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rojects 2">
  <p:cSld name="2_Projects 2">
    <p:spTree>
      <p:nvGrpSpPr>
        <p:cNvPr id="195" name="Shape 195"/>
        <p:cNvGrpSpPr/>
        <p:nvPr/>
      </p:nvGrpSpPr>
      <p:grpSpPr>
        <a:xfrm>
          <a:off x="0" y="0"/>
          <a:ext cx="0" cy="0"/>
          <a:chOff x="0" y="0"/>
          <a:chExt cx="0" cy="0"/>
        </a:xfrm>
      </p:grpSpPr>
      <p:sp>
        <p:nvSpPr>
          <p:cNvPr id="196" name="Shape 196"/>
          <p:cNvSpPr/>
          <p:nvPr>
            <p:ph idx="2" type="pic"/>
          </p:nvPr>
        </p:nvSpPr>
        <p:spPr>
          <a:xfrm>
            <a:off x="6096000" y="2086972"/>
            <a:ext cx="4795280" cy="35306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_1">
  <p:cSld name="Projects_1">
    <p:spTree>
      <p:nvGrpSpPr>
        <p:cNvPr id="197" name="Shape 197"/>
        <p:cNvGrpSpPr/>
        <p:nvPr/>
      </p:nvGrpSpPr>
      <p:grpSpPr>
        <a:xfrm>
          <a:off x="0" y="0"/>
          <a:ext cx="0" cy="0"/>
          <a:chOff x="0" y="0"/>
          <a:chExt cx="0" cy="0"/>
        </a:xfrm>
      </p:grpSpPr>
      <p:sp>
        <p:nvSpPr>
          <p:cNvPr id="198" name="Shape 198"/>
          <p:cNvSpPr/>
          <p:nvPr>
            <p:ph idx="2" type="pic"/>
          </p:nvPr>
        </p:nvSpPr>
        <p:spPr>
          <a:xfrm>
            <a:off x="9988325" y="2134219"/>
            <a:ext cx="2203675"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99" name="Shape 199"/>
          <p:cNvSpPr/>
          <p:nvPr>
            <p:ph idx="3" type="pic"/>
          </p:nvPr>
        </p:nvSpPr>
        <p:spPr>
          <a:xfrm>
            <a:off x="0" y="2134219"/>
            <a:ext cx="5589456"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0" name="Shape 200"/>
          <p:cNvSpPr/>
          <p:nvPr>
            <p:ph idx="4" type="pic"/>
          </p:nvPr>
        </p:nvSpPr>
        <p:spPr>
          <a:xfrm>
            <a:off x="5592981"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1" name="Shape 201"/>
          <p:cNvSpPr/>
          <p:nvPr>
            <p:ph idx="5" type="pic"/>
          </p:nvPr>
        </p:nvSpPr>
        <p:spPr>
          <a:xfrm>
            <a:off x="7790653"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ight Project">
  <p:cSld name="1_Right Project">
    <p:spTree>
      <p:nvGrpSpPr>
        <p:cNvPr id="202" name="Shape 202"/>
        <p:cNvGrpSpPr/>
        <p:nvPr/>
      </p:nvGrpSpPr>
      <p:grpSpPr>
        <a:xfrm>
          <a:off x="0" y="0"/>
          <a:ext cx="0" cy="0"/>
          <a:chOff x="0" y="0"/>
          <a:chExt cx="0" cy="0"/>
        </a:xfrm>
      </p:grpSpPr>
      <p:sp>
        <p:nvSpPr>
          <p:cNvPr id="203" name="Shape 203"/>
          <p:cNvSpPr/>
          <p:nvPr>
            <p:ph idx="2" type="pic"/>
          </p:nvPr>
        </p:nvSpPr>
        <p:spPr>
          <a:xfrm>
            <a:off x="8632668"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4" name="Shape 204"/>
          <p:cNvSpPr/>
          <p:nvPr>
            <p:ph idx="3" type="pic"/>
          </p:nvPr>
        </p:nvSpPr>
        <p:spPr>
          <a:xfrm>
            <a:off x="7345045"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Left">
  <p:cSld name="Portfolio Masonry Left">
    <p:spTree>
      <p:nvGrpSpPr>
        <p:cNvPr id="205" name="Shape 205"/>
        <p:cNvGrpSpPr/>
        <p:nvPr/>
      </p:nvGrpSpPr>
      <p:grpSpPr>
        <a:xfrm>
          <a:off x="0" y="0"/>
          <a:ext cx="0" cy="0"/>
          <a:chOff x="0" y="0"/>
          <a:chExt cx="0" cy="0"/>
        </a:xfrm>
      </p:grpSpPr>
      <p:sp>
        <p:nvSpPr>
          <p:cNvPr id="206" name="Shape 206"/>
          <p:cNvSpPr/>
          <p:nvPr>
            <p:ph idx="2" type="pic"/>
          </p:nvPr>
        </p:nvSpPr>
        <p:spPr>
          <a:xfrm>
            <a:off x="0" y="4594302"/>
            <a:ext cx="2963853"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7" name="Shape 207"/>
          <p:cNvSpPr/>
          <p:nvPr>
            <p:ph idx="3" type="pic"/>
          </p:nvPr>
        </p:nvSpPr>
        <p:spPr>
          <a:xfrm>
            <a:off x="0"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8" name="Shape 208"/>
          <p:cNvSpPr/>
          <p:nvPr>
            <p:ph idx="4" type="pic"/>
          </p:nvPr>
        </p:nvSpPr>
        <p:spPr>
          <a:xfrm>
            <a:off x="3126299"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9" name="Shape 209"/>
          <p:cNvSpPr/>
          <p:nvPr>
            <p:ph idx="5" type="pic"/>
          </p:nvPr>
        </p:nvSpPr>
        <p:spPr>
          <a:xfrm>
            <a:off x="3126299"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0" name="Shape 21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Right">
  <p:cSld name="Portfolio Masonry Right">
    <p:spTree>
      <p:nvGrpSpPr>
        <p:cNvPr id="211" name="Shape 211"/>
        <p:cNvGrpSpPr/>
        <p:nvPr/>
      </p:nvGrpSpPr>
      <p:grpSpPr>
        <a:xfrm>
          <a:off x="0" y="0"/>
          <a:ext cx="0" cy="0"/>
          <a:chOff x="0" y="0"/>
          <a:chExt cx="0" cy="0"/>
        </a:xfrm>
      </p:grpSpPr>
      <p:sp>
        <p:nvSpPr>
          <p:cNvPr id="212" name="Shape 212"/>
          <p:cNvSpPr/>
          <p:nvPr>
            <p:ph idx="2" type="pic"/>
          </p:nvPr>
        </p:nvSpPr>
        <p:spPr>
          <a:xfrm>
            <a:off x="9202695" y="4594302"/>
            <a:ext cx="2989306"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3" name="Shape 213"/>
          <p:cNvSpPr/>
          <p:nvPr>
            <p:ph idx="3" type="pic"/>
          </p:nvPr>
        </p:nvSpPr>
        <p:spPr>
          <a:xfrm>
            <a:off x="9202695"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4" name="Shape 214"/>
          <p:cNvSpPr/>
          <p:nvPr>
            <p:ph idx="4" type="pic"/>
          </p:nvPr>
        </p:nvSpPr>
        <p:spPr>
          <a:xfrm>
            <a:off x="6082684"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5" name="Shape 215"/>
          <p:cNvSpPr/>
          <p:nvPr>
            <p:ph idx="5" type="pic"/>
          </p:nvPr>
        </p:nvSpPr>
        <p:spPr>
          <a:xfrm>
            <a:off x="6082684"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6" name="Shape 216"/>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of 4">
  <p:cSld name="Portfolio of 4">
    <p:spTree>
      <p:nvGrpSpPr>
        <p:cNvPr id="217" name="Shape 217"/>
        <p:cNvGrpSpPr/>
        <p:nvPr/>
      </p:nvGrpSpPr>
      <p:grpSpPr>
        <a:xfrm>
          <a:off x="0" y="0"/>
          <a:ext cx="0" cy="0"/>
          <a:chOff x="0" y="0"/>
          <a:chExt cx="0" cy="0"/>
        </a:xfrm>
      </p:grpSpPr>
      <p:sp>
        <p:nvSpPr>
          <p:cNvPr id="218" name="Shape 218"/>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9" name="Shape 219"/>
          <p:cNvSpPr/>
          <p:nvPr>
            <p:ph idx="3" type="pic"/>
          </p:nvPr>
        </p:nvSpPr>
        <p:spPr>
          <a:xfrm>
            <a:off x="0" y="3423425"/>
            <a:ext cx="6101306"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0" name="Shape 220"/>
          <p:cNvSpPr/>
          <p:nvPr>
            <p:ph idx="4" type="pic"/>
          </p:nvPr>
        </p:nvSpPr>
        <p:spPr>
          <a:xfrm>
            <a:off x="6101306" y="0"/>
            <a:ext cx="6090694"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hone_devices of 3">
  <p:cSld name="iphone_devices of 3">
    <p:spTree>
      <p:nvGrpSpPr>
        <p:cNvPr id="221" name="Shape 221"/>
        <p:cNvGrpSpPr/>
        <p:nvPr/>
      </p:nvGrpSpPr>
      <p:grpSpPr>
        <a:xfrm>
          <a:off x="0" y="0"/>
          <a:ext cx="0" cy="0"/>
          <a:chOff x="0" y="0"/>
          <a:chExt cx="0" cy="0"/>
        </a:xfrm>
      </p:grpSpPr>
      <p:sp>
        <p:nvSpPr>
          <p:cNvPr id="222" name="Shape 222"/>
          <p:cNvSpPr/>
          <p:nvPr>
            <p:ph idx="2" type="pic"/>
          </p:nvPr>
        </p:nvSpPr>
        <p:spPr>
          <a:xfrm>
            <a:off x="2510100"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3" name="Shape 223"/>
          <p:cNvSpPr/>
          <p:nvPr>
            <p:ph idx="3" type="pic"/>
          </p:nvPr>
        </p:nvSpPr>
        <p:spPr>
          <a:xfrm>
            <a:off x="5168157" y="3938259"/>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4" name="Shape 224"/>
          <p:cNvSpPr/>
          <p:nvPr>
            <p:ph idx="4" type="pic"/>
          </p:nvPr>
        </p:nvSpPr>
        <p:spPr>
          <a:xfrm>
            <a:off x="7755202"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5" name="Shape 225"/>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Mission 2">
  <p:cSld name="Our Mission 2">
    <p:spTree>
      <p:nvGrpSpPr>
        <p:cNvPr id="31" name="Shape 31"/>
        <p:cNvGrpSpPr/>
        <p:nvPr/>
      </p:nvGrpSpPr>
      <p:grpSpPr>
        <a:xfrm>
          <a:off x="0" y="0"/>
          <a:ext cx="0" cy="0"/>
          <a:chOff x="0" y="0"/>
          <a:chExt cx="0" cy="0"/>
        </a:xfrm>
      </p:grpSpPr>
      <p:sp>
        <p:nvSpPr>
          <p:cNvPr id="32" name="Shape 32"/>
          <p:cNvSpPr/>
          <p:nvPr>
            <p:ph idx="2" type="pic"/>
          </p:nvPr>
        </p:nvSpPr>
        <p:spPr>
          <a:xfrm>
            <a:off x="1" y="2045842"/>
            <a:ext cx="6054418" cy="33848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phone_devices of 3">
  <p:cSld name="1_iphone_devices of 3">
    <p:spTree>
      <p:nvGrpSpPr>
        <p:cNvPr id="226" name="Shape 226"/>
        <p:cNvGrpSpPr/>
        <p:nvPr/>
      </p:nvGrpSpPr>
      <p:grpSpPr>
        <a:xfrm>
          <a:off x="0" y="0"/>
          <a:ext cx="0" cy="0"/>
          <a:chOff x="0" y="0"/>
          <a:chExt cx="0" cy="0"/>
        </a:xfrm>
      </p:grpSpPr>
      <p:sp>
        <p:nvSpPr>
          <p:cNvPr id="227" name="Shape 227"/>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28" name="Shape 228"/>
          <p:cNvSpPr/>
          <p:nvPr>
            <p:ph idx="2" type="pic"/>
          </p:nvPr>
        </p:nvSpPr>
        <p:spPr>
          <a:xfrm>
            <a:off x="6970174" y="1623849"/>
            <a:ext cx="3621758" cy="64375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phone_devices of 3">
  <p:cSld name="2_iphone_devices of 3">
    <p:spTree>
      <p:nvGrpSpPr>
        <p:cNvPr id="229" name="Shape 229"/>
        <p:cNvGrpSpPr/>
        <p:nvPr/>
      </p:nvGrpSpPr>
      <p:grpSpPr>
        <a:xfrm>
          <a:off x="0" y="0"/>
          <a:ext cx="0" cy="0"/>
          <a:chOff x="0" y="0"/>
          <a:chExt cx="0" cy="0"/>
        </a:xfrm>
      </p:grpSpPr>
      <p:sp>
        <p:nvSpPr>
          <p:cNvPr id="230" name="Shape 23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31" name="Shape 231"/>
          <p:cNvSpPr/>
          <p:nvPr>
            <p:ph idx="2" type="pic"/>
          </p:nvPr>
        </p:nvSpPr>
        <p:spPr>
          <a:xfrm>
            <a:off x="4627808" y="3115099"/>
            <a:ext cx="2878918" cy="510335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232" name="Shape 232"/>
        <p:cNvGrpSpPr/>
        <p:nvPr/>
      </p:nvGrpSpPr>
      <p:grpSpPr>
        <a:xfrm>
          <a:off x="0" y="0"/>
          <a:ext cx="0" cy="0"/>
          <a:chOff x="0" y="0"/>
          <a:chExt cx="0" cy="0"/>
        </a:xfrm>
      </p:grpSpPr>
      <p:sp>
        <p:nvSpPr>
          <p:cNvPr id="233" name="Shape 233"/>
          <p:cNvSpPr/>
          <p:nvPr>
            <p:ph idx="2" type="pic"/>
          </p:nvPr>
        </p:nvSpPr>
        <p:spPr>
          <a:xfrm>
            <a:off x="1140948" y="1667631"/>
            <a:ext cx="2248875" cy="26080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rvices Features">
  <p:cSld name="Services Features">
    <p:spTree>
      <p:nvGrpSpPr>
        <p:cNvPr id="234" name="Shape 234"/>
        <p:cNvGrpSpPr/>
        <p:nvPr/>
      </p:nvGrpSpPr>
      <p:grpSpPr>
        <a:xfrm>
          <a:off x="0" y="0"/>
          <a:ext cx="0" cy="0"/>
          <a:chOff x="0" y="0"/>
          <a:chExt cx="0" cy="0"/>
        </a:xfrm>
      </p:grpSpPr>
      <p:sp>
        <p:nvSpPr>
          <p:cNvPr id="235" name="Shape 235"/>
          <p:cNvSpPr/>
          <p:nvPr>
            <p:ph idx="2" type="pic"/>
          </p:nvPr>
        </p:nvSpPr>
        <p:spPr>
          <a:xfrm>
            <a:off x="-1" y="3644900"/>
            <a:ext cx="12192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236" name="Shape 236"/>
        <p:cNvGrpSpPr/>
        <p:nvPr/>
      </p:nvGrpSpPr>
      <p:grpSpPr>
        <a:xfrm>
          <a:off x="0" y="0"/>
          <a:ext cx="0" cy="0"/>
          <a:chOff x="0" y="0"/>
          <a:chExt cx="0" cy="0"/>
        </a:xfrm>
      </p:grpSpPr>
      <p:sp>
        <p:nvSpPr>
          <p:cNvPr id="237" name="Shape 237"/>
          <p:cNvSpPr/>
          <p:nvPr>
            <p:ph idx="2" type="pic"/>
          </p:nvPr>
        </p:nvSpPr>
        <p:spPr>
          <a:xfrm>
            <a:off x="6662666" y="454412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8" name="Shape 238"/>
          <p:cNvSpPr/>
          <p:nvPr>
            <p:ph idx="3" type="pic"/>
          </p:nvPr>
        </p:nvSpPr>
        <p:spPr>
          <a:xfrm>
            <a:off x="2432977" y="3289610"/>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9" name="Shape 239"/>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2">
  <p:cSld name="Timeline 2">
    <p:spTree>
      <p:nvGrpSpPr>
        <p:cNvPr id="240" name="Shape 240"/>
        <p:cNvGrpSpPr/>
        <p:nvPr/>
      </p:nvGrpSpPr>
      <p:grpSpPr>
        <a:xfrm>
          <a:off x="0" y="0"/>
          <a:ext cx="0" cy="0"/>
          <a:chOff x="0" y="0"/>
          <a:chExt cx="0" cy="0"/>
        </a:xfrm>
      </p:grpSpPr>
      <p:sp>
        <p:nvSpPr>
          <p:cNvPr id="241" name="Shape 241"/>
          <p:cNvSpPr/>
          <p:nvPr>
            <p:ph idx="2" type="pic"/>
          </p:nvPr>
        </p:nvSpPr>
        <p:spPr>
          <a:xfrm>
            <a:off x="6662666" y="2263943"/>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2" name="Shape 242"/>
          <p:cNvSpPr/>
          <p:nvPr>
            <p:ph idx="3" type="pic"/>
          </p:nvPr>
        </p:nvSpPr>
        <p:spPr>
          <a:xfrm>
            <a:off x="2432977" y="100943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3" name="Shape 243"/>
          <p:cNvSpPr/>
          <p:nvPr>
            <p:ph idx="4" type="pic"/>
          </p:nvPr>
        </p:nvSpPr>
        <p:spPr>
          <a:xfrm>
            <a:off x="2432977" y="4176378"/>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4" name="Shape 244"/>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s">
  <p:cSld name="Quotes">
    <p:spTree>
      <p:nvGrpSpPr>
        <p:cNvPr id="245" name="Shape 245"/>
        <p:cNvGrpSpPr/>
        <p:nvPr/>
      </p:nvGrpSpPr>
      <p:grpSpPr>
        <a:xfrm>
          <a:off x="0" y="0"/>
          <a:ext cx="0" cy="0"/>
          <a:chOff x="0" y="0"/>
          <a:chExt cx="0" cy="0"/>
        </a:xfrm>
      </p:grpSpPr>
      <p:sp>
        <p:nvSpPr>
          <p:cNvPr id="246" name="Shape 246"/>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7" name="Shape 247"/>
          <p:cNvSpPr/>
          <p:nvPr>
            <p:ph idx="3" type="pic"/>
          </p:nvPr>
        </p:nvSpPr>
        <p:spPr>
          <a:xfrm>
            <a:off x="-11154" y="0"/>
            <a:ext cx="6112460"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8" name="Shape 248"/>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_the_squad">
  <p:cSld name="Meet_the_squad">
    <p:spTree>
      <p:nvGrpSpPr>
        <p:cNvPr id="249" name="Shape 249"/>
        <p:cNvGrpSpPr/>
        <p:nvPr/>
      </p:nvGrpSpPr>
      <p:grpSpPr>
        <a:xfrm>
          <a:off x="0" y="0"/>
          <a:ext cx="0" cy="0"/>
          <a:chOff x="0" y="0"/>
          <a:chExt cx="0" cy="0"/>
        </a:xfrm>
      </p:grpSpPr>
      <p:sp>
        <p:nvSpPr>
          <p:cNvPr id="250" name="Shape 250"/>
          <p:cNvSpPr/>
          <p:nvPr>
            <p:ph idx="2" type="pic"/>
          </p:nvPr>
        </p:nvSpPr>
        <p:spPr>
          <a:xfrm>
            <a:off x="1360720"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1" name="Shape 251"/>
          <p:cNvSpPr/>
          <p:nvPr>
            <p:ph idx="3" type="pic"/>
          </p:nvPr>
        </p:nvSpPr>
        <p:spPr>
          <a:xfrm>
            <a:off x="7831785"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2" name="Shape 252"/>
          <p:cNvSpPr/>
          <p:nvPr>
            <p:ph idx="4" type="pic"/>
          </p:nvPr>
        </p:nvSpPr>
        <p:spPr>
          <a:xfrm>
            <a:off x="4596253"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2">
  <p:cSld name="Team 2">
    <p:spTree>
      <p:nvGrpSpPr>
        <p:cNvPr id="253" name="Shape 253"/>
        <p:cNvGrpSpPr/>
        <p:nvPr/>
      </p:nvGrpSpPr>
      <p:grpSpPr>
        <a:xfrm>
          <a:off x="0" y="0"/>
          <a:ext cx="0" cy="0"/>
          <a:chOff x="0" y="0"/>
          <a:chExt cx="0" cy="0"/>
        </a:xfrm>
      </p:grpSpPr>
      <p:sp>
        <p:nvSpPr>
          <p:cNvPr id="254" name="Shape 254"/>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5" name="Shape 255"/>
          <p:cNvSpPr/>
          <p:nvPr>
            <p:ph idx="3"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6" name="Shape 256"/>
          <p:cNvSpPr/>
          <p:nvPr>
            <p:ph idx="4"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7" name="Shape 257"/>
          <p:cNvSpPr/>
          <p:nvPr>
            <p:ph idx="5"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8" name="Shape 258"/>
          <p:cNvSpPr/>
          <p:nvPr>
            <p:ph idx="6"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 2">
  <p:cSld name="1_Team 2">
    <p:spTree>
      <p:nvGrpSpPr>
        <p:cNvPr id="259" name="Shape 259"/>
        <p:cNvGrpSpPr/>
        <p:nvPr/>
      </p:nvGrpSpPr>
      <p:grpSpPr>
        <a:xfrm>
          <a:off x="0" y="0"/>
          <a:ext cx="0" cy="0"/>
          <a:chOff x="0" y="0"/>
          <a:chExt cx="0" cy="0"/>
        </a:xfrm>
      </p:grpSpPr>
      <p:sp>
        <p:nvSpPr>
          <p:cNvPr id="260" name="Shape 260"/>
          <p:cNvSpPr/>
          <p:nvPr>
            <p:ph idx="2"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1" name="Shape 261"/>
          <p:cNvSpPr/>
          <p:nvPr>
            <p:ph idx="3"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2" name="Shape 262"/>
          <p:cNvSpPr/>
          <p:nvPr>
            <p:ph idx="4"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3" name="Shape 263"/>
          <p:cNvSpPr/>
          <p:nvPr>
            <p:ph idx="5"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v4">
  <p:cSld name="Big Picture v4">
    <p:spTree>
      <p:nvGrpSpPr>
        <p:cNvPr id="33" name="Shape 33"/>
        <p:cNvGrpSpPr/>
        <p:nvPr/>
      </p:nvGrpSpPr>
      <p:grpSpPr>
        <a:xfrm>
          <a:off x="0" y="0"/>
          <a:ext cx="0" cy="0"/>
          <a:chOff x="0" y="0"/>
          <a:chExt cx="0" cy="0"/>
        </a:xfrm>
      </p:grpSpPr>
      <p:sp>
        <p:nvSpPr>
          <p:cNvPr id="34" name="Shape 34"/>
          <p:cNvSpPr/>
          <p:nvPr>
            <p:ph idx="2" type="pic"/>
          </p:nvPr>
        </p:nvSpPr>
        <p:spPr>
          <a:xfrm>
            <a:off x="1" y="1"/>
            <a:ext cx="12191999"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Laptop3">
  <p:cSld name="1_Laptop3">
    <p:spTree>
      <p:nvGrpSpPr>
        <p:cNvPr id="264" name="Shape 264"/>
        <p:cNvGrpSpPr/>
        <p:nvPr/>
      </p:nvGrpSpPr>
      <p:grpSpPr>
        <a:xfrm>
          <a:off x="0" y="0"/>
          <a:ext cx="0" cy="0"/>
          <a:chOff x="0" y="0"/>
          <a:chExt cx="0" cy="0"/>
        </a:xfrm>
      </p:grpSpPr>
      <p:sp>
        <p:nvSpPr>
          <p:cNvPr id="265" name="Shape 265"/>
          <p:cNvSpPr/>
          <p:nvPr>
            <p:ph idx="2" type="pic"/>
          </p:nvPr>
        </p:nvSpPr>
        <p:spPr>
          <a:xfrm>
            <a:off x="4216575" y="2440066"/>
            <a:ext cx="3790604" cy="240130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mockup">
  <p:cSld name="Laptop mockup">
    <p:spTree>
      <p:nvGrpSpPr>
        <p:cNvPr id="266" name="Shape 266"/>
        <p:cNvGrpSpPr/>
        <p:nvPr/>
      </p:nvGrpSpPr>
      <p:grpSpPr>
        <a:xfrm>
          <a:off x="0" y="0"/>
          <a:ext cx="0" cy="0"/>
          <a:chOff x="0" y="0"/>
          <a:chExt cx="0" cy="0"/>
        </a:xfrm>
      </p:grpSpPr>
      <p:sp>
        <p:nvSpPr>
          <p:cNvPr id="267" name="Shape 267"/>
          <p:cNvSpPr/>
          <p:nvPr>
            <p:ph idx="2" type="pic"/>
          </p:nvPr>
        </p:nvSpPr>
        <p:spPr>
          <a:xfrm>
            <a:off x="7341086"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8" name="Shape 268"/>
          <p:cNvSpPr/>
          <p:nvPr>
            <p:ph idx="3" type="pic"/>
          </p:nvPr>
        </p:nvSpPr>
        <p:spPr>
          <a:xfrm>
            <a:off x="1930378"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9" name="Shape 269"/>
          <p:cNvSpPr/>
          <p:nvPr>
            <p:ph idx="4" type="pic"/>
          </p:nvPr>
        </p:nvSpPr>
        <p:spPr>
          <a:xfrm>
            <a:off x="4452513" y="3544622"/>
            <a:ext cx="3281748" cy="20711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 our Team">
  <p:cSld name="Meet our Team">
    <p:spTree>
      <p:nvGrpSpPr>
        <p:cNvPr id="270" name="Shape 270"/>
        <p:cNvGrpSpPr/>
        <p:nvPr/>
      </p:nvGrpSpPr>
      <p:grpSpPr>
        <a:xfrm>
          <a:off x="0" y="0"/>
          <a:ext cx="0" cy="0"/>
          <a:chOff x="0" y="0"/>
          <a:chExt cx="0" cy="0"/>
        </a:xfrm>
      </p:grpSpPr>
      <p:sp>
        <p:nvSpPr>
          <p:cNvPr id="271" name="Shape 271"/>
          <p:cNvSpPr/>
          <p:nvPr>
            <p:ph idx="2" type="pic"/>
          </p:nvPr>
        </p:nvSpPr>
        <p:spPr>
          <a:xfrm>
            <a:off x="1804567"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2" name="Shape 272"/>
          <p:cNvSpPr/>
          <p:nvPr>
            <p:ph idx="3" type="pic"/>
          </p:nvPr>
        </p:nvSpPr>
        <p:spPr>
          <a:xfrm>
            <a:off x="6429036"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3" name="Shape 273"/>
          <p:cNvSpPr/>
          <p:nvPr>
            <p:ph idx="4" type="pic"/>
          </p:nvPr>
        </p:nvSpPr>
        <p:spPr>
          <a:xfrm>
            <a:off x="1804567"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4" name="Shape 274"/>
          <p:cNvSpPr/>
          <p:nvPr>
            <p:ph idx="5" type="pic"/>
          </p:nvPr>
        </p:nvSpPr>
        <p:spPr>
          <a:xfrm>
            <a:off x="6429036"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p:cSld name="What we do">
    <p:spTree>
      <p:nvGrpSpPr>
        <p:cNvPr id="275" name="Shape 275"/>
        <p:cNvGrpSpPr/>
        <p:nvPr/>
      </p:nvGrpSpPr>
      <p:grpSpPr>
        <a:xfrm>
          <a:off x="0" y="0"/>
          <a:ext cx="0" cy="0"/>
          <a:chOff x="0" y="0"/>
          <a:chExt cx="0" cy="0"/>
        </a:xfrm>
      </p:grpSpPr>
      <p:sp>
        <p:nvSpPr>
          <p:cNvPr id="276" name="Shape 276"/>
          <p:cNvSpPr/>
          <p:nvPr>
            <p:ph idx="2" type="pic"/>
          </p:nvPr>
        </p:nvSpPr>
        <p:spPr>
          <a:xfrm>
            <a:off x="1199579" y="2257898"/>
            <a:ext cx="4466716" cy="32682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2">
  <p:cSld name="What we do 2">
    <p:spTree>
      <p:nvGrpSpPr>
        <p:cNvPr id="277" name="Shape 277"/>
        <p:cNvGrpSpPr/>
        <p:nvPr/>
      </p:nvGrpSpPr>
      <p:grpSpPr>
        <a:xfrm>
          <a:off x="0" y="0"/>
          <a:ext cx="0" cy="0"/>
          <a:chOff x="0" y="0"/>
          <a:chExt cx="0" cy="0"/>
        </a:xfrm>
      </p:grpSpPr>
      <p:sp>
        <p:nvSpPr>
          <p:cNvPr id="278" name="Shape 278"/>
          <p:cNvSpPr/>
          <p:nvPr>
            <p:ph idx="2" type="pic"/>
          </p:nvPr>
        </p:nvSpPr>
        <p:spPr>
          <a:xfrm>
            <a:off x="877492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9" name="Shape 279"/>
          <p:cNvSpPr/>
          <p:nvPr>
            <p:ph idx="3" type="pic"/>
          </p:nvPr>
        </p:nvSpPr>
        <p:spPr>
          <a:xfrm>
            <a:off x="6340732"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0" name="Shape 280"/>
          <p:cNvSpPr/>
          <p:nvPr>
            <p:ph idx="4" type="pic"/>
          </p:nvPr>
        </p:nvSpPr>
        <p:spPr>
          <a:xfrm>
            <a:off x="3906539"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1" name="Shape 281"/>
          <p:cNvSpPr/>
          <p:nvPr>
            <p:ph idx="5" type="pic"/>
          </p:nvPr>
        </p:nvSpPr>
        <p:spPr>
          <a:xfrm>
            <a:off x="147234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Left">
  <p:cSld name="Partners Left">
    <p:spTree>
      <p:nvGrpSpPr>
        <p:cNvPr id="282" name="Shape 282"/>
        <p:cNvGrpSpPr/>
        <p:nvPr/>
      </p:nvGrpSpPr>
      <p:grpSpPr>
        <a:xfrm>
          <a:off x="0" y="0"/>
          <a:ext cx="0" cy="0"/>
          <a:chOff x="0" y="0"/>
          <a:chExt cx="0" cy="0"/>
        </a:xfrm>
      </p:grpSpPr>
      <p:sp>
        <p:nvSpPr>
          <p:cNvPr id="283" name="Shape 283"/>
          <p:cNvSpPr/>
          <p:nvPr>
            <p:ph idx="2" type="pic"/>
          </p:nvPr>
        </p:nvSpPr>
        <p:spPr>
          <a:xfrm>
            <a:off x="4065682"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4" name="Shape 284"/>
          <p:cNvSpPr/>
          <p:nvPr>
            <p:ph idx="3" type="pic"/>
          </p:nvPr>
        </p:nvSpPr>
        <p:spPr>
          <a:xfrm>
            <a:off x="1841968"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5" name="Shape 285"/>
          <p:cNvSpPr/>
          <p:nvPr>
            <p:ph idx="4" type="pic"/>
          </p:nvPr>
        </p:nvSpPr>
        <p:spPr>
          <a:xfrm>
            <a:off x="8513109"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6" name="Shape 286"/>
          <p:cNvSpPr/>
          <p:nvPr>
            <p:ph idx="5" type="pic"/>
          </p:nvPr>
        </p:nvSpPr>
        <p:spPr>
          <a:xfrm>
            <a:off x="6289396"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7" name="Shape 287"/>
          <p:cNvSpPr/>
          <p:nvPr>
            <p:ph idx="6" type="pic"/>
          </p:nvPr>
        </p:nvSpPr>
        <p:spPr>
          <a:xfrm>
            <a:off x="4065682"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8" name="Shape 288"/>
          <p:cNvSpPr/>
          <p:nvPr>
            <p:ph idx="7" type="pic"/>
          </p:nvPr>
        </p:nvSpPr>
        <p:spPr>
          <a:xfrm>
            <a:off x="1841968"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9" name="Shape 289"/>
          <p:cNvSpPr/>
          <p:nvPr>
            <p:ph idx="8" type="pic"/>
          </p:nvPr>
        </p:nvSpPr>
        <p:spPr>
          <a:xfrm>
            <a:off x="8513109"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0" name="Shape 290"/>
          <p:cNvSpPr/>
          <p:nvPr>
            <p:ph idx="9" type="pic"/>
          </p:nvPr>
        </p:nvSpPr>
        <p:spPr>
          <a:xfrm>
            <a:off x="6289396"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of 4">
  <p:cSld name="Partners of 4">
    <p:spTree>
      <p:nvGrpSpPr>
        <p:cNvPr id="291" name="Shape 291"/>
        <p:cNvGrpSpPr/>
        <p:nvPr/>
      </p:nvGrpSpPr>
      <p:grpSpPr>
        <a:xfrm>
          <a:off x="0" y="0"/>
          <a:ext cx="0" cy="0"/>
          <a:chOff x="0" y="0"/>
          <a:chExt cx="0" cy="0"/>
        </a:xfrm>
      </p:grpSpPr>
      <p:sp>
        <p:nvSpPr>
          <p:cNvPr id="292" name="Shape 292"/>
          <p:cNvSpPr/>
          <p:nvPr>
            <p:ph idx="2" type="pic"/>
          </p:nvPr>
        </p:nvSpPr>
        <p:spPr>
          <a:xfrm>
            <a:off x="3639220"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3" name="Shape 293"/>
          <p:cNvSpPr/>
          <p:nvPr>
            <p:ph idx="3" type="pic"/>
          </p:nvPr>
        </p:nvSpPr>
        <p:spPr>
          <a:xfrm>
            <a:off x="975336"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4" name="Shape 294"/>
          <p:cNvSpPr/>
          <p:nvPr>
            <p:ph idx="4" type="pic"/>
          </p:nvPr>
        </p:nvSpPr>
        <p:spPr>
          <a:xfrm>
            <a:off x="8966988"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5" name="Shape 295"/>
          <p:cNvSpPr/>
          <p:nvPr>
            <p:ph idx="5" type="pic"/>
          </p:nvPr>
        </p:nvSpPr>
        <p:spPr>
          <a:xfrm>
            <a:off x="6303105"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1">
  <p:cSld name="Portfolio 1">
    <p:spTree>
      <p:nvGrpSpPr>
        <p:cNvPr id="296" name="Shape 296"/>
        <p:cNvGrpSpPr/>
        <p:nvPr/>
      </p:nvGrpSpPr>
      <p:grpSpPr>
        <a:xfrm>
          <a:off x="0" y="0"/>
          <a:ext cx="0" cy="0"/>
          <a:chOff x="0" y="0"/>
          <a:chExt cx="0" cy="0"/>
        </a:xfrm>
      </p:grpSpPr>
      <p:sp>
        <p:nvSpPr>
          <p:cNvPr id="297" name="Shape 297"/>
          <p:cNvSpPr/>
          <p:nvPr>
            <p:ph idx="2" type="pic"/>
          </p:nvPr>
        </p:nvSpPr>
        <p:spPr>
          <a:xfrm>
            <a:off x="7781472" y="2196790"/>
            <a:ext cx="4410528"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8" name="Shape 298"/>
          <p:cNvSpPr/>
          <p:nvPr>
            <p:ph idx="3" type="pic"/>
          </p:nvPr>
        </p:nvSpPr>
        <p:spPr>
          <a:xfrm>
            <a:off x="0" y="2196790"/>
            <a:ext cx="4439342"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9" name="Shape 299"/>
          <p:cNvSpPr/>
          <p:nvPr/>
        </p:nvSpPr>
        <p:spPr>
          <a:xfrm>
            <a:off x="4227414" y="6144322"/>
            <a:ext cx="3680861" cy="5687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_Martik-feat">
  <p:cSld name="iPad_Martik-feat">
    <p:spTree>
      <p:nvGrpSpPr>
        <p:cNvPr id="300" name="Shape 300"/>
        <p:cNvGrpSpPr/>
        <p:nvPr/>
      </p:nvGrpSpPr>
      <p:grpSpPr>
        <a:xfrm>
          <a:off x="0" y="0"/>
          <a:ext cx="0" cy="0"/>
          <a:chOff x="0" y="0"/>
          <a:chExt cx="0" cy="0"/>
        </a:xfrm>
      </p:grpSpPr>
      <p:sp>
        <p:nvSpPr>
          <p:cNvPr id="301" name="Shape 301"/>
          <p:cNvSpPr/>
          <p:nvPr>
            <p:ph idx="2" type="pic"/>
          </p:nvPr>
        </p:nvSpPr>
        <p:spPr>
          <a:xfrm>
            <a:off x="6954065" y="1493887"/>
            <a:ext cx="3169191" cy="397637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rojects 2">
  <p:cSld name="1_Projects 2">
    <p:spTree>
      <p:nvGrpSpPr>
        <p:cNvPr id="302" name="Shape 302"/>
        <p:cNvGrpSpPr/>
        <p:nvPr/>
      </p:nvGrpSpPr>
      <p:grpSpPr>
        <a:xfrm>
          <a:off x="0" y="0"/>
          <a:ext cx="0" cy="0"/>
          <a:chOff x="0" y="0"/>
          <a:chExt cx="0" cy="0"/>
        </a:xfrm>
      </p:grpSpPr>
      <p:sp>
        <p:nvSpPr>
          <p:cNvPr id="303" name="Shape 303"/>
          <p:cNvSpPr/>
          <p:nvPr>
            <p:ph idx="2" type="pic"/>
          </p:nvPr>
        </p:nvSpPr>
        <p:spPr>
          <a:xfrm>
            <a:off x="9146382" y="0"/>
            <a:ext cx="3045618"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4" name="Shape 304"/>
          <p:cNvSpPr/>
          <p:nvPr>
            <p:ph idx="3" type="pic"/>
          </p:nvPr>
        </p:nvSpPr>
        <p:spPr>
          <a:xfrm>
            <a:off x="5873867" y="0"/>
            <a:ext cx="3045745"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5" name="Shape 305"/>
          <p:cNvSpPr/>
          <p:nvPr/>
        </p:nvSpPr>
        <p:spPr>
          <a:xfrm>
            <a:off x="4417033" y="6300440"/>
            <a:ext cx="3379700" cy="35683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Right">
  <p:cSld name="Half Picture Right">
    <p:spTree>
      <p:nvGrpSpPr>
        <p:cNvPr id="35" name="Shape 35"/>
        <p:cNvGrpSpPr/>
        <p:nvPr/>
      </p:nvGrpSpPr>
      <p:grpSpPr>
        <a:xfrm>
          <a:off x="0" y="0"/>
          <a:ext cx="0" cy="0"/>
          <a:chOff x="0" y="0"/>
          <a:chExt cx="0" cy="0"/>
        </a:xfrm>
      </p:grpSpPr>
      <p:sp>
        <p:nvSpPr>
          <p:cNvPr id="36" name="Shape 36"/>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37" name="Shape 37"/>
          <p:cNvSpPr/>
          <p:nvPr>
            <p:ph idx="2" type="pic"/>
          </p:nvPr>
        </p:nvSpPr>
        <p:spPr>
          <a:xfrm>
            <a:off x="6106298"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306" name="Shape 306"/>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welcome message 4">
  <p:cSld name="1_welcome message 4">
    <p:spTree>
      <p:nvGrpSpPr>
        <p:cNvPr id="307" name="Shape 307"/>
        <p:cNvGrpSpPr/>
        <p:nvPr/>
      </p:nvGrpSpPr>
      <p:grpSpPr>
        <a:xfrm>
          <a:off x="0" y="0"/>
          <a:ext cx="0" cy="0"/>
          <a:chOff x="0" y="0"/>
          <a:chExt cx="0" cy="0"/>
        </a:xfrm>
      </p:grpSpPr>
      <p:sp>
        <p:nvSpPr>
          <p:cNvPr id="308" name="Shape 308"/>
          <p:cNvSpPr/>
          <p:nvPr>
            <p:ph idx="2" type="pic"/>
          </p:nvPr>
        </p:nvSpPr>
        <p:spPr>
          <a:xfrm>
            <a:off x="-4509" y="0"/>
            <a:ext cx="751123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9" name="Shape 309"/>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General Slide">
  <p:cSld name="21_General Slide">
    <p:spTree>
      <p:nvGrpSpPr>
        <p:cNvPr id="310" name="Shape 310"/>
        <p:cNvGrpSpPr/>
        <p:nvPr/>
      </p:nvGrpSpPr>
      <p:grpSpPr>
        <a:xfrm>
          <a:off x="0" y="0"/>
          <a:ext cx="0" cy="0"/>
          <a:chOff x="0" y="0"/>
          <a:chExt cx="0" cy="0"/>
        </a:xfrm>
      </p:grpSpPr>
      <p:sp>
        <p:nvSpPr>
          <p:cNvPr id="311" name="Shape 311"/>
          <p:cNvSpPr/>
          <p:nvPr>
            <p:ph idx="2" type="pic"/>
          </p:nvPr>
        </p:nvSpPr>
        <p:spPr>
          <a:xfrm>
            <a:off x="1" y="0"/>
            <a:ext cx="4272029"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12" name="Shape 312"/>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Left">
  <p:cSld name="Half Picture Left">
    <p:spTree>
      <p:nvGrpSpPr>
        <p:cNvPr id="38" name="Shape 38"/>
        <p:cNvGrpSpPr/>
        <p:nvPr/>
      </p:nvGrpSpPr>
      <p:grpSpPr>
        <a:xfrm>
          <a:off x="0" y="0"/>
          <a:ext cx="0" cy="0"/>
          <a:chOff x="0" y="0"/>
          <a:chExt cx="0" cy="0"/>
        </a:xfrm>
      </p:grpSpPr>
      <p:sp>
        <p:nvSpPr>
          <p:cNvPr id="39" name="Shape 39"/>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40" name="Shape 40"/>
          <p:cNvSpPr/>
          <p:nvPr>
            <p:ph idx="2" type="pic"/>
          </p:nvPr>
        </p:nvSpPr>
        <p:spPr>
          <a:xfrm>
            <a:off x="0"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83" Type="http://schemas.openxmlformats.org/officeDocument/2006/relationships/theme" Target="../theme/theme2.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1" y="365129"/>
            <a:ext cx="10515600" cy="1325563"/>
          </a:xfrm>
          <a:prstGeom prst="rect">
            <a:avLst/>
          </a:prstGeom>
          <a:noFill/>
          <a:ln>
            <a:noFill/>
          </a:ln>
        </p:spPr>
        <p:txBody>
          <a:bodyPr anchorCtr="0" anchor="ctr" bIns="91400" lIns="182825" spcFirstLastPara="1" rIns="182825" wrap="square" tIns="91400"/>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1" y="1825625"/>
            <a:ext cx="10515600" cy="4351338"/>
          </a:xfrm>
          <a:prstGeom prst="rect">
            <a:avLst/>
          </a:prstGeom>
          <a:noFill/>
          <a:ln>
            <a:noFill/>
          </a:ln>
        </p:spPr>
        <p:txBody>
          <a:bodyPr anchorCtr="0" anchor="t" bIns="91400" lIns="182825" spcFirstLastPara="1" rIns="182825" wrap="square" tIns="91400"/>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 name="Shape 12"/>
          <p:cNvSpPr txBox="1"/>
          <p:nvPr>
            <p:ph idx="10" type="dt"/>
          </p:nvPr>
        </p:nvSpPr>
        <p:spPr>
          <a:xfrm>
            <a:off x="838201" y="6356354"/>
            <a:ext cx="2743200" cy="365125"/>
          </a:xfrm>
          <a:prstGeom prst="rect">
            <a:avLst/>
          </a:prstGeom>
          <a:noFill/>
          <a:ln>
            <a:noFill/>
          </a:ln>
        </p:spPr>
        <p:txBody>
          <a:bodyPr anchorCtr="0" anchor="ctr" bIns="91400" lIns="182825" spcFirstLastPara="1" rIns="182825" wrap="square" tIns="91400"/>
          <a:lstStyle>
            <a:lvl1pPr lvl="0" marR="0" rtl="0" algn="l">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3" name="Shape 13"/>
          <p:cNvSpPr txBox="1"/>
          <p:nvPr>
            <p:ph idx="11" type="ftr"/>
          </p:nvPr>
        </p:nvSpPr>
        <p:spPr>
          <a:xfrm>
            <a:off x="4038601" y="6356354"/>
            <a:ext cx="4114800" cy="365125"/>
          </a:xfrm>
          <a:prstGeom prst="rect">
            <a:avLst/>
          </a:prstGeom>
          <a:noFill/>
          <a:ln>
            <a:noFill/>
          </a:ln>
        </p:spPr>
        <p:txBody>
          <a:bodyPr anchorCtr="0" anchor="ctr" bIns="91400" lIns="182825" spcFirstLastPara="1" rIns="182825" wrap="square" tIns="91400"/>
          <a:lstStyle>
            <a:lvl1pPr lvl="0" marR="0" rtl="0" algn="ctr">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4" name="Shape 14"/>
          <p:cNvSpPr txBox="1"/>
          <p:nvPr>
            <p:ph idx="12" type="sldNum"/>
          </p:nvPr>
        </p:nvSpPr>
        <p:spPr>
          <a:xfrm>
            <a:off x="8610600" y="6356354"/>
            <a:ext cx="2743200" cy="365125"/>
          </a:xfrm>
          <a:prstGeom prst="rect">
            <a:avLst/>
          </a:prstGeom>
          <a:noFill/>
          <a:ln>
            <a:noFill/>
          </a:ln>
        </p:spPr>
        <p:txBody>
          <a:bodyPr anchorCtr="0" anchor="ctr" bIns="91400" lIns="182825" spcFirstLastPara="1" rIns="182825" wrap="square" tIns="91400">
            <a:noAutofit/>
          </a:bodyPr>
          <a:lstStyle>
            <a:lvl1pPr indent="0" lvl="0" marL="0" marR="0" rtl="0" algn="r">
              <a:spcBef>
                <a:spcPts val="0"/>
              </a:spcBef>
              <a:buNone/>
              <a:defRPr b="1" i="0" sz="1200" u="none" cap="none" strike="noStrike">
                <a:solidFill>
                  <a:srgbClr val="9197A0"/>
                </a:solidFill>
                <a:latin typeface="Lato"/>
                <a:ea typeface="Lato"/>
                <a:cs typeface="Lato"/>
                <a:sym typeface="Lato"/>
              </a:defRPr>
            </a:lvl1pPr>
            <a:lvl2pPr indent="0" lvl="1" marL="0" marR="0" rtl="0" algn="r">
              <a:spcBef>
                <a:spcPts val="0"/>
              </a:spcBef>
              <a:buNone/>
              <a:defRPr b="1" i="0" sz="1200" u="none" cap="none" strike="noStrike">
                <a:solidFill>
                  <a:srgbClr val="9197A0"/>
                </a:solidFill>
                <a:latin typeface="Lato"/>
                <a:ea typeface="Lato"/>
                <a:cs typeface="Lato"/>
                <a:sym typeface="Lato"/>
              </a:defRPr>
            </a:lvl2pPr>
            <a:lvl3pPr indent="0" lvl="2" marL="0" marR="0" rtl="0" algn="r">
              <a:spcBef>
                <a:spcPts val="0"/>
              </a:spcBef>
              <a:buNone/>
              <a:defRPr b="1" i="0" sz="1200" u="none" cap="none" strike="noStrike">
                <a:solidFill>
                  <a:srgbClr val="9197A0"/>
                </a:solidFill>
                <a:latin typeface="Lato"/>
                <a:ea typeface="Lato"/>
                <a:cs typeface="Lato"/>
                <a:sym typeface="Lato"/>
              </a:defRPr>
            </a:lvl3pPr>
            <a:lvl4pPr indent="0" lvl="3" marL="0" marR="0" rtl="0" algn="r">
              <a:spcBef>
                <a:spcPts val="0"/>
              </a:spcBef>
              <a:buNone/>
              <a:defRPr b="1" i="0" sz="1200" u="none" cap="none" strike="noStrike">
                <a:solidFill>
                  <a:srgbClr val="9197A0"/>
                </a:solidFill>
                <a:latin typeface="Lato"/>
                <a:ea typeface="Lato"/>
                <a:cs typeface="Lato"/>
                <a:sym typeface="Lato"/>
              </a:defRPr>
            </a:lvl4pPr>
            <a:lvl5pPr indent="0" lvl="4" marL="0" marR="0" rtl="0" algn="r">
              <a:spcBef>
                <a:spcPts val="0"/>
              </a:spcBef>
              <a:buNone/>
              <a:defRPr b="1" i="0" sz="1200" u="none" cap="none" strike="noStrike">
                <a:solidFill>
                  <a:srgbClr val="9197A0"/>
                </a:solidFill>
                <a:latin typeface="Lato"/>
                <a:ea typeface="Lato"/>
                <a:cs typeface="Lato"/>
                <a:sym typeface="Lato"/>
              </a:defRPr>
            </a:lvl5pPr>
            <a:lvl6pPr indent="0" lvl="5" marL="0" marR="0" rtl="0" algn="r">
              <a:spcBef>
                <a:spcPts val="0"/>
              </a:spcBef>
              <a:buNone/>
              <a:defRPr b="1" i="0" sz="1200" u="none" cap="none" strike="noStrike">
                <a:solidFill>
                  <a:srgbClr val="9197A0"/>
                </a:solidFill>
                <a:latin typeface="Lato"/>
                <a:ea typeface="Lato"/>
                <a:cs typeface="Lato"/>
                <a:sym typeface="Lato"/>
              </a:defRPr>
            </a:lvl6pPr>
            <a:lvl7pPr indent="0" lvl="6" marL="0" marR="0" rtl="0" algn="r">
              <a:spcBef>
                <a:spcPts val="0"/>
              </a:spcBef>
              <a:buNone/>
              <a:defRPr b="1" i="0" sz="1200" u="none" cap="none" strike="noStrike">
                <a:solidFill>
                  <a:srgbClr val="9197A0"/>
                </a:solidFill>
                <a:latin typeface="Lato"/>
                <a:ea typeface="Lato"/>
                <a:cs typeface="Lato"/>
                <a:sym typeface="Lato"/>
              </a:defRPr>
            </a:lvl7pPr>
            <a:lvl8pPr indent="0" lvl="7" marL="0" marR="0" rtl="0" algn="r">
              <a:spcBef>
                <a:spcPts val="0"/>
              </a:spcBef>
              <a:buNone/>
              <a:defRPr b="1" i="0" sz="1200" u="none" cap="none" strike="noStrike">
                <a:solidFill>
                  <a:srgbClr val="9197A0"/>
                </a:solidFill>
                <a:latin typeface="Lato"/>
                <a:ea typeface="Lato"/>
                <a:cs typeface="Lato"/>
                <a:sym typeface="Lato"/>
              </a:defRPr>
            </a:lvl8pPr>
            <a:lvl9pPr indent="0" lvl="8" marL="0" marR="0" rtl="0" algn="r">
              <a:spcBef>
                <a:spcPts val="0"/>
              </a:spcBef>
              <a:buNone/>
              <a:defRPr b="1" i="0" sz="1200" u="none" cap="none" strike="noStrike">
                <a:solidFill>
                  <a:srgbClr val="9197A0"/>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nvSpPr>
        <p:spPr>
          <a:xfrm>
            <a:off x="11562655" y="303534"/>
            <a:ext cx="394585" cy="30774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Lato"/>
                <a:ea typeface="Lato"/>
                <a:cs typeface="Lato"/>
                <a:sym typeface="Lato"/>
              </a:rPr>
              <a:t>‹#›</a:t>
            </a:fld>
            <a:endParaRPr b="1" i="0" sz="1400" u="none" cap="none" strike="noStrike">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cxnSp>
        <p:nvCxnSpPr>
          <p:cNvPr id="318" name="Shape 318"/>
          <p:cNvCxnSpPr/>
          <p:nvPr/>
        </p:nvCxnSpPr>
        <p:spPr>
          <a:xfrm>
            <a:off x="5797801" y="4560907"/>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319" name="Shape 319"/>
          <p:cNvSpPr txBox="1"/>
          <p:nvPr/>
        </p:nvSpPr>
        <p:spPr>
          <a:xfrm>
            <a:off x="810000" y="3015600"/>
            <a:ext cx="10572000" cy="128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Testing</a:t>
            </a:r>
            <a:endParaRPr/>
          </a:p>
        </p:txBody>
      </p:sp>
      <p:grpSp>
        <p:nvGrpSpPr>
          <p:cNvPr id="320" name="Shape 320"/>
          <p:cNvGrpSpPr/>
          <p:nvPr/>
        </p:nvGrpSpPr>
        <p:grpSpPr>
          <a:xfrm>
            <a:off x="5521358" y="1570219"/>
            <a:ext cx="1187400" cy="1187400"/>
            <a:chOff x="5521358" y="1570219"/>
            <a:chExt cx="1187400" cy="1187400"/>
          </a:xfrm>
        </p:grpSpPr>
        <p:sp>
          <p:nvSpPr>
            <p:cNvPr id="321" name="Shape 321"/>
            <p:cNvSpPr/>
            <p:nvPr/>
          </p:nvSpPr>
          <p:spPr>
            <a:xfrm>
              <a:off x="5521358" y="1570219"/>
              <a:ext cx="1187400" cy="1187400"/>
            </a:xfrm>
            <a:prstGeom prst="diamond">
              <a:avLst/>
            </a:pr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Lato Light"/>
                <a:buNone/>
              </a:pPr>
              <a:r>
                <a:t/>
              </a:r>
              <a:endParaRPr b="0" i="0" sz="900" u="none" cap="none" strike="noStrike">
                <a:solidFill>
                  <a:schemeClr val="lt1"/>
                </a:solidFill>
                <a:latin typeface="Lato Light"/>
                <a:ea typeface="Lato Light"/>
                <a:cs typeface="Lato Light"/>
                <a:sym typeface="Lato Light"/>
              </a:endParaRPr>
            </a:p>
          </p:txBody>
        </p:sp>
        <p:sp>
          <p:nvSpPr>
            <p:cNvPr id="322" name="Shape 322"/>
            <p:cNvSpPr/>
            <p:nvPr/>
          </p:nvSpPr>
          <p:spPr>
            <a:xfrm>
              <a:off x="5850128" y="1903525"/>
              <a:ext cx="520500" cy="520800"/>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accent1"/>
            </a:solidFill>
            <a:ln>
              <a:noFill/>
            </a:ln>
          </p:spPr>
          <p:txBody>
            <a:bodyPr anchorCtr="0" anchor="ctr" bIns="19025" lIns="19025" spcFirstLastPara="1" rIns="19025" wrap="square" tIns="19025">
              <a:noAutofit/>
            </a:bodyPr>
            <a:lstStyle/>
            <a:p>
              <a:pPr indent="0" lvl="0" marL="0" marR="0" rtl="0" algn="l">
                <a:spcBef>
                  <a:spcPts val="0"/>
                </a:spcBef>
                <a:spcAft>
                  <a:spcPts val="0"/>
                </a:spcAft>
                <a:buClr>
                  <a:schemeClr val="dk1"/>
                </a:buClr>
                <a:buSzPts val="1499"/>
                <a:buFont typeface="Lato Light"/>
                <a:buNone/>
              </a:pPr>
              <a:r>
                <a:t/>
              </a:r>
              <a:endParaRPr b="0" i="0" sz="1499" u="none" cap="none" strike="noStrike">
                <a:solidFill>
                  <a:schemeClr val="dk1"/>
                </a:solidFill>
                <a:latin typeface="Lato Light"/>
                <a:ea typeface="Lato Light"/>
                <a:cs typeface="Lato Light"/>
                <a:sym typeface="Lato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nvSpPr>
        <p:spPr>
          <a:xfrm>
            <a:off x="301100" y="1700100"/>
            <a:ext cx="9366300" cy="47256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The </a:t>
            </a:r>
            <a:r>
              <a:rPr b="1" lang="en-US" sz="1800">
                <a:solidFill>
                  <a:srgbClr val="F20253"/>
                </a:solidFill>
                <a:latin typeface="Courier New"/>
                <a:ea typeface="Courier New"/>
                <a:cs typeface="Courier New"/>
                <a:sym typeface="Courier New"/>
              </a:rPr>
              <a:t>unittest </a:t>
            </a:r>
            <a:r>
              <a:rPr lang="en-US" sz="1800">
                <a:latin typeface="Lato"/>
                <a:ea typeface="Lato"/>
                <a:cs typeface="Lato"/>
                <a:sym typeface="Lato"/>
              </a:rPr>
              <a:t>module provides classes that make it easy to support these qualities for a set of tests.</a:t>
            </a:r>
            <a:endParaRPr sz="1800">
              <a:latin typeface="Lato"/>
              <a:ea typeface="Lato"/>
              <a:cs typeface="Lato"/>
              <a:sym typeface="Lato"/>
            </a:endParaRPr>
          </a:p>
          <a:p>
            <a:pPr indent="0" lvl="0" marL="0" marR="0" rtl="0" algn="just">
              <a:lnSpc>
                <a:spcPct val="150000"/>
              </a:lnSpc>
              <a:spcBef>
                <a:spcPts val="0"/>
              </a:spcBef>
              <a:spcAft>
                <a:spcPts val="0"/>
              </a:spcAft>
              <a:buNone/>
            </a:pPr>
            <a:r>
              <a:rPr lang="en-US" sz="1800">
                <a:latin typeface="Lato"/>
                <a:ea typeface="Lato"/>
                <a:cs typeface="Lato"/>
                <a:sym typeface="Lato"/>
              </a:rPr>
              <a:t>To achieve this, unittest supports some important concepts: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test fixture</a:t>
            </a:r>
            <a:endParaRPr b="1" sz="1800">
              <a:latin typeface="Lato"/>
              <a:ea typeface="Lato"/>
              <a:cs typeface="Lato"/>
              <a:sym typeface="Lato"/>
            </a:endParaRPr>
          </a:p>
          <a:p>
            <a:pPr indent="-342900" lvl="0"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 test fixture </a:t>
            </a:r>
            <a:r>
              <a:rPr b="1" lang="en-US" sz="1800">
                <a:solidFill>
                  <a:srgbClr val="F20253"/>
                </a:solidFill>
                <a:latin typeface="Lato"/>
                <a:ea typeface="Lato"/>
                <a:cs typeface="Lato"/>
                <a:sym typeface="Lato"/>
              </a:rPr>
              <a:t>represents the preparation needed to perform one or more tests</a:t>
            </a:r>
            <a:r>
              <a:rPr lang="en-US" sz="1800">
                <a:latin typeface="Lato"/>
                <a:ea typeface="Lato"/>
                <a:cs typeface="Lato"/>
                <a:sym typeface="Lato"/>
              </a:rPr>
              <a:t>, and any associate cleanup actions. This may involve, for example, </a:t>
            </a:r>
            <a:r>
              <a:rPr b="1" lang="en-US" sz="1800">
                <a:solidFill>
                  <a:srgbClr val="F20253"/>
                </a:solidFill>
                <a:latin typeface="Lato"/>
                <a:ea typeface="Lato"/>
                <a:cs typeface="Lato"/>
                <a:sym typeface="Lato"/>
              </a:rPr>
              <a:t>creating temporary or proxy databases, directories, or starting a server process</a:t>
            </a:r>
            <a:r>
              <a:rPr lang="en-US" sz="1800">
                <a:latin typeface="Lato"/>
                <a:ea typeface="Lato"/>
                <a:cs typeface="Lato"/>
                <a:sym typeface="Lato"/>
              </a:rPr>
              <a: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test case</a:t>
            </a:r>
            <a:endParaRPr b="1" sz="1800">
              <a:latin typeface="Lato"/>
              <a:ea typeface="Lato"/>
              <a:cs typeface="Lato"/>
              <a:sym typeface="Lato"/>
            </a:endParaRPr>
          </a:p>
          <a:p>
            <a:pPr indent="-342900" lvl="0"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 test case is the </a:t>
            </a:r>
            <a:r>
              <a:rPr b="1" lang="en-US" sz="1800">
                <a:solidFill>
                  <a:srgbClr val="F20253"/>
                </a:solidFill>
                <a:latin typeface="Lato"/>
                <a:ea typeface="Lato"/>
                <a:cs typeface="Lato"/>
                <a:sym typeface="Lato"/>
              </a:rPr>
              <a:t>smallest unit of testing</a:t>
            </a:r>
            <a:r>
              <a:rPr lang="en-US" sz="1800">
                <a:latin typeface="Lato"/>
                <a:ea typeface="Lato"/>
                <a:cs typeface="Lato"/>
                <a:sym typeface="Lato"/>
              </a:rPr>
              <a:t>. It checks for a specific response to a particular set of inputs. unittest provides a base class, TestCase, which may be used to create new test cases.</a:t>
            </a:r>
            <a:endParaRPr sz="1800">
              <a:latin typeface="Lato"/>
              <a:ea typeface="Lato"/>
              <a:cs typeface="Lato"/>
              <a:sym typeface="Lato"/>
            </a:endParaRPr>
          </a:p>
        </p:txBody>
      </p:sp>
      <p:grpSp>
        <p:nvGrpSpPr>
          <p:cNvPr id="405" name="Shape 405"/>
          <p:cNvGrpSpPr/>
          <p:nvPr/>
        </p:nvGrpSpPr>
        <p:grpSpPr>
          <a:xfrm>
            <a:off x="386175" y="61650"/>
            <a:ext cx="11419650" cy="617114"/>
            <a:chOff x="746788" y="708949"/>
            <a:chExt cx="22839300" cy="1234227"/>
          </a:xfrm>
        </p:grpSpPr>
        <p:sp>
          <p:nvSpPr>
            <p:cNvPr id="406" name="Shape 406"/>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Unit Testing in Python</a:t>
              </a:r>
              <a:endParaRPr b="1" sz="3000">
                <a:solidFill>
                  <a:srgbClr val="17959F"/>
                </a:solidFill>
                <a:latin typeface="Lato"/>
                <a:ea typeface="Lato"/>
                <a:cs typeface="Lato"/>
                <a:sym typeface="Lato"/>
              </a:endParaRPr>
            </a:p>
          </p:txBody>
        </p:sp>
        <p:sp>
          <p:nvSpPr>
            <p:cNvPr id="407" name="Shape 40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nvSpPr>
        <p:spPr>
          <a:xfrm>
            <a:off x="301100" y="1368725"/>
            <a:ext cx="9366300" cy="45030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test suite</a:t>
            </a:r>
            <a:endParaRPr b="1" sz="1800">
              <a:latin typeface="Lato"/>
              <a:ea typeface="Lato"/>
              <a:cs typeface="Lato"/>
              <a:sym typeface="Lato"/>
            </a:endParaRPr>
          </a:p>
          <a:p>
            <a:pPr indent="-342900" lvl="0"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 test suite is a collection of test cases, test suites, or both. It is used to aggregate tests that should be executed together.</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test runner</a:t>
            </a:r>
            <a:endParaRPr b="1" sz="1800">
              <a:latin typeface="Lato"/>
              <a:ea typeface="Lato"/>
              <a:cs typeface="Lato"/>
              <a:sym typeface="Lato"/>
            </a:endParaRPr>
          </a:p>
          <a:p>
            <a:pPr indent="-342900" lvl="0"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 test runner is a component which orchestrates the execution of tests and provides the outcome to the user. The runner may use a graphical interface, a textual interface, or return a special value to indicate the results of executing the tests.</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grpSp>
        <p:nvGrpSpPr>
          <p:cNvPr id="413" name="Shape 413"/>
          <p:cNvGrpSpPr/>
          <p:nvPr/>
        </p:nvGrpSpPr>
        <p:grpSpPr>
          <a:xfrm>
            <a:off x="386175" y="61650"/>
            <a:ext cx="11419650" cy="617114"/>
            <a:chOff x="746788" y="708949"/>
            <a:chExt cx="22839300" cy="1234227"/>
          </a:xfrm>
        </p:grpSpPr>
        <p:sp>
          <p:nvSpPr>
            <p:cNvPr id="414" name="Shape 414"/>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Unit Testing in Python</a:t>
              </a:r>
              <a:endParaRPr b="1" sz="3000">
                <a:solidFill>
                  <a:srgbClr val="17959F"/>
                </a:solidFill>
                <a:latin typeface="Lato"/>
                <a:ea typeface="Lato"/>
                <a:cs typeface="Lato"/>
                <a:sym typeface="Lato"/>
              </a:endParaRPr>
            </a:p>
          </p:txBody>
        </p:sp>
        <p:sp>
          <p:nvSpPr>
            <p:cNvPr id="415" name="Shape 41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nvSpPr>
        <p:spPr>
          <a:xfrm>
            <a:off x="301100" y="922075"/>
            <a:ext cx="8660400" cy="55758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Tests, as defined by </a:t>
            </a:r>
            <a:r>
              <a:rPr b="1" lang="en-US" sz="1800">
                <a:solidFill>
                  <a:srgbClr val="F20253"/>
                </a:solidFill>
                <a:latin typeface="Courier New"/>
                <a:ea typeface="Courier New"/>
                <a:cs typeface="Courier New"/>
                <a:sym typeface="Courier New"/>
              </a:rPr>
              <a:t>unittest</a:t>
            </a:r>
            <a:r>
              <a:rPr lang="en-US" sz="1800">
                <a:latin typeface="Lato"/>
                <a:ea typeface="Lato"/>
                <a:cs typeface="Lato"/>
                <a:sym typeface="Lato"/>
              </a:rPr>
              <a:t>, have two parts: code to manage test “fixtures”, and the test itself.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Individual tests are created by subclassing TestCase</a:t>
            </a:r>
            <a:r>
              <a:rPr lang="en-US" sz="1800">
                <a:latin typeface="Lato"/>
                <a:ea typeface="Lato"/>
                <a:cs typeface="Lato"/>
                <a:sym typeface="Lato"/>
              </a:rPr>
              <a:t> and overriding or adding appropriate methods. For example: </a:t>
            </a:r>
            <a:endParaRPr sz="1800">
              <a:latin typeface="Lato"/>
              <a:ea typeface="Lato"/>
              <a:cs typeface="Lato"/>
              <a:sym typeface="Lato"/>
            </a:endParaRPr>
          </a:p>
          <a:p>
            <a:pPr indent="0" lvl="0" marL="1054100" marR="139700" rtl="0">
              <a:lnSpc>
                <a:spcPct val="98181"/>
              </a:lnSpc>
              <a:spcBef>
                <a:spcPts val="0"/>
              </a:spcBef>
              <a:spcAft>
                <a:spcPts val="0"/>
              </a:spcAft>
              <a:buNone/>
            </a:pPr>
            <a:r>
              <a:rPr lang="en-US" sz="1800">
                <a:solidFill>
                  <a:srgbClr val="333333"/>
                </a:solidFill>
                <a:highlight>
                  <a:srgbClr val="FFFFFF"/>
                </a:highlight>
                <a:latin typeface="Courier New"/>
                <a:ea typeface="Courier New"/>
                <a:cs typeface="Courier New"/>
                <a:sym typeface="Courier New"/>
              </a:rPr>
              <a:t>import </a:t>
            </a:r>
            <a:r>
              <a:rPr b="1" lang="en-US" sz="1800">
                <a:solidFill>
                  <a:srgbClr val="0000FF"/>
                </a:solidFill>
                <a:highlight>
                  <a:srgbClr val="FFFFFF"/>
                </a:highlight>
                <a:latin typeface="Courier New"/>
                <a:ea typeface="Courier New"/>
                <a:cs typeface="Courier New"/>
                <a:sym typeface="Courier New"/>
              </a:rPr>
              <a:t>unittest</a:t>
            </a:r>
            <a:br>
              <a:rPr lang="en-US" sz="1800">
                <a:solidFill>
                  <a:srgbClr val="333333"/>
                </a:solidFill>
                <a:highlight>
                  <a:srgbClr val="FFFFFF"/>
                </a:highlight>
                <a:latin typeface="Courier New"/>
                <a:ea typeface="Courier New"/>
                <a:cs typeface="Courier New"/>
                <a:sym typeface="Courier New"/>
              </a:rPr>
            </a:br>
            <a:br>
              <a:rPr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class</a:t>
            </a:r>
            <a:r>
              <a:rPr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SimplisticTest</a:t>
            </a:r>
            <a:r>
              <a:rPr lang="en-US" sz="1800">
                <a:solidFill>
                  <a:srgbClr val="333333"/>
                </a:solidFill>
                <a:highlight>
                  <a:srgbClr val="FFFFFF"/>
                </a:highlight>
                <a:latin typeface="Courier New"/>
                <a:ea typeface="Courier New"/>
                <a:cs typeface="Courier New"/>
                <a:sym typeface="Courier New"/>
              </a:rPr>
              <a:t>(unittest</a:t>
            </a:r>
            <a:r>
              <a:rPr lang="en-US" sz="1800">
                <a:solidFill>
                  <a:srgbClr val="666666"/>
                </a:solidFill>
                <a:highlight>
                  <a:srgbClr val="FFFFFF"/>
                </a:highlight>
                <a:latin typeface="Courier New"/>
                <a:ea typeface="Courier New"/>
                <a:cs typeface="Courier New"/>
                <a:sym typeface="Courier New"/>
              </a:rPr>
              <a:t>.</a:t>
            </a:r>
            <a:r>
              <a:rPr lang="en-US" sz="1800">
                <a:solidFill>
                  <a:srgbClr val="333333"/>
                </a:solidFill>
                <a:highlight>
                  <a:srgbClr val="FFFFFF"/>
                </a:highlight>
                <a:latin typeface="Courier New"/>
                <a:ea typeface="Courier New"/>
                <a:cs typeface="Courier New"/>
                <a:sym typeface="Courier New"/>
              </a:rPr>
              <a:t>TestCase):</a:t>
            </a:r>
            <a:br>
              <a:rPr lang="en-US" sz="1800">
                <a:solidFill>
                  <a:srgbClr val="333333"/>
                </a:solidFill>
                <a:highlight>
                  <a:srgbClr val="FFFFFF"/>
                </a:highlight>
                <a:latin typeface="Courier New"/>
                <a:ea typeface="Courier New"/>
                <a:cs typeface="Courier New"/>
                <a:sym typeface="Courier New"/>
              </a:rPr>
            </a:br>
            <a:br>
              <a:rPr lang="en-US" sz="1800">
                <a:solidFill>
                  <a:srgbClr val="333333"/>
                </a:solidFill>
                <a:highlight>
                  <a:srgbClr val="FFFFFF"/>
                </a:highlight>
                <a:latin typeface="Courier New"/>
                <a:ea typeface="Courier New"/>
                <a:cs typeface="Courier New"/>
                <a:sym typeface="Courier New"/>
              </a:rPr>
            </a:br>
            <a:r>
              <a:rPr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lang="en-US" sz="1800">
                <a:solidFill>
                  <a:srgbClr val="333333"/>
                </a:solidFill>
                <a:highlight>
                  <a:srgbClr val="FFFFFF"/>
                </a:highlight>
                <a:latin typeface="Courier New"/>
                <a:ea typeface="Courier New"/>
                <a:cs typeface="Courier New"/>
                <a:sym typeface="Courier New"/>
              </a:rPr>
              <a:t> </a:t>
            </a:r>
            <a:r>
              <a:rPr lang="en-US" sz="1800">
                <a:solidFill>
                  <a:srgbClr val="0000FF"/>
                </a:solidFill>
                <a:highlight>
                  <a:srgbClr val="FFFFFF"/>
                </a:highlight>
                <a:latin typeface="Courier New"/>
                <a:ea typeface="Courier New"/>
                <a:cs typeface="Courier New"/>
                <a:sym typeface="Courier New"/>
              </a:rPr>
              <a:t>test</a:t>
            </a:r>
            <a:r>
              <a:rPr lang="en-US" sz="1800">
                <a:solidFill>
                  <a:srgbClr val="333333"/>
                </a:solidFill>
                <a:highlight>
                  <a:srgbClr val="FFFFFF"/>
                </a:highlight>
                <a:latin typeface="Courier New"/>
                <a:ea typeface="Courier New"/>
                <a:cs typeface="Courier New"/>
                <a:sym typeface="Courier New"/>
              </a:rPr>
              <a:t>(</a:t>
            </a:r>
            <a:r>
              <a:rPr lang="en-US" sz="1800">
                <a:solidFill>
                  <a:srgbClr val="008000"/>
                </a:solidFill>
                <a:highlight>
                  <a:srgbClr val="FFFFFF"/>
                </a:highlight>
                <a:latin typeface="Courier New"/>
                <a:ea typeface="Courier New"/>
                <a:cs typeface="Courier New"/>
                <a:sym typeface="Courier New"/>
              </a:rPr>
              <a:t>self</a:t>
            </a:r>
            <a:r>
              <a:rPr lang="en-US" sz="1800">
                <a:solidFill>
                  <a:srgbClr val="333333"/>
                </a:solidFill>
                <a:highlight>
                  <a:srgbClr val="FFFFFF"/>
                </a:highlight>
                <a:latin typeface="Courier New"/>
                <a:ea typeface="Courier New"/>
                <a:cs typeface="Courier New"/>
                <a:sym typeface="Courier New"/>
              </a:rPr>
              <a:t>):</a:t>
            </a:r>
            <a:br>
              <a:rPr lang="en-US" sz="1800">
                <a:solidFill>
                  <a:srgbClr val="333333"/>
                </a:solidFill>
                <a:highlight>
                  <a:srgbClr val="FFFFFF"/>
                </a:highlight>
                <a:latin typeface="Courier New"/>
                <a:ea typeface="Courier New"/>
                <a:cs typeface="Courier New"/>
                <a:sym typeface="Courier New"/>
              </a:rPr>
            </a:br>
            <a:r>
              <a:rPr lang="en-US" sz="1800">
                <a:solidFill>
                  <a:srgbClr val="333333"/>
                </a:solidFill>
                <a:highlight>
                  <a:srgbClr val="FFFFFF"/>
                </a:highlight>
                <a:latin typeface="Courier New"/>
                <a:ea typeface="Courier New"/>
                <a:cs typeface="Courier New"/>
                <a:sym typeface="Courier New"/>
              </a:rPr>
              <a:t>        </a:t>
            </a:r>
            <a:r>
              <a:rPr lang="en-US" sz="1800">
                <a:solidFill>
                  <a:srgbClr val="008000"/>
                </a:solidFill>
                <a:highlight>
                  <a:srgbClr val="FFFFFF"/>
                </a:highlight>
                <a:latin typeface="Courier New"/>
                <a:ea typeface="Courier New"/>
                <a:cs typeface="Courier New"/>
                <a:sym typeface="Courier New"/>
              </a:rPr>
              <a:t>self</a:t>
            </a:r>
            <a:r>
              <a:rPr lang="en-US" sz="1800">
                <a:solidFill>
                  <a:srgbClr val="666666"/>
                </a:solidFill>
                <a:highlight>
                  <a:srgbClr val="FFFFFF"/>
                </a:highlight>
                <a:latin typeface="Courier New"/>
                <a:ea typeface="Courier New"/>
                <a:cs typeface="Courier New"/>
                <a:sym typeface="Courier New"/>
              </a:rPr>
              <a:t>.</a:t>
            </a:r>
            <a:r>
              <a:rPr lang="en-US" sz="1800">
                <a:solidFill>
                  <a:srgbClr val="333333"/>
                </a:solidFill>
                <a:highlight>
                  <a:srgbClr val="FFFFFF"/>
                </a:highlight>
                <a:latin typeface="Courier New"/>
                <a:ea typeface="Courier New"/>
                <a:cs typeface="Courier New"/>
                <a:sym typeface="Courier New"/>
              </a:rPr>
              <a:t>failUnless(</a:t>
            </a:r>
            <a:r>
              <a:rPr lang="en-US" sz="1800">
                <a:solidFill>
                  <a:srgbClr val="008000"/>
                </a:solidFill>
                <a:highlight>
                  <a:srgbClr val="FFFFFF"/>
                </a:highlight>
                <a:latin typeface="Courier New"/>
                <a:ea typeface="Courier New"/>
                <a:cs typeface="Courier New"/>
                <a:sym typeface="Courier New"/>
              </a:rPr>
              <a:t>True</a:t>
            </a:r>
            <a:r>
              <a:rPr lang="en-US" sz="1800">
                <a:solidFill>
                  <a:srgbClr val="333333"/>
                </a:solidFill>
                <a:highlight>
                  <a:srgbClr val="FFFFFF"/>
                </a:highlight>
                <a:latin typeface="Courier New"/>
                <a:ea typeface="Courier New"/>
                <a:cs typeface="Courier New"/>
                <a:sym typeface="Courier New"/>
              </a:rPr>
              <a:t>)</a:t>
            </a:r>
            <a:br>
              <a:rPr lang="en-US" sz="1800">
                <a:solidFill>
                  <a:srgbClr val="333333"/>
                </a:solidFill>
                <a:highlight>
                  <a:srgbClr val="FFFFFF"/>
                </a:highlight>
                <a:latin typeface="Courier New"/>
                <a:ea typeface="Courier New"/>
                <a:cs typeface="Courier New"/>
                <a:sym typeface="Courier New"/>
              </a:rPr>
            </a:br>
            <a:br>
              <a:rPr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if</a:t>
            </a:r>
            <a:r>
              <a:rPr lang="en-US" sz="1800">
                <a:solidFill>
                  <a:srgbClr val="333333"/>
                </a:solidFill>
                <a:highlight>
                  <a:srgbClr val="FFFFFF"/>
                </a:highlight>
                <a:latin typeface="Courier New"/>
                <a:ea typeface="Courier New"/>
                <a:cs typeface="Courier New"/>
                <a:sym typeface="Courier New"/>
              </a:rPr>
              <a:t> __name__ </a:t>
            </a:r>
            <a:r>
              <a:rPr lang="en-US" sz="1800">
                <a:solidFill>
                  <a:srgbClr val="666666"/>
                </a:solidFill>
                <a:highlight>
                  <a:srgbClr val="FFFFFF"/>
                </a:highlight>
                <a:latin typeface="Courier New"/>
                <a:ea typeface="Courier New"/>
                <a:cs typeface="Courier New"/>
                <a:sym typeface="Courier New"/>
              </a:rPr>
              <a:t>==</a:t>
            </a:r>
            <a:r>
              <a:rPr lang="en-US" sz="1800">
                <a:solidFill>
                  <a:srgbClr val="333333"/>
                </a:solidFill>
                <a:highlight>
                  <a:srgbClr val="FFFFFF"/>
                </a:highlight>
                <a:latin typeface="Courier New"/>
                <a:ea typeface="Courier New"/>
                <a:cs typeface="Courier New"/>
                <a:sym typeface="Courier New"/>
              </a:rPr>
              <a:t> </a:t>
            </a:r>
            <a:r>
              <a:rPr lang="en-US" sz="1800">
                <a:solidFill>
                  <a:srgbClr val="BA2121"/>
                </a:solidFill>
                <a:highlight>
                  <a:srgbClr val="FFFFFF"/>
                </a:highlight>
                <a:latin typeface="Courier New"/>
                <a:ea typeface="Courier New"/>
                <a:cs typeface="Courier New"/>
                <a:sym typeface="Courier New"/>
              </a:rPr>
              <a:t>'__main__'</a:t>
            </a:r>
            <a:r>
              <a:rPr lang="en-US" sz="1800">
                <a:solidFill>
                  <a:srgbClr val="333333"/>
                </a:solidFill>
                <a:highlight>
                  <a:srgbClr val="FFFFFF"/>
                </a:highlight>
                <a:latin typeface="Courier New"/>
                <a:ea typeface="Courier New"/>
                <a:cs typeface="Courier New"/>
                <a:sym typeface="Courier New"/>
              </a:rPr>
              <a:t>:</a:t>
            </a:r>
            <a:br>
              <a:rPr lang="en-US" sz="1800">
                <a:solidFill>
                  <a:srgbClr val="333333"/>
                </a:solidFill>
                <a:highlight>
                  <a:srgbClr val="FFFFFF"/>
                </a:highlight>
                <a:latin typeface="Courier New"/>
                <a:ea typeface="Courier New"/>
                <a:cs typeface="Courier New"/>
                <a:sym typeface="Courier New"/>
              </a:rPr>
            </a:br>
            <a:r>
              <a:rPr lang="en-US" sz="1800">
                <a:solidFill>
                  <a:srgbClr val="333333"/>
                </a:solidFill>
                <a:highlight>
                  <a:srgbClr val="FFFFFF"/>
                </a:highlight>
                <a:latin typeface="Courier New"/>
                <a:ea typeface="Courier New"/>
                <a:cs typeface="Courier New"/>
                <a:sym typeface="Courier New"/>
              </a:rPr>
              <a:t>    unittest</a:t>
            </a:r>
            <a:r>
              <a:rPr lang="en-US" sz="1800">
                <a:solidFill>
                  <a:srgbClr val="666666"/>
                </a:solidFill>
                <a:highlight>
                  <a:srgbClr val="FFFFFF"/>
                </a:highlight>
                <a:latin typeface="Courier New"/>
                <a:ea typeface="Courier New"/>
                <a:cs typeface="Courier New"/>
                <a:sym typeface="Courier New"/>
              </a:rPr>
              <a:t>.</a:t>
            </a:r>
            <a:r>
              <a:rPr lang="en-US" sz="1800">
                <a:solidFill>
                  <a:srgbClr val="333333"/>
                </a:solidFill>
                <a:highlight>
                  <a:srgbClr val="FFFFFF"/>
                </a:highlight>
                <a:latin typeface="Courier New"/>
                <a:ea typeface="Courier New"/>
                <a:cs typeface="Courier New"/>
                <a:sym typeface="Courier New"/>
              </a:rPr>
              <a:t>main()</a:t>
            </a:r>
            <a:endParaRPr b="1" sz="1800">
              <a:solidFill>
                <a:srgbClr val="0000FF"/>
              </a:solidFill>
              <a:latin typeface="Courier New"/>
              <a:ea typeface="Courier New"/>
              <a:cs typeface="Courier New"/>
              <a:sym typeface="Courier New"/>
            </a:endParaRPr>
          </a:p>
          <a:p>
            <a:pPr indent="0" lvl="0" marL="914400" marR="0" rtl="0" algn="just">
              <a:lnSpc>
                <a:spcPct val="150000"/>
              </a:lnSpc>
              <a:spcBef>
                <a:spcPts val="0"/>
              </a:spcBef>
              <a:spcAft>
                <a:spcPts val="0"/>
              </a:spcAft>
              <a:buNone/>
            </a:pPr>
            <a:r>
              <a:t/>
            </a:r>
            <a:endParaRPr b="1" sz="1800">
              <a:latin typeface="Courier New"/>
              <a:ea typeface="Courier New"/>
              <a:cs typeface="Courier New"/>
              <a:sym typeface="Courier New"/>
            </a:endParaRPr>
          </a:p>
          <a:p>
            <a:pPr indent="-342900" lvl="0" marL="457200" marR="0" rtl="0" algn="just">
              <a:lnSpc>
                <a:spcPct val="150000"/>
              </a:lnSpc>
              <a:spcBef>
                <a:spcPts val="0"/>
              </a:spcBef>
              <a:spcAft>
                <a:spcPts val="0"/>
              </a:spcAft>
              <a:buSzPts val="1800"/>
              <a:buFont typeface="Courier New"/>
              <a:buChar char="●"/>
            </a:pPr>
            <a:r>
              <a:rPr lang="en-US" sz="1800">
                <a:latin typeface="Lato"/>
                <a:ea typeface="Lato"/>
                <a:cs typeface="Lato"/>
                <a:sym typeface="Lato"/>
              </a:rPr>
              <a:t>In this case, the</a:t>
            </a:r>
            <a:r>
              <a:rPr b="1" lang="en-US" sz="1800">
                <a:latin typeface="Courier New"/>
                <a:ea typeface="Courier New"/>
                <a:cs typeface="Courier New"/>
                <a:sym typeface="Courier New"/>
              </a:rPr>
              <a:t> </a:t>
            </a:r>
            <a:r>
              <a:rPr b="1" lang="en-US" sz="1800">
                <a:solidFill>
                  <a:srgbClr val="F20253"/>
                </a:solidFill>
                <a:latin typeface="Courier New"/>
                <a:ea typeface="Courier New"/>
                <a:cs typeface="Courier New"/>
                <a:sym typeface="Courier New"/>
              </a:rPr>
              <a:t>SimplisticTest</a:t>
            </a:r>
            <a:r>
              <a:rPr b="1" lang="en-US" sz="1800">
                <a:solidFill>
                  <a:srgbClr val="0000FF"/>
                </a:solidFill>
                <a:latin typeface="Courier New"/>
                <a:ea typeface="Courier New"/>
                <a:cs typeface="Courier New"/>
                <a:sym typeface="Courier New"/>
              </a:rPr>
              <a:t> </a:t>
            </a:r>
            <a:r>
              <a:rPr lang="en-US" sz="1800">
                <a:latin typeface="Lato"/>
                <a:ea typeface="Lato"/>
                <a:cs typeface="Lato"/>
                <a:sym typeface="Lato"/>
              </a:rPr>
              <a:t>has a single</a:t>
            </a:r>
            <a:r>
              <a:rPr b="1" lang="en-US" sz="1800">
                <a:latin typeface="Courier New"/>
                <a:ea typeface="Courier New"/>
                <a:cs typeface="Courier New"/>
                <a:sym typeface="Courier New"/>
              </a:rPr>
              <a:t> </a:t>
            </a:r>
            <a:r>
              <a:rPr b="1" lang="en-US" sz="1800">
                <a:solidFill>
                  <a:srgbClr val="F20253"/>
                </a:solidFill>
                <a:latin typeface="Courier New"/>
                <a:ea typeface="Courier New"/>
                <a:cs typeface="Courier New"/>
                <a:sym typeface="Courier New"/>
              </a:rPr>
              <a:t>test()</a:t>
            </a:r>
            <a:r>
              <a:rPr b="1" lang="en-US" sz="1800">
                <a:latin typeface="Courier New"/>
                <a:ea typeface="Courier New"/>
                <a:cs typeface="Courier New"/>
                <a:sym typeface="Courier New"/>
              </a:rPr>
              <a:t> </a:t>
            </a:r>
            <a:r>
              <a:rPr lang="en-US" sz="1800">
                <a:latin typeface="Lato"/>
                <a:ea typeface="Lato"/>
                <a:cs typeface="Lato"/>
                <a:sym typeface="Lato"/>
              </a:rPr>
              <a:t>method, which would fail if True is ever False.</a:t>
            </a:r>
            <a:endParaRPr sz="1800">
              <a:latin typeface="Lato"/>
              <a:ea typeface="Lato"/>
              <a:cs typeface="Lato"/>
              <a:sym typeface="Lato"/>
            </a:endParaRPr>
          </a:p>
        </p:txBody>
      </p:sp>
      <p:grpSp>
        <p:nvGrpSpPr>
          <p:cNvPr id="421" name="Shape 421"/>
          <p:cNvGrpSpPr/>
          <p:nvPr/>
        </p:nvGrpSpPr>
        <p:grpSpPr>
          <a:xfrm>
            <a:off x="386175" y="61650"/>
            <a:ext cx="11419650" cy="617114"/>
            <a:chOff x="746788" y="708949"/>
            <a:chExt cx="22839300" cy="1234227"/>
          </a:xfrm>
        </p:grpSpPr>
        <p:sp>
          <p:nvSpPr>
            <p:cNvPr id="422" name="Shape 422"/>
            <p:cNvSpPr txBox="1"/>
            <p:nvPr/>
          </p:nvSpPr>
          <p:spPr>
            <a:xfrm>
              <a:off x="746788" y="708949"/>
              <a:ext cx="22839300" cy="1234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Basic Test Structure</a:t>
              </a:r>
              <a:endParaRPr b="1" sz="3000">
                <a:solidFill>
                  <a:srgbClr val="17959F"/>
                </a:solidFill>
                <a:latin typeface="Lato"/>
                <a:ea typeface="Lato"/>
                <a:cs typeface="Lato"/>
                <a:sym typeface="Lato"/>
              </a:endParaRPr>
            </a:p>
          </p:txBody>
        </p:sp>
        <p:sp>
          <p:nvSpPr>
            <p:cNvPr id="423" name="Shape 42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24" name="Shape 424"/>
          <p:cNvPicPr preferRelativeResize="0"/>
          <p:nvPr/>
        </p:nvPicPr>
        <p:blipFill>
          <a:blip r:embed="rId3">
            <a:alphaModFix/>
          </a:blip>
          <a:stretch>
            <a:fillRect/>
          </a:stretch>
        </p:blipFill>
        <p:spPr>
          <a:xfrm>
            <a:off x="10719200" y="5431650"/>
            <a:ext cx="1217700" cy="121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grpSp>
        <p:nvGrpSpPr>
          <p:cNvPr id="429" name="Shape 429"/>
          <p:cNvGrpSpPr/>
          <p:nvPr/>
        </p:nvGrpSpPr>
        <p:grpSpPr>
          <a:xfrm>
            <a:off x="386175" y="61650"/>
            <a:ext cx="11419650" cy="617114"/>
            <a:chOff x="746788" y="708949"/>
            <a:chExt cx="22839300" cy="1234227"/>
          </a:xfrm>
        </p:grpSpPr>
        <p:sp>
          <p:nvSpPr>
            <p:cNvPr id="430" name="Shape 430"/>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Running Tests</a:t>
              </a:r>
              <a:endParaRPr b="1" sz="3000">
                <a:solidFill>
                  <a:srgbClr val="17959F"/>
                </a:solidFill>
                <a:latin typeface="Lato"/>
                <a:ea typeface="Lato"/>
                <a:cs typeface="Lato"/>
                <a:sym typeface="Lato"/>
              </a:endParaRPr>
            </a:p>
          </p:txBody>
        </p:sp>
        <p:sp>
          <p:nvSpPr>
            <p:cNvPr id="431" name="Shape 4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32" name="Shape 432"/>
          <p:cNvSpPr txBox="1"/>
          <p:nvPr/>
        </p:nvSpPr>
        <p:spPr>
          <a:xfrm>
            <a:off x="315525" y="1813363"/>
            <a:ext cx="6168000" cy="32313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easiest way to run unittest tests is to include:</a:t>
            </a:r>
            <a:endParaRPr sz="1800">
              <a:latin typeface="Lato"/>
              <a:ea typeface="Lato"/>
              <a:cs typeface="Lato"/>
              <a:sym typeface="Lato"/>
            </a:endParaRPr>
          </a:p>
          <a:p>
            <a:pPr indent="457200" lvl="0" marL="457200" marR="0" rtl="0" algn="just">
              <a:lnSpc>
                <a:spcPct val="150000"/>
              </a:lnSpc>
              <a:spcBef>
                <a:spcPts val="0"/>
              </a:spcBef>
              <a:spcAft>
                <a:spcPts val="0"/>
              </a:spcAft>
              <a:buNone/>
            </a:pPr>
            <a:r>
              <a:rPr b="1" lang="en-US" sz="1800">
                <a:solidFill>
                  <a:srgbClr val="F20253"/>
                </a:solidFill>
                <a:latin typeface="Courier New"/>
                <a:ea typeface="Courier New"/>
                <a:cs typeface="Courier New"/>
                <a:sym typeface="Courier New"/>
              </a:rPr>
              <a:t>if __name__ == '__main__':</a:t>
            </a:r>
            <a:endParaRPr b="1" sz="1800">
              <a:solidFill>
                <a:srgbClr val="F20253"/>
              </a:solidFill>
              <a:latin typeface="Courier New"/>
              <a:ea typeface="Courier New"/>
              <a:cs typeface="Courier New"/>
              <a:sym typeface="Courier New"/>
            </a:endParaRPr>
          </a:p>
          <a:p>
            <a:pPr indent="457200" lvl="0" marL="914400" marR="0" rtl="0" algn="just">
              <a:lnSpc>
                <a:spcPct val="150000"/>
              </a:lnSpc>
              <a:spcBef>
                <a:spcPts val="0"/>
              </a:spcBef>
              <a:spcAft>
                <a:spcPts val="0"/>
              </a:spcAft>
              <a:buNone/>
            </a:pPr>
            <a:r>
              <a:rPr b="1" lang="en-US" sz="1800">
                <a:solidFill>
                  <a:srgbClr val="F20253"/>
                </a:solidFill>
                <a:latin typeface="Courier New"/>
                <a:ea typeface="Courier New"/>
                <a:cs typeface="Courier New"/>
                <a:sym typeface="Courier New"/>
              </a:rPr>
              <a:t>unittest.main()</a:t>
            </a:r>
            <a:endParaRPr b="1" sz="1800">
              <a:solidFill>
                <a:srgbClr val="F20253"/>
              </a:solidFill>
              <a:latin typeface="Courier New"/>
              <a:ea typeface="Courier New"/>
              <a:cs typeface="Courier New"/>
              <a:sym typeface="Courier New"/>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At the bottom of each test file, then simply run the script directly from the command line.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Save the code in a file called testing.py and run the following command: </a:t>
            </a:r>
            <a:endParaRPr sz="1800">
              <a:latin typeface="Lato"/>
              <a:ea typeface="Lato"/>
              <a:cs typeface="Lato"/>
              <a:sym typeface="Lato"/>
            </a:endParaRPr>
          </a:p>
          <a:p>
            <a:pPr indent="457200" lvl="0" marL="457200" marR="0" rtl="0" algn="just">
              <a:lnSpc>
                <a:spcPct val="150000"/>
              </a:lnSpc>
              <a:spcBef>
                <a:spcPts val="0"/>
              </a:spcBef>
              <a:spcAft>
                <a:spcPts val="0"/>
              </a:spcAft>
              <a:buNone/>
            </a:pPr>
            <a:r>
              <a:rPr b="1" lang="en-US" sz="1800">
                <a:solidFill>
                  <a:srgbClr val="F20253"/>
                </a:solidFill>
                <a:latin typeface="Courier New"/>
                <a:ea typeface="Courier New"/>
                <a:cs typeface="Courier New"/>
                <a:sym typeface="Courier New"/>
              </a:rPr>
              <a:t>python testing.py -v</a:t>
            </a:r>
            <a:endParaRPr b="1" sz="1800">
              <a:solidFill>
                <a:srgbClr val="F20253"/>
              </a:solidFill>
              <a:latin typeface="Courier New"/>
              <a:ea typeface="Courier New"/>
              <a:cs typeface="Courier New"/>
              <a:sym typeface="Courier New"/>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pic>
        <p:nvPicPr>
          <p:cNvPr id="433" name="Shape 433"/>
          <p:cNvPicPr preferRelativeResize="0"/>
          <p:nvPr/>
        </p:nvPicPr>
        <p:blipFill>
          <a:blip r:embed="rId3">
            <a:alphaModFix/>
          </a:blip>
          <a:stretch>
            <a:fillRect/>
          </a:stretch>
        </p:blipFill>
        <p:spPr>
          <a:xfrm>
            <a:off x="6947850" y="2676763"/>
            <a:ext cx="5121000" cy="150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grpSp>
        <p:nvGrpSpPr>
          <p:cNvPr id="438" name="Shape 438"/>
          <p:cNvGrpSpPr/>
          <p:nvPr/>
        </p:nvGrpSpPr>
        <p:grpSpPr>
          <a:xfrm>
            <a:off x="386175" y="61650"/>
            <a:ext cx="11419650" cy="617114"/>
            <a:chOff x="746788" y="708949"/>
            <a:chExt cx="22839300" cy="1234227"/>
          </a:xfrm>
        </p:grpSpPr>
        <p:sp>
          <p:nvSpPr>
            <p:cNvPr id="439" name="Shape 439"/>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Outcomes</a:t>
              </a:r>
              <a:endParaRPr b="1" sz="3000">
                <a:solidFill>
                  <a:srgbClr val="17959F"/>
                </a:solidFill>
                <a:latin typeface="Lato"/>
                <a:ea typeface="Lato"/>
                <a:cs typeface="Lato"/>
                <a:sym typeface="Lato"/>
              </a:endParaRPr>
            </a:p>
          </p:txBody>
        </p:sp>
        <p:sp>
          <p:nvSpPr>
            <p:cNvPr id="440" name="Shape 44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41" name="Shape 441"/>
          <p:cNvSpPr txBox="1"/>
          <p:nvPr/>
        </p:nvSpPr>
        <p:spPr>
          <a:xfrm>
            <a:off x="315525" y="1813375"/>
            <a:ext cx="9179100" cy="42666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Tests have 3 possible outcomes: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ok</a:t>
            </a:r>
            <a:endParaRPr b="1"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test </a:t>
            </a:r>
            <a:r>
              <a:rPr b="1" lang="en-US" sz="1800">
                <a:solidFill>
                  <a:srgbClr val="F20253"/>
                </a:solidFill>
                <a:latin typeface="Lato"/>
                <a:ea typeface="Lato"/>
                <a:cs typeface="Lato"/>
                <a:sym typeface="Lato"/>
              </a:rPr>
              <a:t>passes</a:t>
            </a:r>
            <a:r>
              <a:rPr lang="en-US" sz="1800">
                <a:latin typeface="Lato"/>
                <a:ea typeface="Lato"/>
                <a:cs typeface="Lato"/>
                <a:sym typeface="Lato"/>
              </a:rPr>
              <a: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FAIL</a:t>
            </a:r>
            <a:endParaRPr b="1"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test does not pass, and raises an </a:t>
            </a:r>
            <a:r>
              <a:rPr b="1" lang="en-US" sz="1800">
                <a:solidFill>
                  <a:srgbClr val="F20253"/>
                </a:solidFill>
                <a:latin typeface="Lato"/>
                <a:ea typeface="Lato"/>
                <a:cs typeface="Lato"/>
                <a:sym typeface="Lato"/>
              </a:rPr>
              <a:t>AssertionError exception</a:t>
            </a:r>
            <a:r>
              <a:rPr lang="en-US" sz="1800">
                <a:latin typeface="Lato"/>
                <a:ea typeface="Lato"/>
                <a:cs typeface="Lato"/>
                <a:sym typeface="Lato"/>
              </a:rPr>
              <a: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ERROR</a:t>
            </a:r>
            <a:endParaRPr b="1"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test raises an</a:t>
            </a:r>
            <a:r>
              <a:rPr b="1" lang="en-US" sz="1800">
                <a:solidFill>
                  <a:srgbClr val="F20253"/>
                </a:solidFill>
                <a:latin typeface="Lato"/>
                <a:ea typeface="Lato"/>
                <a:cs typeface="Lato"/>
                <a:sym typeface="Lato"/>
              </a:rPr>
              <a:t> exception other than AssertionError</a:t>
            </a:r>
            <a:r>
              <a:rPr lang="en-US" sz="1800">
                <a:latin typeface="Lato"/>
                <a:ea typeface="Lato"/>
                <a:cs typeface="Lato"/>
                <a:sym typeface="Lato"/>
              </a:rPr>
              <a:t>.</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0" lvl="0" marL="0" marR="0" rtl="0" algn="just">
              <a:lnSpc>
                <a:spcPct val="150000"/>
              </a:lnSpc>
              <a:spcBef>
                <a:spcPts val="0"/>
              </a:spcBef>
              <a:spcAft>
                <a:spcPts val="0"/>
              </a:spcAft>
              <a:buNone/>
            </a:pPr>
            <a:r>
              <a:rPr lang="en-US" sz="1800">
                <a:latin typeface="Lato"/>
                <a:ea typeface="Lato"/>
                <a:cs typeface="Lato"/>
                <a:sym typeface="Lato"/>
              </a:rPr>
              <a:t>There is no explicit way to cause a test to “pass”, so a</a:t>
            </a:r>
            <a:r>
              <a:rPr b="1" lang="en-US" sz="1800">
                <a:solidFill>
                  <a:srgbClr val="F20253"/>
                </a:solidFill>
                <a:latin typeface="Lato"/>
                <a:ea typeface="Lato"/>
                <a:cs typeface="Lato"/>
                <a:sym typeface="Lato"/>
              </a:rPr>
              <a:t> test’s status depends on the presence (or absence) of an exception</a:t>
            </a:r>
            <a:r>
              <a:rPr lang="en-US"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grpSp>
        <p:nvGrpSpPr>
          <p:cNvPr id="446" name="Shape 446"/>
          <p:cNvGrpSpPr/>
          <p:nvPr/>
        </p:nvGrpSpPr>
        <p:grpSpPr>
          <a:xfrm>
            <a:off x="386175" y="61650"/>
            <a:ext cx="11419650" cy="617114"/>
            <a:chOff x="746788" y="708949"/>
            <a:chExt cx="22839300" cy="1234227"/>
          </a:xfrm>
        </p:grpSpPr>
        <p:sp>
          <p:nvSpPr>
            <p:cNvPr id="447" name="Shape 447"/>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Outcomes</a:t>
              </a:r>
              <a:endParaRPr b="1" sz="3000">
                <a:solidFill>
                  <a:srgbClr val="17959F"/>
                </a:solidFill>
                <a:latin typeface="Lato"/>
                <a:ea typeface="Lato"/>
                <a:cs typeface="Lato"/>
                <a:sym typeface="Lato"/>
              </a:endParaRPr>
            </a:p>
          </p:txBody>
        </p:sp>
        <p:sp>
          <p:nvSpPr>
            <p:cNvPr id="448" name="Shape 44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49" name="Shape 449"/>
          <p:cNvSpPr txBox="1"/>
          <p:nvPr/>
        </p:nvSpPr>
        <p:spPr>
          <a:xfrm>
            <a:off x="229075" y="936500"/>
            <a:ext cx="6211200" cy="56478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For example:</a:t>
            </a:r>
            <a:endParaRPr sz="1800">
              <a:latin typeface="Lato"/>
              <a:ea typeface="Lato"/>
              <a:cs typeface="Lato"/>
              <a:sym typeface="Lato"/>
            </a:endParaRPr>
          </a:p>
          <a:p>
            <a:pPr indent="0" lvl="0" marL="139700" marR="139700" rtl="0">
              <a:lnSpc>
                <a:spcPct val="98181"/>
              </a:lnSpc>
              <a:spcBef>
                <a:spcPts val="0"/>
              </a:spcBef>
              <a:spcAft>
                <a:spcPts val="0"/>
              </a:spcAft>
              <a:buNone/>
            </a:pPr>
            <a:r>
              <a:rPr b="1" lang="en-US" sz="1800">
                <a:solidFill>
                  <a:srgbClr val="333333"/>
                </a:solidFill>
                <a:highlight>
                  <a:srgbClr val="FFFFFF"/>
                </a:highlight>
                <a:latin typeface="Courier New"/>
                <a:ea typeface="Courier New"/>
                <a:cs typeface="Courier New"/>
                <a:sym typeface="Courier New"/>
              </a:rPr>
              <a:t>import </a:t>
            </a:r>
            <a:r>
              <a:rPr b="1" lang="en-US" sz="1800">
                <a:solidFill>
                  <a:srgbClr val="0000FF"/>
                </a:solidFill>
                <a:highlight>
                  <a:srgbClr val="FFFFFF"/>
                </a:highlight>
                <a:latin typeface="Courier New"/>
                <a:ea typeface="Courier New"/>
                <a:cs typeface="Courier New"/>
                <a:sym typeface="Courier New"/>
              </a:rPr>
              <a:t>unittest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class</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OutcomesTest</a:t>
            </a:r>
            <a:r>
              <a:rPr b="1" lang="en-US" sz="1800">
                <a:solidFill>
                  <a:srgbClr val="333333"/>
                </a:solidFill>
                <a:highlight>
                  <a:srgbClr val="FFFFFF"/>
                </a:highlight>
                <a:latin typeface="Courier New"/>
                <a:ea typeface="Courier New"/>
                <a:cs typeface="Courier New"/>
                <a:sym typeface="Courier New"/>
              </a:rPr>
              <a:t>(unittest</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TestCase):</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testPass</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return</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testFail</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failIf(</a:t>
            </a:r>
            <a:r>
              <a:rPr b="1" lang="en-US" sz="1800">
                <a:solidFill>
                  <a:srgbClr val="008000"/>
                </a:solidFill>
                <a:highlight>
                  <a:srgbClr val="FFFFFF"/>
                </a:highlight>
                <a:latin typeface="Courier New"/>
                <a:ea typeface="Courier New"/>
                <a:cs typeface="Courier New"/>
                <a:sym typeface="Courier New"/>
              </a:rPr>
              <a:t>True</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testError</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raise</a:t>
            </a:r>
            <a:r>
              <a:rPr b="1" lang="en-US" sz="1800">
                <a:solidFill>
                  <a:srgbClr val="333333"/>
                </a:solidFill>
                <a:highlight>
                  <a:srgbClr val="FFFFFF"/>
                </a:highlight>
                <a:latin typeface="Courier New"/>
                <a:ea typeface="Courier New"/>
                <a:cs typeface="Courier New"/>
                <a:sym typeface="Courier New"/>
              </a:rPr>
              <a:t> </a:t>
            </a:r>
            <a:r>
              <a:rPr b="1" lang="en-US" sz="1800">
                <a:solidFill>
                  <a:srgbClr val="D2413A"/>
                </a:solidFill>
                <a:highlight>
                  <a:srgbClr val="FFFFFF"/>
                </a:highlight>
                <a:latin typeface="Courier New"/>
                <a:ea typeface="Courier New"/>
                <a:cs typeface="Courier New"/>
                <a:sym typeface="Courier New"/>
              </a:rPr>
              <a:t>RuntimeError</a:t>
            </a:r>
            <a:r>
              <a:rPr b="1" lang="en-US" sz="1800">
                <a:solidFill>
                  <a:srgbClr val="333333"/>
                </a:solidFill>
                <a:highlight>
                  <a:srgbClr val="FFFFFF"/>
                </a:highlight>
                <a:latin typeface="Courier New"/>
                <a:ea typeface="Courier New"/>
                <a:cs typeface="Courier New"/>
                <a:sym typeface="Courier New"/>
              </a:rPr>
              <a:t>(</a:t>
            </a:r>
            <a:r>
              <a:rPr b="1" lang="en-US" sz="1800">
                <a:solidFill>
                  <a:srgbClr val="BA2121"/>
                </a:solidFill>
                <a:highlight>
                  <a:srgbClr val="FFFFFF"/>
                </a:highlight>
                <a:latin typeface="Courier New"/>
                <a:ea typeface="Courier New"/>
                <a:cs typeface="Courier New"/>
                <a:sym typeface="Courier New"/>
              </a:rPr>
              <a:t>'Test error!'</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if</a:t>
            </a:r>
            <a:r>
              <a:rPr b="1" lang="en-US" sz="1800">
                <a:solidFill>
                  <a:srgbClr val="333333"/>
                </a:solidFill>
                <a:highlight>
                  <a:srgbClr val="FFFFFF"/>
                </a:highlight>
                <a:latin typeface="Courier New"/>
                <a:ea typeface="Courier New"/>
                <a:cs typeface="Courier New"/>
                <a:sym typeface="Courier New"/>
              </a:rPr>
              <a:t> __name__ </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BA2121"/>
                </a:solidFill>
                <a:highlight>
                  <a:srgbClr val="FFFFFF"/>
                </a:highlight>
                <a:latin typeface="Courier New"/>
                <a:ea typeface="Courier New"/>
                <a:cs typeface="Courier New"/>
                <a:sym typeface="Courier New"/>
              </a:rPr>
              <a:t>'__main__'</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unittest</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main()</a:t>
            </a:r>
            <a:endParaRPr b="1" sz="1800">
              <a:solidFill>
                <a:srgbClr val="333333"/>
              </a:solidFill>
              <a:highlight>
                <a:srgbClr val="FFFFFF"/>
              </a:highlight>
              <a:latin typeface="Courier New"/>
              <a:ea typeface="Courier New"/>
              <a:cs typeface="Courier New"/>
              <a:sym typeface="Courier New"/>
            </a:endParaRPr>
          </a:p>
          <a:p>
            <a:pPr indent="0" lvl="0" marL="139700" marR="139700" rtl="0">
              <a:lnSpc>
                <a:spcPct val="98181"/>
              </a:lnSpc>
              <a:spcBef>
                <a:spcPts val="0"/>
              </a:spcBef>
              <a:spcAft>
                <a:spcPts val="0"/>
              </a:spcAft>
              <a:buNone/>
            </a:pPr>
            <a:r>
              <a:t/>
            </a:r>
            <a:endParaRPr b="1" sz="1800">
              <a:solidFill>
                <a:srgbClr val="333333"/>
              </a:solidFill>
              <a:highlight>
                <a:srgbClr val="FFFFFF"/>
              </a:highlight>
              <a:latin typeface="Courier New"/>
              <a:ea typeface="Courier New"/>
              <a:cs typeface="Courier New"/>
              <a:sym typeface="Courier New"/>
            </a:endParaRPr>
          </a:p>
          <a:p>
            <a:pPr indent="0" lvl="0" marL="139700" marR="139700" rtl="0">
              <a:lnSpc>
                <a:spcPct val="98181"/>
              </a:lnSpc>
              <a:spcBef>
                <a:spcPts val="0"/>
              </a:spcBef>
              <a:spcAft>
                <a:spcPts val="0"/>
              </a:spcAft>
              <a:buNone/>
            </a:pPr>
            <a:r>
              <a:rPr b="1" lang="en-US" sz="1800">
                <a:solidFill>
                  <a:srgbClr val="F20253"/>
                </a:solidFill>
                <a:highlight>
                  <a:srgbClr val="FFFFFF"/>
                </a:highlight>
                <a:latin typeface="Lato"/>
                <a:ea typeface="Lato"/>
                <a:cs typeface="Lato"/>
                <a:sym typeface="Lato"/>
              </a:rPr>
              <a:t>When a test fails or generates an error, the traceback is included in the output.</a:t>
            </a:r>
            <a:endParaRPr b="1" sz="1800">
              <a:solidFill>
                <a:srgbClr val="F20253"/>
              </a:solidFill>
              <a:highlight>
                <a:srgbClr val="FFFFFF"/>
              </a:highlight>
              <a:latin typeface="Lato"/>
              <a:ea typeface="Lato"/>
              <a:cs typeface="Lato"/>
              <a:sym typeface="Lato"/>
            </a:endParaRPr>
          </a:p>
          <a:p>
            <a:pPr indent="0" lvl="0" marL="139700" marR="139700" rtl="0">
              <a:lnSpc>
                <a:spcPct val="98181"/>
              </a:lnSpc>
              <a:spcBef>
                <a:spcPts val="0"/>
              </a:spcBef>
              <a:spcAft>
                <a:spcPts val="0"/>
              </a:spcAft>
              <a:buNone/>
            </a:pPr>
            <a:r>
              <a:t/>
            </a:r>
            <a:endParaRPr b="1" sz="1800">
              <a:solidFill>
                <a:srgbClr val="F20253"/>
              </a:solidFill>
              <a:highlight>
                <a:srgbClr val="FFFFFF"/>
              </a:highlight>
              <a:latin typeface="Courier New"/>
              <a:ea typeface="Courier New"/>
              <a:cs typeface="Courier New"/>
              <a:sym typeface="Courier New"/>
            </a:endParaRPr>
          </a:p>
          <a:p>
            <a:pPr indent="0" lvl="0" marL="139700" marR="139700" rtl="0">
              <a:lnSpc>
                <a:spcPct val="98181"/>
              </a:lnSpc>
              <a:spcBef>
                <a:spcPts val="0"/>
              </a:spcBef>
              <a:spcAft>
                <a:spcPts val="0"/>
              </a:spcAft>
              <a:buNone/>
            </a:pPr>
            <a:r>
              <a:t/>
            </a:r>
            <a:endParaRPr b="1" sz="1800">
              <a:solidFill>
                <a:srgbClr val="333333"/>
              </a:solidFill>
              <a:highlight>
                <a:srgbClr val="FFFFFF"/>
              </a:highlight>
              <a:latin typeface="Courier New"/>
              <a:ea typeface="Courier New"/>
              <a:cs typeface="Courier New"/>
              <a:sym typeface="Courier New"/>
            </a:endParaRPr>
          </a:p>
          <a:p>
            <a:pPr indent="0" lvl="0" marL="0" marR="0" rtl="0" algn="just">
              <a:lnSpc>
                <a:spcPct val="150000"/>
              </a:lnSpc>
              <a:spcBef>
                <a:spcPts val="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p:txBody>
      </p:sp>
      <p:pic>
        <p:nvPicPr>
          <p:cNvPr id="450" name="Shape 450"/>
          <p:cNvPicPr preferRelativeResize="0"/>
          <p:nvPr/>
        </p:nvPicPr>
        <p:blipFill>
          <a:blip r:embed="rId3">
            <a:alphaModFix/>
          </a:blip>
          <a:stretch>
            <a:fillRect/>
          </a:stretch>
        </p:blipFill>
        <p:spPr>
          <a:xfrm>
            <a:off x="6679150" y="1210225"/>
            <a:ext cx="5412183" cy="453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grpSp>
        <p:nvGrpSpPr>
          <p:cNvPr id="455" name="Shape 455"/>
          <p:cNvGrpSpPr/>
          <p:nvPr/>
        </p:nvGrpSpPr>
        <p:grpSpPr>
          <a:xfrm>
            <a:off x="386175" y="61650"/>
            <a:ext cx="11419650" cy="617114"/>
            <a:chOff x="746788" y="708949"/>
            <a:chExt cx="22839300" cy="1234227"/>
          </a:xfrm>
        </p:grpSpPr>
        <p:sp>
          <p:nvSpPr>
            <p:cNvPr id="456" name="Shape 456"/>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Outcomes</a:t>
              </a:r>
              <a:endParaRPr b="1" sz="3000">
                <a:solidFill>
                  <a:srgbClr val="17959F"/>
                </a:solidFill>
                <a:latin typeface="Lato"/>
                <a:ea typeface="Lato"/>
                <a:cs typeface="Lato"/>
                <a:sym typeface="Lato"/>
              </a:endParaRPr>
            </a:p>
          </p:txBody>
        </p:sp>
        <p:sp>
          <p:nvSpPr>
            <p:cNvPr id="457" name="Shape 45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58" name="Shape 458"/>
          <p:cNvSpPr txBox="1"/>
          <p:nvPr/>
        </p:nvSpPr>
        <p:spPr>
          <a:xfrm>
            <a:off x="229075" y="1829750"/>
            <a:ext cx="11419800" cy="47547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In the example, </a:t>
            </a:r>
            <a:r>
              <a:rPr b="1" lang="en-US" sz="1800">
                <a:solidFill>
                  <a:srgbClr val="F20253"/>
                </a:solidFill>
                <a:latin typeface="Courier New"/>
                <a:ea typeface="Courier New"/>
                <a:cs typeface="Courier New"/>
                <a:sym typeface="Courier New"/>
              </a:rPr>
              <a:t>testFail() </a:t>
            </a:r>
            <a:r>
              <a:rPr lang="en-US" sz="1800">
                <a:latin typeface="Lato"/>
                <a:ea typeface="Lato"/>
                <a:cs typeface="Lato"/>
                <a:sym typeface="Lato"/>
              </a:rPr>
              <a:t>fails and the traceback shows the line with the failure code.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To make it easier to understand the nature of a test failure, the </a:t>
            </a:r>
            <a:r>
              <a:rPr b="1" lang="en-US" sz="1800">
                <a:solidFill>
                  <a:srgbClr val="F20253"/>
                </a:solidFill>
                <a:latin typeface="Lato"/>
                <a:ea typeface="Lato"/>
                <a:cs typeface="Lato"/>
                <a:sym typeface="Lato"/>
              </a:rPr>
              <a:t>fail*() and assert*() methods all accept an argument msg</a:t>
            </a:r>
            <a:r>
              <a:rPr lang="en-US" sz="1800">
                <a:latin typeface="Lato"/>
                <a:ea typeface="Lato"/>
                <a:cs typeface="Lato"/>
                <a:sym typeface="Lato"/>
              </a:rPr>
              <a:t>, which can be used to produce a more detailed error message. For example: </a:t>
            </a:r>
            <a:endParaRPr sz="1800">
              <a:latin typeface="Lato"/>
              <a:ea typeface="Lato"/>
              <a:cs typeface="Lato"/>
              <a:sym typeface="Lato"/>
            </a:endParaRPr>
          </a:p>
          <a:p>
            <a:pPr indent="0" lvl="0" marL="457200" marR="139700" rtl="0">
              <a:lnSpc>
                <a:spcPct val="98181"/>
              </a:lnSpc>
              <a:spcBef>
                <a:spcPts val="0"/>
              </a:spcBef>
              <a:spcAft>
                <a:spcPts val="0"/>
              </a:spcAft>
              <a:buNone/>
            </a:pPr>
            <a:r>
              <a:t/>
            </a:r>
            <a:endParaRPr b="1" sz="1800">
              <a:solidFill>
                <a:srgbClr val="333333"/>
              </a:solidFill>
              <a:latin typeface="Courier New"/>
              <a:ea typeface="Courier New"/>
              <a:cs typeface="Courier New"/>
              <a:sym typeface="Courier New"/>
            </a:endParaRPr>
          </a:p>
          <a:p>
            <a:pPr indent="0" lvl="0" marL="457200" marR="139700" rtl="0">
              <a:lnSpc>
                <a:spcPct val="98181"/>
              </a:lnSpc>
              <a:spcBef>
                <a:spcPts val="0"/>
              </a:spcBef>
              <a:spcAft>
                <a:spcPts val="0"/>
              </a:spcAft>
              <a:buNone/>
            </a:pPr>
            <a:r>
              <a:rPr b="1" lang="en-US" sz="1800">
                <a:solidFill>
                  <a:srgbClr val="333333"/>
                </a:solidFill>
                <a:latin typeface="Courier New"/>
                <a:ea typeface="Courier New"/>
                <a:cs typeface="Courier New"/>
                <a:sym typeface="Courier New"/>
              </a:rPr>
              <a:t>import </a:t>
            </a:r>
            <a:r>
              <a:rPr b="1" lang="en-US" sz="1800">
                <a:solidFill>
                  <a:srgbClr val="0000FF"/>
                </a:solidFill>
                <a:latin typeface="Courier New"/>
                <a:ea typeface="Courier New"/>
                <a:cs typeface="Courier New"/>
                <a:sym typeface="Courier New"/>
              </a:rPr>
              <a:t>unittest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class</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FailureMessageTest</a:t>
            </a:r>
            <a:r>
              <a:rPr b="1" lang="en-US" sz="1800">
                <a:solidFill>
                  <a:srgbClr val="333333"/>
                </a:solidFill>
                <a:latin typeface="Courier New"/>
                <a:ea typeface="Courier New"/>
                <a:cs typeface="Courier New"/>
                <a:sym typeface="Courier New"/>
              </a:rPr>
              <a:t>(unittest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TestCase):</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testFail</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failIf(</a:t>
            </a:r>
            <a:r>
              <a:rPr b="1" lang="en-US" sz="1800">
                <a:solidFill>
                  <a:srgbClr val="008000"/>
                </a:solidFill>
                <a:latin typeface="Courier New"/>
                <a:ea typeface="Courier New"/>
                <a:cs typeface="Courier New"/>
                <a:sym typeface="Courier New"/>
              </a:rPr>
              <a:t>True</a:t>
            </a:r>
            <a:r>
              <a:rPr b="1" lang="en-US" sz="1800">
                <a:solidFill>
                  <a:srgbClr val="333333"/>
                </a:solidFill>
                <a:latin typeface="Courier New"/>
                <a:ea typeface="Courier New"/>
                <a:cs typeface="Courier New"/>
                <a:sym typeface="Courier New"/>
              </a:rPr>
              <a:t>, </a:t>
            </a:r>
            <a:r>
              <a:rPr b="1" lang="en-US" sz="1800">
                <a:solidFill>
                  <a:srgbClr val="BA2121"/>
                </a:solidFill>
                <a:latin typeface="Courier New"/>
                <a:ea typeface="Courier New"/>
                <a:cs typeface="Courier New"/>
                <a:sym typeface="Courier New"/>
              </a:rPr>
              <a:t>'failure message goes here'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if</a:t>
            </a:r>
            <a:r>
              <a:rPr b="1" lang="en-US" sz="1800">
                <a:solidFill>
                  <a:srgbClr val="333333"/>
                </a:solidFill>
                <a:latin typeface="Courier New"/>
                <a:ea typeface="Courier New"/>
                <a:cs typeface="Courier New"/>
                <a:sym typeface="Courier New"/>
              </a:rPr>
              <a:t> __name__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 </a:t>
            </a:r>
            <a:r>
              <a:rPr b="1" lang="en-US" sz="1800">
                <a:solidFill>
                  <a:srgbClr val="BA2121"/>
                </a:solidFill>
                <a:latin typeface="Courier New"/>
                <a:ea typeface="Courier New"/>
                <a:cs typeface="Courier New"/>
                <a:sym typeface="Courier New"/>
              </a:rPr>
              <a:t>'__main__'</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main()</a:t>
            </a:r>
            <a:endParaRPr b="1" sz="1800">
              <a:solidFill>
                <a:srgbClr val="333333"/>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1800">
              <a:latin typeface="Lato"/>
              <a:ea typeface="Lato"/>
              <a:cs typeface="Lato"/>
              <a:sym typeface="Lato"/>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understand </a:t>
            </a:r>
            <a:endParaRPr b="1" sz="18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grpSp>
        <p:nvGrpSpPr>
          <p:cNvPr id="463" name="Shape 463"/>
          <p:cNvGrpSpPr/>
          <p:nvPr/>
        </p:nvGrpSpPr>
        <p:grpSpPr>
          <a:xfrm>
            <a:off x="386175" y="61650"/>
            <a:ext cx="11419650" cy="617114"/>
            <a:chOff x="746788" y="708949"/>
            <a:chExt cx="22839300" cy="1234227"/>
          </a:xfrm>
        </p:grpSpPr>
        <p:sp>
          <p:nvSpPr>
            <p:cNvPr id="464" name="Shape 464"/>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Outcomes</a:t>
              </a:r>
              <a:endParaRPr b="1" sz="3000">
                <a:solidFill>
                  <a:srgbClr val="17959F"/>
                </a:solidFill>
                <a:latin typeface="Lato"/>
                <a:ea typeface="Lato"/>
                <a:cs typeface="Lato"/>
                <a:sym typeface="Lato"/>
              </a:endParaRPr>
            </a:p>
          </p:txBody>
        </p:sp>
        <p:sp>
          <p:nvSpPr>
            <p:cNvPr id="465" name="Shape 46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66" name="Shape 466"/>
          <p:cNvSpPr txBox="1"/>
          <p:nvPr/>
        </p:nvSpPr>
        <p:spPr>
          <a:xfrm>
            <a:off x="229075" y="1829750"/>
            <a:ext cx="5922900" cy="47547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In the example, </a:t>
            </a:r>
            <a:r>
              <a:rPr b="1" lang="en-US" sz="1800">
                <a:solidFill>
                  <a:srgbClr val="F20253"/>
                </a:solidFill>
                <a:latin typeface="Courier New"/>
                <a:ea typeface="Courier New"/>
                <a:cs typeface="Courier New"/>
                <a:sym typeface="Courier New"/>
              </a:rPr>
              <a:t>testFail() </a:t>
            </a:r>
            <a:r>
              <a:rPr lang="en-US" sz="1800">
                <a:latin typeface="Lato"/>
                <a:ea typeface="Lato"/>
                <a:cs typeface="Lato"/>
                <a:sym typeface="Lato"/>
              </a:rPr>
              <a:t>fails and the traceback shows the line with the failure code.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To make it easier to understand the nature of a test failure, the </a:t>
            </a:r>
            <a:r>
              <a:rPr b="1" lang="en-US" sz="1800">
                <a:solidFill>
                  <a:srgbClr val="F20253"/>
                </a:solidFill>
                <a:latin typeface="Lato"/>
                <a:ea typeface="Lato"/>
                <a:cs typeface="Lato"/>
                <a:sym typeface="Lato"/>
              </a:rPr>
              <a:t>fail*() and assert*() methods all accept an argument msg</a:t>
            </a:r>
            <a:r>
              <a:rPr lang="en-US" sz="1800">
                <a:latin typeface="Lato"/>
                <a:ea typeface="Lato"/>
                <a:cs typeface="Lato"/>
                <a:sym typeface="Lato"/>
              </a:rPr>
              <a:t>, which can be used to produce a more detailed error message. </a:t>
            </a:r>
            <a:endParaRPr b="1" sz="18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grpSp>
        <p:nvGrpSpPr>
          <p:cNvPr id="471" name="Shape 471"/>
          <p:cNvGrpSpPr/>
          <p:nvPr/>
        </p:nvGrpSpPr>
        <p:grpSpPr>
          <a:xfrm>
            <a:off x="386175" y="61650"/>
            <a:ext cx="11419650" cy="617114"/>
            <a:chOff x="746788" y="708949"/>
            <a:chExt cx="22839300" cy="1234227"/>
          </a:xfrm>
        </p:grpSpPr>
        <p:sp>
          <p:nvSpPr>
            <p:cNvPr id="472" name="Shape 472"/>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Outcomes</a:t>
              </a:r>
              <a:endParaRPr b="1" sz="3000">
                <a:solidFill>
                  <a:srgbClr val="17959F"/>
                </a:solidFill>
                <a:latin typeface="Lato"/>
                <a:ea typeface="Lato"/>
                <a:cs typeface="Lato"/>
                <a:sym typeface="Lato"/>
              </a:endParaRPr>
            </a:p>
          </p:txBody>
        </p:sp>
        <p:sp>
          <p:nvSpPr>
            <p:cNvPr id="473" name="Shape 473"/>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74" name="Shape 474"/>
          <p:cNvSpPr txBox="1"/>
          <p:nvPr/>
        </p:nvSpPr>
        <p:spPr>
          <a:xfrm>
            <a:off x="200250" y="1181425"/>
            <a:ext cx="6153600" cy="4754700"/>
          </a:xfrm>
          <a:prstGeom prst="rect">
            <a:avLst/>
          </a:prstGeom>
          <a:noFill/>
          <a:ln>
            <a:noFill/>
          </a:ln>
        </p:spPr>
        <p:txBody>
          <a:bodyPr anchorCtr="0" anchor="t" bIns="45700" lIns="91400" spcFirstLastPara="1" rIns="91400" wrap="square" tIns="45700">
            <a:noAutofit/>
          </a:bodyPr>
          <a:lstStyle/>
          <a:p>
            <a:pPr indent="0" lvl="0" marL="0" rtl="0" algn="just">
              <a:lnSpc>
                <a:spcPct val="150000"/>
              </a:lnSpc>
              <a:spcBef>
                <a:spcPts val="0"/>
              </a:spcBef>
              <a:spcAft>
                <a:spcPts val="0"/>
              </a:spcAft>
              <a:buNone/>
            </a:pPr>
            <a:r>
              <a:rPr lang="en-US" sz="1800">
                <a:latin typeface="Lato"/>
                <a:ea typeface="Lato"/>
                <a:cs typeface="Lato"/>
                <a:sym typeface="Lato"/>
              </a:rPr>
              <a:t>For example: </a:t>
            </a:r>
            <a:endParaRPr sz="1800">
              <a:latin typeface="Lato"/>
              <a:ea typeface="Lato"/>
              <a:cs typeface="Lato"/>
              <a:sym typeface="Lato"/>
            </a:endParaRPr>
          </a:p>
          <a:p>
            <a:pPr indent="0" lvl="0" marL="457200" marR="139700" rtl="0">
              <a:lnSpc>
                <a:spcPct val="98181"/>
              </a:lnSpc>
              <a:spcBef>
                <a:spcPts val="0"/>
              </a:spcBef>
              <a:spcAft>
                <a:spcPts val="0"/>
              </a:spcAft>
              <a:buClr>
                <a:srgbClr val="000000"/>
              </a:buClr>
              <a:buSzPts val="1100"/>
              <a:buFont typeface="Arial"/>
              <a:buNone/>
            </a:pPr>
            <a:r>
              <a:t/>
            </a:r>
            <a:endParaRPr b="1" sz="1800">
              <a:solidFill>
                <a:srgbClr val="333333"/>
              </a:solidFill>
              <a:latin typeface="Courier New"/>
              <a:ea typeface="Courier New"/>
              <a:cs typeface="Courier New"/>
              <a:sym typeface="Courier New"/>
            </a:endParaRPr>
          </a:p>
          <a:p>
            <a:pPr indent="0" lvl="0" marL="0" marR="139700" rtl="0">
              <a:lnSpc>
                <a:spcPct val="98181"/>
              </a:lnSpc>
              <a:spcBef>
                <a:spcPts val="0"/>
              </a:spcBef>
              <a:spcAft>
                <a:spcPts val="0"/>
              </a:spcAft>
              <a:buClr>
                <a:srgbClr val="000000"/>
              </a:buClr>
              <a:buSzPts val="1100"/>
              <a:buFont typeface="Arial"/>
              <a:buNone/>
            </a:pPr>
            <a:r>
              <a:rPr b="1" lang="en-US" sz="1800">
                <a:solidFill>
                  <a:srgbClr val="333333"/>
                </a:solidFill>
                <a:latin typeface="Courier New"/>
                <a:ea typeface="Courier New"/>
                <a:cs typeface="Courier New"/>
                <a:sym typeface="Courier New"/>
              </a:rPr>
              <a:t>import </a:t>
            </a:r>
            <a:r>
              <a:rPr b="1" lang="en-US" sz="1800">
                <a:solidFill>
                  <a:srgbClr val="0000FF"/>
                </a:solidFill>
                <a:latin typeface="Courier New"/>
                <a:ea typeface="Courier New"/>
                <a:cs typeface="Courier New"/>
                <a:sym typeface="Courier New"/>
              </a:rPr>
              <a:t>unittest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class</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FailureMessageTest</a:t>
            </a:r>
            <a:r>
              <a:rPr b="1" lang="en-US" sz="1800">
                <a:solidFill>
                  <a:srgbClr val="333333"/>
                </a:solidFill>
                <a:latin typeface="Courier New"/>
                <a:ea typeface="Courier New"/>
                <a:cs typeface="Courier New"/>
                <a:sym typeface="Courier New"/>
              </a:rPr>
              <a:t>(unittest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TestCase):</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testFail</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failIf(</a:t>
            </a:r>
            <a:r>
              <a:rPr b="1" lang="en-US" sz="1800">
                <a:solidFill>
                  <a:srgbClr val="008000"/>
                </a:solidFill>
                <a:latin typeface="Courier New"/>
                <a:ea typeface="Courier New"/>
                <a:cs typeface="Courier New"/>
                <a:sym typeface="Courier New"/>
              </a:rPr>
              <a:t>True</a:t>
            </a:r>
            <a:r>
              <a:rPr b="1" lang="en-US" sz="1800">
                <a:solidFill>
                  <a:srgbClr val="333333"/>
                </a:solidFill>
                <a:latin typeface="Courier New"/>
                <a:ea typeface="Courier New"/>
                <a:cs typeface="Courier New"/>
                <a:sym typeface="Courier New"/>
              </a:rPr>
              <a:t>, </a:t>
            </a:r>
            <a:r>
              <a:rPr b="1" lang="en-US" sz="1800">
                <a:solidFill>
                  <a:srgbClr val="BA2121"/>
                </a:solidFill>
                <a:latin typeface="Courier New"/>
                <a:ea typeface="Courier New"/>
                <a:cs typeface="Courier New"/>
                <a:sym typeface="Courier New"/>
              </a:rPr>
              <a:t>'failure message goes here'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if</a:t>
            </a:r>
            <a:r>
              <a:rPr b="1" lang="en-US" sz="1800">
                <a:solidFill>
                  <a:srgbClr val="333333"/>
                </a:solidFill>
                <a:latin typeface="Courier New"/>
                <a:ea typeface="Courier New"/>
                <a:cs typeface="Courier New"/>
                <a:sym typeface="Courier New"/>
              </a:rPr>
              <a:t> __name__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 </a:t>
            </a:r>
            <a:r>
              <a:rPr b="1" lang="en-US" sz="1800">
                <a:solidFill>
                  <a:srgbClr val="BA2121"/>
                </a:solidFill>
                <a:latin typeface="Courier New"/>
                <a:ea typeface="Courier New"/>
                <a:cs typeface="Courier New"/>
                <a:sym typeface="Courier New"/>
              </a:rPr>
              <a:t>'__main__'</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main()</a:t>
            </a:r>
            <a:endParaRPr b="1" sz="1800">
              <a:solidFill>
                <a:srgbClr val="333333"/>
              </a:solidFill>
              <a:latin typeface="Courier New"/>
              <a:ea typeface="Courier New"/>
              <a:cs typeface="Courier New"/>
              <a:sym typeface="Courier New"/>
            </a:endParaRPr>
          </a:p>
          <a:p>
            <a:pPr indent="0" lvl="0" marL="0" rtl="0" algn="just">
              <a:lnSpc>
                <a:spcPct val="150000"/>
              </a:lnSpc>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pic>
        <p:nvPicPr>
          <p:cNvPr id="475" name="Shape 475"/>
          <p:cNvPicPr preferRelativeResize="0"/>
          <p:nvPr/>
        </p:nvPicPr>
        <p:blipFill>
          <a:blip r:embed="rId3">
            <a:alphaModFix/>
          </a:blip>
          <a:stretch>
            <a:fillRect/>
          </a:stretch>
        </p:blipFill>
        <p:spPr>
          <a:xfrm>
            <a:off x="6289975" y="1469575"/>
            <a:ext cx="5736925" cy="323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grpSp>
        <p:nvGrpSpPr>
          <p:cNvPr id="480" name="Shape 480"/>
          <p:cNvGrpSpPr/>
          <p:nvPr/>
        </p:nvGrpSpPr>
        <p:grpSpPr>
          <a:xfrm>
            <a:off x="386175" y="61650"/>
            <a:ext cx="11419650" cy="617114"/>
            <a:chOff x="746788" y="708949"/>
            <a:chExt cx="22839300" cy="1234227"/>
          </a:xfrm>
        </p:grpSpPr>
        <p:sp>
          <p:nvSpPr>
            <p:cNvPr id="481" name="Shape 481"/>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discovery</a:t>
              </a:r>
              <a:endParaRPr b="1" sz="3000">
                <a:solidFill>
                  <a:srgbClr val="17959F"/>
                </a:solidFill>
                <a:latin typeface="Lato"/>
                <a:ea typeface="Lato"/>
                <a:cs typeface="Lato"/>
                <a:sym typeface="Lato"/>
              </a:endParaRPr>
            </a:p>
          </p:txBody>
        </p:sp>
        <p:sp>
          <p:nvSpPr>
            <p:cNvPr id="482" name="Shape 48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83" name="Shape 483"/>
          <p:cNvSpPr txBox="1"/>
          <p:nvPr/>
        </p:nvSpPr>
        <p:spPr>
          <a:xfrm>
            <a:off x="200250" y="4048525"/>
            <a:ext cx="11605500" cy="18876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Let’s say that you’ve got a bunch of test files. It would be annoying to have to run each test file separately. That’s where test discovery comes in handy. Test discovery runs all the unittests in a single iteration.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Let’s </a:t>
            </a:r>
            <a:r>
              <a:rPr b="1" lang="en-US" sz="1800">
                <a:solidFill>
                  <a:srgbClr val="F20253"/>
                </a:solidFill>
                <a:latin typeface="Lato"/>
                <a:ea typeface="Lato"/>
                <a:cs typeface="Lato"/>
                <a:sym typeface="Lato"/>
              </a:rPr>
              <a:t>move all the code we’ve tried till now into a single file “bulk_testing.py” and run the test discovery</a:t>
            </a:r>
            <a:r>
              <a:rPr lang="en-US" sz="1800">
                <a:latin typeface="Lato"/>
                <a:ea typeface="Lato"/>
                <a:cs typeface="Lato"/>
                <a:sym typeface="Lato"/>
              </a:rPr>
              <a:t> for all the unittests: </a:t>
            </a:r>
            <a:endParaRPr sz="1800">
              <a:latin typeface="Lato"/>
              <a:ea typeface="Lato"/>
              <a:cs typeface="Lato"/>
              <a:sym typeface="Lato"/>
            </a:endParaRPr>
          </a:p>
          <a:p>
            <a:pPr indent="457200" lvl="0" marL="457200" marR="0" rtl="0" algn="just">
              <a:lnSpc>
                <a:spcPct val="150000"/>
              </a:lnSpc>
              <a:spcBef>
                <a:spcPts val="0"/>
              </a:spcBef>
              <a:spcAft>
                <a:spcPts val="0"/>
              </a:spcAft>
              <a:buNone/>
            </a:pPr>
            <a:r>
              <a:rPr b="1" lang="en-US" sz="1800">
                <a:solidFill>
                  <a:srgbClr val="F20253"/>
                </a:solidFill>
                <a:latin typeface="Courier New"/>
                <a:ea typeface="Courier New"/>
                <a:cs typeface="Courier New"/>
                <a:sym typeface="Courier New"/>
              </a:rPr>
              <a:t>python -m unittest discover bulk_testing</a:t>
            </a:r>
            <a:endParaRPr sz="1800">
              <a:latin typeface="Lato"/>
              <a:ea typeface="Lato"/>
              <a:cs typeface="Lato"/>
              <a:sym typeface="Lato"/>
            </a:endParaRPr>
          </a:p>
        </p:txBody>
      </p:sp>
      <p:pic>
        <p:nvPicPr>
          <p:cNvPr id="484" name="Shape 484"/>
          <p:cNvPicPr preferRelativeResize="0"/>
          <p:nvPr/>
        </p:nvPicPr>
        <p:blipFill>
          <a:blip r:embed="rId3">
            <a:alphaModFix/>
          </a:blip>
          <a:stretch>
            <a:fillRect/>
          </a:stretch>
        </p:blipFill>
        <p:spPr>
          <a:xfrm>
            <a:off x="2726228" y="856738"/>
            <a:ext cx="6739553" cy="30138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nvSpPr>
        <p:spPr>
          <a:xfrm>
            <a:off x="301100" y="1168250"/>
            <a:ext cx="7963800" cy="54588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Testing In Python</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Test Driven Development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Why write test cases</a:t>
            </a:r>
            <a:endParaRPr sz="1800">
              <a:latin typeface="Lato"/>
              <a:ea typeface="Lato"/>
              <a:cs typeface="Lato"/>
              <a:sym typeface="Lato"/>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Getting started with unit testing in python</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Types of test methods</a:t>
            </a:r>
            <a:endParaRPr sz="1800">
              <a:latin typeface="Lato"/>
              <a:ea typeface="Lato"/>
              <a:cs typeface="Lato"/>
              <a:sym typeface="Lato"/>
            </a:endParaRPr>
          </a:p>
          <a:p>
            <a:pPr indent="-342900" lvl="2" marL="1371600" marR="0" rtl="0" algn="just">
              <a:lnSpc>
                <a:spcPct val="150000"/>
              </a:lnSpc>
              <a:spcBef>
                <a:spcPts val="0"/>
              </a:spcBef>
              <a:spcAft>
                <a:spcPts val="0"/>
              </a:spcAft>
              <a:buSzPts val="1800"/>
              <a:buFont typeface="Lato"/>
              <a:buChar char="■"/>
            </a:pPr>
            <a:r>
              <a:rPr lang="en-US" sz="1800">
                <a:latin typeface="Lato"/>
                <a:ea typeface="Lato"/>
                <a:cs typeface="Lato"/>
                <a:sym typeface="Lato"/>
              </a:rPr>
              <a:t>Unittest</a:t>
            </a:r>
            <a:endParaRPr sz="1800">
              <a:latin typeface="Lato"/>
              <a:ea typeface="Lato"/>
              <a:cs typeface="Lato"/>
              <a:sym typeface="Lato"/>
            </a:endParaRPr>
          </a:p>
          <a:p>
            <a:pPr indent="-342900" lvl="2" marL="1371600" marR="0" rtl="0" algn="just">
              <a:lnSpc>
                <a:spcPct val="150000"/>
              </a:lnSpc>
              <a:spcBef>
                <a:spcPts val="0"/>
              </a:spcBef>
              <a:spcAft>
                <a:spcPts val="0"/>
              </a:spcAft>
              <a:buSzPts val="1800"/>
              <a:buFont typeface="Lato"/>
              <a:buChar char="■"/>
            </a:pPr>
            <a:r>
              <a:rPr lang="en-US" sz="1800">
                <a:latin typeface="Lato"/>
                <a:ea typeface="Lato"/>
                <a:cs typeface="Lato"/>
                <a:sym typeface="Lato"/>
              </a:rPr>
              <a:t>DocTest</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Tools available. </a:t>
            </a:r>
            <a:endParaRPr sz="1800">
              <a:latin typeface="Lato"/>
              <a:ea typeface="Lato"/>
              <a:cs typeface="Lato"/>
              <a:sym typeface="Lato"/>
            </a:endParaRPr>
          </a:p>
          <a:p>
            <a:pPr indent="-342900" lvl="2" marL="13716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Unittest2</a:t>
            </a:r>
            <a:endParaRPr sz="1800">
              <a:latin typeface="Lato"/>
              <a:ea typeface="Lato"/>
              <a:cs typeface="Lato"/>
              <a:sym typeface="Lato"/>
            </a:endParaRPr>
          </a:p>
        </p:txBody>
      </p:sp>
      <p:sp>
        <p:nvSpPr>
          <p:cNvPr id="328" name="Shape 3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29" name="Shape 329"/>
          <p:cNvGrpSpPr/>
          <p:nvPr/>
        </p:nvGrpSpPr>
        <p:grpSpPr>
          <a:xfrm>
            <a:off x="858043" y="241509"/>
            <a:ext cx="10470300" cy="730079"/>
            <a:chOff x="1692324" y="483017"/>
            <a:chExt cx="20940600" cy="1460159"/>
          </a:xfrm>
        </p:grpSpPr>
        <p:sp>
          <p:nvSpPr>
            <p:cNvPr id="330" name="Shape 3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Agenda</a:t>
              </a:r>
              <a:endParaRPr b="1" sz="4400">
                <a:solidFill>
                  <a:srgbClr val="17959F"/>
                </a:solidFill>
                <a:latin typeface="Lato"/>
                <a:ea typeface="Lato"/>
                <a:cs typeface="Lato"/>
                <a:sym typeface="Lato"/>
              </a:endParaRPr>
            </a:p>
          </p:txBody>
        </p:sp>
        <p:sp>
          <p:nvSpPr>
            <p:cNvPr id="331" name="Shape 3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32" name="Shape 332"/>
          <p:cNvPicPr preferRelativeResize="0"/>
          <p:nvPr/>
        </p:nvPicPr>
        <p:blipFill>
          <a:blip r:embed="rId3">
            <a:alphaModFix/>
          </a:blip>
          <a:stretch>
            <a:fillRect/>
          </a:stretch>
        </p:blipFill>
        <p:spPr>
          <a:xfrm>
            <a:off x="8910450" y="3682925"/>
            <a:ext cx="3145432" cy="2944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grpSp>
        <p:nvGrpSpPr>
          <p:cNvPr id="489" name="Shape 489"/>
          <p:cNvGrpSpPr/>
          <p:nvPr/>
        </p:nvGrpSpPr>
        <p:grpSpPr>
          <a:xfrm>
            <a:off x="386175" y="61650"/>
            <a:ext cx="11419650" cy="617114"/>
            <a:chOff x="746788" y="708949"/>
            <a:chExt cx="22839300" cy="1234227"/>
          </a:xfrm>
        </p:grpSpPr>
        <p:sp>
          <p:nvSpPr>
            <p:cNvPr id="490" name="Shape 490"/>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Asserting Truth</a:t>
              </a:r>
              <a:endParaRPr b="1" sz="3000">
                <a:solidFill>
                  <a:srgbClr val="17959F"/>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t/>
              </a:r>
              <a:endParaRPr b="1" sz="3000">
                <a:solidFill>
                  <a:srgbClr val="17959F"/>
                </a:solidFill>
                <a:latin typeface="Lato"/>
                <a:ea typeface="Lato"/>
                <a:cs typeface="Lato"/>
                <a:sym typeface="Lato"/>
              </a:endParaRPr>
            </a:p>
          </p:txBody>
        </p:sp>
        <p:sp>
          <p:nvSpPr>
            <p:cNvPr id="491" name="Shape 49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492" name="Shape 492"/>
          <p:cNvSpPr txBox="1"/>
          <p:nvPr/>
        </p:nvSpPr>
        <p:spPr>
          <a:xfrm>
            <a:off x="200250" y="1786550"/>
            <a:ext cx="10202100" cy="41496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Most tests assert the truth of some condition.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There are a few different ways to write truth-checking tests, depending on the perspective of the test author and the desired outcome of the code being tested.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If the </a:t>
            </a:r>
            <a:r>
              <a:rPr b="1" lang="en-US" sz="1800">
                <a:solidFill>
                  <a:srgbClr val="F20253"/>
                </a:solidFill>
                <a:latin typeface="Lato"/>
                <a:ea typeface="Lato"/>
                <a:cs typeface="Lato"/>
                <a:sym typeface="Lato"/>
              </a:rPr>
              <a:t>code produces a value which can be evaluated as true</a:t>
            </a:r>
            <a:r>
              <a:rPr lang="en-US" sz="1800">
                <a:latin typeface="Lato"/>
                <a:ea typeface="Lato"/>
                <a:cs typeface="Lato"/>
                <a:sym typeface="Lato"/>
              </a:rPr>
              <a:t>, the methods </a:t>
            </a:r>
            <a:r>
              <a:rPr b="1" lang="en-US" sz="1800">
                <a:solidFill>
                  <a:srgbClr val="F20253"/>
                </a:solidFill>
                <a:latin typeface="Courier New"/>
                <a:ea typeface="Courier New"/>
                <a:cs typeface="Courier New"/>
                <a:sym typeface="Courier New"/>
              </a:rPr>
              <a:t>failUnless()</a:t>
            </a:r>
            <a:r>
              <a:rPr lang="en-US" sz="1800">
                <a:latin typeface="Lato"/>
                <a:ea typeface="Lato"/>
                <a:cs typeface="Lato"/>
                <a:sym typeface="Lato"/>
              </a:rPr>
              <a:t> and </a:t>
            </a:r>
            <a:r>
              <a:rPr b="1" lang="en-US" sz="1800">
                <a:solidFill>
                  <a:srgbClr val="F20253"/>
                </a:solidFill>
                <a:latin typeface="Courier New"/>
                <a:ea typeface="Courier New"/>
                <a:cs typeface="Courier New"/>
                <a:sym typeface="Courier New"/>
              </a:rPr>
              <a:t>assertTrue() </a:t>
            </a:r>
            <a:r>
              <a:rPr lang="en-US" sz="1800">
                <a:latin typeface="Lato"/>
                <a:ea typeface="Lato"/>
                <a:cs typeface="Lato"/>
                <a:sym typeface="Lato"/>
              </a:rPr>
              <a:t>should be used.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If the </a:t>
            </a:r>
            <a:r>
              <a:rPr b="1" lang="en-US" sz="1800">
                <a:solidFill>
                  <a:srgbClr val="F20253"/>
                </a:solidFill>
                <a:latin typeface="Lato"/>
                <a:ea typeface="Lato"/>
                <a:cs typeface="Lato"/>
                <a:sym typeface="Lato"/>
              </a:rPr>
              <a:t>code produces a false value</a:t>
            </a:r>
            <a:r>
              <a:rPr lang="en-US" sz="1800">
                <a:latin typeface="Lato"/>
                <a:ea typeface="Lato"/>
                <a:cs typeface="Lato"/>
                <a:sym typeface="Lato"/>
              </a:rPr>
              <a:t>, the methods </a:t>
            </a:r>
            <a:r>
              <a:rPr b="1" lang="en-US" sz="1800">
                <a:solidFill>
                  <a:srgbClr val="F20253"/>
                </a:solidFill>
                <a:latin typeface="Courier New"/>
                <a:ea typeface="Courier New"/>
                <a:cs typeface="Courier New"/>
                <a:sym typeface="Courier New"/>
              </a:rPr>
              <a:t>failIf() </a:t>
            </a:r>
            <a:r>
              <a:rPr lang="en-US" sz="1800">
                <a:latin typeface="Lato"/>
                <a:ea typeface="Lato"/>
                <a:cs typeface="Lato"/>
                <a:sym typeface="Lato"/>
              </a:rPr>
              <a:t>and </a:t>
            </a:r>
            <a:r>
              <a:rPr b="1" lang="en-US" sz="1800">
                <a:solidFill>
                  <a:srgbClr val="F20253"/>
                </a:solidFill>
                <a:latin typeface="Courier New"/>
                <a:ea typeface="Courier New"/>
                <a:cs typeface="Courier New"/>
                <a:sym typeface="Courier New"/>
              </a:rPr>
              <a:t>assertFalse()</a:t>
            </a:r>
            <a:r>
              <a:rPr lang="en-US" sz="1800">
                <a:latin typeface="Lato"/>
                <a:ea typeface="Lato"/>
                <a:cs typeface="Lato"/>
                <a:sym typeface="Lato"/>
              </a:rPr>
              <a:t> make more sense.</a:t>
            </a:r>
            <a:endParaRPr sz="18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grpSp>
        <p:nvGrpSpPr>
          <p:cNvPr id="497" name="Shape 497"/>
          <p:cNvGrpSpPr/>
          <p:nvPr/>
        </p:nvGrpSpPr>
        <p:grpSpPr>
          <a:xfrm>
            <a:off x="386175" y="61650"/>
            <a:ext cx="11419650" cy="617114"/>
            <a:chOff x="746788" y="708949"/>
            <a:chExt cx="22839300" cy="1234227"/>
          </a:xfrm>
        </p:grpSpPr>
        <p:sp>
          <p:nvSpPr>
            <p:cNvPr id="498" name="Shape 498"/>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Asserting Truth</a:t>
              </a:r>
              <a:endParaRPr b="1" sz="3000">
                <a:solidFill>
                  <a:srgbClr val="17959F"/>
                </a:solidFill>
                <a:latin typeface="Lato"/>
                <a:ea typeface="Lato"/>
                <a:cs typeface="Lato"/>
                <a:sym typeface="Lato"/>
              </a:endParaRPr>
            </a:p>
          </p:txBody>
        </p:sp>
        <p:sp>
          <p:nvSpPr>
            <p:cNvPr id="499" name="Shape 49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500" name="Shape 500"/>
          <p:cNvSpPr txBox="1"/>
          <p:nvPr/>
        </p:nvSpPr>
        <p:spPr>
          <a:xfrm>
            <a:off x="200250" y="1181425"/>
            <a:ext cx="6153600" cy="4754700"/>
          </a:xfrm>
          <a:prstGeom prst="rect">
            <a:avLst/>
          </a:prstGeom>
          <a:noFill/>
          <a:ln>
            <a:noFill/>
          </a:ln>
        </p:spPr>
        <p:txBody>
          <a:bodyPr anchorCtr="0" anchor="t" bIns="45700" lIns="91400" spcFirstLastPara="1" rIns="91400" wrap="square" tIns="45700">
            <a:noAutofit/>
          </a:bodyPr>
          <a:lstStyle/>
          <a:p>
            <a:pPr indent="0" lvl="0" marL="0" rtl="0" algn="just">
              <a:lnSpc>
                <a:spcPct val="150000"/>
              </a:lnSpc>
              <a:spcBef>
                <a:spcPts val="0"/>
              </a:spcBef>
              <a:spcAft>
                <a:spcPts val="0"/>
              </a:spcAft>
              <a:buNone/>
            </a:pPr>
            <a:r>
              <a:rPr lang="en-US" sz="1800">
                <a:latin typeface="Lato"/>
                <a:ea typeface="Lato"/>
                <a:cs typeface="Lato"/>
                <a:sym typeface="Lato"/>
              </a:rPr>
              <a:t>For example: </a:t>
            </a:r>
            <a:endParaRPr b="1" sz="1800">
              <a:solidFill>
                <a:srgbClr val="333333"/>
              </a:solidFill>
              <a:latin typeface="Courier New"/>
              <a:ea typeface="Courier New"/>
              <a:cs typeface="Courier New"/>
              <a:sym typeface="Courier New"/>
            </a:endParaRPr>
          </a:p>
          <a:p>
            <a:pPr indent="0" lvl="0" marL="139700" marR="139700" rtl="0">
              <a:lnSpc>
                <a:spcPct val="115000"/>
              </a:lnSpc>
              <a:spcBef>
                <a:spcPts val="0"/>
              </a:spcBef>
              <a:spcAft>
                <a:spcPts val="0"/>
              </a:spcAft>
              <a:buSzPts val="1100"/>
              <a:buFont typeface="Arial"/>
              <a:buNone/>
            </a:pPr>
            <a:r>
              <a:rPr b="1" lang="en-US" sz="1800">
                <a:solidFill>
                  <a:srgbClr val="333333"/>
                </a:solidFill>
                <a:latin typeface="Courier New"/>
                <a:ea typeface="Courier New"/>
                <a:cs typeface="Courier New"/>
                <a:sym typeface="Courier New"/>
              </a:rPr>
              <a:t>import </a:t>
            </a:r>
            <a:r>
              <a:rPr b="1" lang="en-US" sz="1800">
                <a:solidFill>
                  <a:srgbClr val="0000FF"/>
                </a:solidFill>
                <a:latin typeface="Courier New"/>
                <a:ea typeface="Courier New"/>
                <a:cs typeface="Courier New"/>
                <a:sym typeface="Courier New"/>
              </a:rPr>
              <a:t>unittest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class</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TruthTest</a:t>
            </a:r>
            <a:r>
              <a:rPr b="1" lang="en-US" sz="1800">
                <a:solidFill>
                  <a:srgbClr val="333333"/>
                </a:solidFill>
                <a:latin typeface="Courier New"/>
                <a:ea typeface="Courier New"/>
                <a:cs typeface="Courier New"/>
                <a:sym typeface="Courier New"/>
              </a:rPr>
              <a:t>(unittest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TestCase):</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testFailUnless</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failUnless(</a:t>
            </a:r>
            <a:r>
              <a:rPr b="1" lang="en-US" sz="1800">
                <a:solidFill>
                  <a:srgbClr val="008000"/>
                </a:solidFill>
                <a:latin typeface="Courier New"/>
                <a:ea typeface="Courier New"/>
                <a:cs typeface="Courier New"/>
                <a:sym typeface="Courier New"/>
              </a:rPr>
              <a:t>True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testAssertTrue</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assertTrue(</a:t>
            </a:r>
            <a:r>
              <a:rPr b="1" lang="en-US" sz="1800">
                <a:solidFill>
                  <a:srgbClr val="008000"/>
                </a:solidFill>
                <a:latin typeface="Courier New"/>
                <a:ea typeface="Courier New"/>
                <a:cs typeface="Courier New"/>
                <a:sym typeface="Courier New"/>
              </a:rPr>
              <a:t>True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testFailIf</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failIf(</a:t>
            </a:r>
            <a:r>
              <a:rPr b="1" lang="en-US" sz="1800">
                <a:solidFill>
                  <a:srgbClr val="008000"/>
                </a:solidFill>
                <a:latin typeface="Courier New"/>
                <a:ea typeface="Courier New"/>
                <a:cs typeface="Courier New"/>
                <a:sym typeface="Courier New"/>
              </a:rPr>
              <a:t>False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testAssertFalse</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assertFalse(</a:t>
            </a:r>
            <a:r>
              <a:rPr b="1" lang="en-US" sz="1800">
                <a:solidFill>
                  <a:srgbClr val="008000"/>
                </a:solidFill>
                <a:latin typeface="Courier New"/>
                <a:ea typeface="Courier New"/>
                <a:cs typeface="Courier New"/>
                <a:sym typeface="Courier New"/>
              </a:rPr>
              <a:t>False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if</a:t>
            </a:r>
            <a:r>
              <a:rPr b="1" lang="en-US" sz="1800">
                <a:solidFill>
                  <a:srgbClr val="333333"/>
                </a:solidFill>
                <a:latin typeface="Courier New"/>
                <a:ea typeface="Courier New"/>
                <a:cs typeface="Courier New"/>
                <a:sym typeface="Courier New"/>
              </a:rPr>
              <a:t> __name__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 </a:t>
            </a:r>
            <a:r>
              <a:rPr b="1" lang="en-US" sz="1800">
                <a:solidFill>
                  <a:srgbClr val="BA2121"/>
                </a:solidFill>
                <a:latin typeface="Courier New"/>
                <a:ea typeface="Courier New"/>
                <a:cs typeface="Courier New"/>
                <a:sym typeface="Courier New"/>
              </a:rPr>
              <a:t>'__main__'</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main()</a:t>
            </a:r>
            <a:endParaRPr b="1" sz="1800">
              <a:solidFill>
                <a:srgbClr val="333333"/>
              </a:solidFill>
              <a:latin typeface="Courier New"/>
              <a:ea typeface="Courier New"/>
              <a:cs typeface="Courier New"/>
              <a:sym typeface="Courier New"/>
            </a:endParaRPr>
          </a:p>
          <a:p>
            <a:pPr indent="0" lvl="0" marL="0" marR="139700" rtl="0">
              <a:lnSpc>
                <a:spcPct val="115000"/>
              </a:lnSpc>
              <a:spcBef>
                <a:spcPts val="1000"/>
              </a:spcBef>
              <a:spcAft>
                <a:spcPts val="0"/>
              </a:spcAft>
              <a:buSzPts val="1100"/>
              <a:buFont typeface="Arial"/>
              <a:buNone/>
            </a:pPr>
            <a:r>
              <a:t/>
            </a:r>
            <a:endParaRPr b="1" sz="1800">
              <a:solidFill>
                <a:srgbClr val="333333"/>
              </a:solidFill>
              <a:latin typeface="Courier New"/>
              <a:ea typeface="Courier New"/>
              <a:cs typeface="Courier New"/>
              <a:sym typeface="Courier New"/>
            </a:endParaRPr>
          </a:p>
          <a:p>
            <a:pPr indent="0" lvl="0" marL="0" rtl="0" algn="just">
              <a:lnSpc>
                <a:spcPct val="115000"/>
              </a:lnSpc>
              <a:spcBef>
                <a:spcPts val="1000"/>
              </a:spcBef>
              <a:spcAft>
                <a:spcPts val="0"/>
              </a:spcAft>
              <a:buSzPts val="1100"/>
              <a:buFont typeface="Arial"/>
              <a:buNone/>
            </a:pPr>
            <a:r>
              <a:t/>
            </a:r>
            <a:endParaRPr b="1" sz="1800">
              <a:latin typeface="Courier New"/>
              <a:ea typeface="Courier New"/>
              <a:cs typeface="Courier New"/>
              <a:sym typeface="Courier New"/>
            </a:endParaRPr>
          </a:p>
          <a:p>
            <a:pPr indent="0" lvl="0" marL="0" marR="0" rtl="0" algn="just">
              <a:lnSpc>
                <a:spcPct val="115000"/>
              </a:lnSpc>
              <a:spcBef>
                <a:spcPts val="1000"/>
              </a:spcBef>
              <a:spcAft>
                <a:spcPts val="1000"/>
              </a:spcAft>
              <a:buNone/>
            </a:pPr>
            <a:r>
              <a:t/>
            </a:r>
            <a:endParaRPr sz="1800">
              <a:latin typeface="Lato"/>
              <a:ea typeface="Lato"/>
              <a:cs typeface="Lato"/>
              <a:sym typeface="Lato"/>
            </a:endParaRPr>
          </a:p>
        </p:txBody>
      </p:sp>
      <p:pic>
        <p:nvPicPr>
          <p:cNvPr id="501" name="Shape 501"/>
          <p:cNvPicPr preferRelativeResize="0"/>
          <p:nvPr/>
        </p:nvPicPr>
        <p:blipFill>
          <a:blip r:embed="rId3">
            <a:alphaModFix/>
          </a:blip>
          <a:stretch>
            <a:fillRect/>
          </a:stretch>
        </p:blipFill>
        <p:spPr>
          <a:xfrm>
            <a:off x="6292850" y="2330074"/>
            <a:ext cx="5585000" cy="219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grpSp>
        <p:nvGrpSpPr>
          <p:cNvPr id="506" name="Shape 506"/>
          <p:cNvGrpSpPr/>
          <p:nvPr/>
        </p:nvGrpSpPr>
        <p:grpSpPr>
          <a:xfrm>
            <a:off x="386175" y="61650"/>
            <a:ext cx="11419650" cy="617114"/>
            <a:chOff x="746788" y="708949"/>
            <a:chExt cx="22839300" cy="1234227"/>
          </a:xfrm>
        </p:grpSpPr>
        <p:sp>
          <p:nvSpPr>
            <p:cNvPr id="507" name="Shape 507"/>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Testing Equality</a:t>
              </a:r>
              <a:endParaRPr b="1" sz="3000">
                <a:solidFill>
                  <a:srgbClr val="17959F"/>
                </a:solidFill>
                <a:latin typeface="Lato"/>
                <a:ea typeface="Lato"/>
                <a:cs typeface="Lato"/>
                <a:sym typeface="Lato"/>
              </a:endParaRPr>
            </a:p>
          </p:txBody>
        </p:sp>
        <p:sp>
          <p:nvSpPr>
            <p:cNvPr id="508" name="Shape 50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509" name="Shape 509"/>
          <p:cNvSpPr txBox="1"/>
          <p:nvPr/>
        </p:nvSpPr>
        <p:spPr>
          <a:xfrm>
            <a:off x="200250" y="1455175"/>
            <a:ext cx="10202100" cy="44811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As a special case, unittest includes methods for testing the equality of two values.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Example code: </a:t>
            </a:r>
            <a:endParaRPr sz="1800">
              <a:latin typeface="Lato"/>
              <a:ea typeface="Lato"/>
              <a:cs typeface="Lato"/>
              <a:sym typeface="Lato"/>
            </a:endParaRPr>
          </a:p>
          <a:p>
            <a:pPr indent="0" lvl="0" marL="139700" marR="139700" rtl="0">
              <a:lnSpc>
                <a:spcPct val="98181"/>
              </a:lnSpc>
              <a:spcBef>
                <a:spcPts val="0"/>
              </a:spcBef>
              <a:spcAft>
                <a:spcPts val="0"/>
              </a:spcAft>
              <a:buNone/>
            </a:pPr>
            <a:r>
              <a:rPr b="1" lang="en-US" sz="1800">
                <a:solidFill>
                  <a:srgbClr val="333333"/>
                </a:solidFill>
                <a:highlight>
                  <a:srgbClr val="FFFFFF"/>
                </a:highlight>
                <a:latin typeface="Courier New"/>
                <a:ea typeface="Courier New"/>
                <a:cs typeface="Courier New"/>
                <a:sym typeface="Courier New"/>
              </a:rPr>
              <a:t>import </a:t>
            </a:r>
            <a:r>
              <a:rPr b="1" lang="en-US" sz="1800">
                <a:solidFill>
                  <a:srgbClr val="0000FF"/>
                </a:solidFill>
                <a:highlight>
                  <a:srgbClr val="FFFFFF"/>
                </a:highlight>
                <a:latin typeface="Courier New"/>
                <a:ea typeface="Courier New"/>
                <a:cs typeface="Courier New"/>
                <a:sym typeface="Courier New"/>
              </a:rPr>
              <a:t>unittest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class</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EqualityTest</a:t>
            </a:r>
            <a:r>
              <a:rPr b="1" lang="en-US" sz="1800">
                <a:solidFill>
                  <a:srgbClr val="333333"/>
                </a:solidFill>
                <a:highlight>
                  <a:srgbClr val="FFFFFF"/>
                </a:highlight>
                <a:latin typeface="Courier New"/>
                <a:ea typeface="Courier New"/>
                <a:cs typeface="Courier New"/>
                <a:sym typeface="Courier New"/>
              </a:rPr>
              <a:t>(unittest</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TestCase):</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testEqual</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failUnlessEqual(</a:t>
            </a:r>
            <a:r>
              <a:rPr b="1" lang="en-US" sz="1800">
                <a:solidFill>
                  <a:srgbClr val="666666"/>
                </a:solidFill>
                <a:highlight>
                  <a:srgbClr val="FFFFFF"/>
                </a:highlight>
                <a:latin typeface="Courier New"/>
                <a:ea typeface="Courier New"/>
                <a:cs typeface="Courier New"/>
                <a:sym typeface="Courier New"/>
              </a:rPr>
              <a:t>1</a:t>
            </a:r>
            <a:r>
              <a:rPr b="1" lang="en-US" sz="1800">
                <a:solidFill>
                  <a:srgbClr val="333333"/>
                </a:solidFill>
                <a:highlight>
                  <a:srgbClr val="FFFFFF"/>
                </a:highlight>
                <a:latin typeface="Courier New"/>
                <a:ea typeface="Courier New"/>
                <a:cs typeface="Courier New"/>
                <a:sym typeface="Courier New"/>
              </a:rPr>
              <a:t>, </a:t>
            </a:r>
            <a:r>
              <a:rPr b="1" lang="en-US" sz="1800">
                <a:solidFill>
                  <a:srgbClr val="666666"/>
                </a:solidFill>
                <a:highlight>
                  <a:srgbClr val="FFFFFF"/>
                </a:highlight>
                <a:latin typeface="Courier New"/>
                <a:ea typeface="Courier New"/>
                <a:cs typeface="Courier New"/>
                <a:sym typeface="Courier New"/>
              </a:rPr>
              <a:t>3-2</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testNotEqual</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failIfEqual(</a:t>
            </a:r>
            <a:r>
              <a:rPr b="1" lang="en-US" sz="1800">
                <a:solidFill>
                  <a:srgbClr val="666666"/>
                </a:solidFill>
                <a:highlight>
                  <a:srgbClr val="FFFFFF"/>
                </a:highlight>
                <a:latin typeface="Courier New"/>
                <a:ea typeface="Courier New"/>
                <a:cs typeface="Courier New"/>
                <a:sym typeface="Courier New"/>
              </a:rPr>
              <a:t>2</a:t>
            </a:r>
            <a:r>
              <a:rPr b="1" lang="en-US" sz="1800">
                <a:solidFill>
                  <a:srgbClr val="333333"/>
                </a:solidFill>
                <a:highlight>
                  <a:srgbClr val="FFFFFF"/>
                </a:highlight>
                <a:latin typeface="Courier New"/>
                <a:ea typeface="Courier New"/>
                <a:cs typeface="Courier New"/>
                <a:sym typeface="Courier New"/>
              </a:rPr>
              <a:t>, </a:t>
            </a:r>
            <a:r>
              <a:rPr b="1" lang="en-US" sz="1800">
                <a:solidFill>
                  <a:srgbClr val="666666"/>
                </a:solidFill>
                <a:highlight>
                  <a:srgbClr val="FFFFFF"/>
                </a:highlight>
                <a:latin typeface="Courier New"/>
                <a:ea typeface="Courier New"/>
                <a:cs typeface="Courier New"/>
                <a:sym typeface="Courier New"/>
              </a:rPr>
              <a:t>3-2</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if</a:t>
            </a:r>
            <a:r>
              <a:rPr b="1" lang="en-US" sz="1800">
                <a:solidFill>
                  <a:srgbClr val="333333"/>
                </a:solidFill>
                <a:highlight>
                  <a:srgbClr val="FFFFFF"/>
                </a:highlight>
                <a:latin typeface="Courier New"/>
                <a:ea typeface="Courier New"/>
                <a:cs typeface="Courier New"/>
                <a:sym typeface="Courier New"/>
              </a:rPr>
              <a:t> __name__ </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BA2121"/>
                </a:solidFill>
                <a:highlight>
                  <a:srgbClr val="FFFFFF"/>
                </a:highlight>
                <a:latin typeface="Courier New"/>
                <a:ea typeface="Courier New"/>
                <a:cs typeface="Courier New"/>
                <a:sym typeface="Courier New"/>
              </a:rPr>
              <a:t>'__main__'</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unittest</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main()</a:t>
            </a:r>
            <a:endParaRPr b="1" sz="1800">
              <a:solidFill>
                <a:srgbClr val="333333"/>
              </a:solidFill>
              <a:highlight>
                <a:srgbClr val="FFFFFF"/>
              </a:highlight>
              <a:latin typeface="Courier New"/>
              <a:ea typeface="Courier New"/>
              <a:cs typeface="Courier New"/>
              <a:sym typeface="Courier New"/>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pic>
        <p:nvPicPr>
          <p:cNvPr id="510" name="Shape 510"/>
          <p:cNvPicPr preferRelativeResize="0"/>
          <p:nvPr/>
        </p:nvPicPr>
        <p:blipFill>
          <a:blip r:embed="rId3">
            <a:alphaModFix/>
          </a:blip>
          <a:stretch>
            <a:fillRect/>
          </a:stretch>
        </p:blipFill>
        <p:spPr>
          <a:xfrm>
            <a:off x="6379300" y="2762412"/>
            <a:ext cx="5585000" cy="219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grpSp>
        <p:nvGrpSpPr>
          <p:cNvPr id="515" name="Shape 515"/>
          <p:cNvGrpSpPr/>
          <p:nvPr/>
        </p:nvGrpSpPr>
        <p:grpSpPr>
          <a:xfrm>
            <a:off x="386175" y="61650"/>
            <a:ext cx="11419650" cy="617114"/>
            <a:chOff x="746788" y="708949"/>
            <a:chExt cx="22839300" cy="1234227"/>
          </a:xfrm>
        </p:grpSpPr>
        <p:sp>
          <p:nvSpPr>
            <p:cNvPr id="516" name="Shape 516"/>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Testing for Exceptions</a:t>
              </a:r>
              <a:endParaRPr b="1" sz="3000">
                <a:solidFill>
                  <a:srgbClr val="17959F"/>
                </a:solidFill>
                <a:latin typeface="Lato"/>
                <a:ea typeface="Lato"/>
                <a:cs typeface="Lato"/>
                <a:sym typeface="Lato"/>
              </a:endParaRPr>
            </a:p>
          </p:txBody>
        </p:sp>
        <p:sp>
          <p:nvSpPr>
            <p:cNvPr id="517" name="Shape 51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518" name="Shape 518"/>
          <p:cNvSpPr txBox="1"/>
          <p:nvPr/>
        </p:nvSpPr>
        <p:spPr>
          <a:xfrm>
            <a:off x="200250" y="1181425"/>
            <a:ext cx="11671500" cy="47547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15000"/>
              </a:lnSpc>
              <a:spcBef>
                <a:spcPts val="0"/>
              </a:spcBef>
              <a:spcAft>
                <a:spcPts val="0"/>
              </a:spcAft>
              <a:buClr>
                <a:srgbClr val="F20253"/>
              </a:buClr>
              <a:buSzPts val="1800"/>
              <a:buFont typeface="Lato"/>
              <a:buChar char="●"/>
            </a:pPr>
            <a:r>
              <a:rPr b="1" lang="en-US" sz="1800">
                <a:solidFill>
                  <a:srgbClr val="F20253"/>
                </a:solidFill>
                <a:latin typeface="Lato"/>
                <a:ea typeface="Lato"/>
                <a:cs typeface="Lato"/>
                <a:sym typeface="Lato"/>
              </a:rPr>
              <a:t>If a test raises an exception other than AssertionError it is treated as an error. </a:t>
            </a:r>
            <a:endParaRPr b="1" sz="1800">
              <a:solidFill>
                <a:srgbClr val="F20253"/>
              </a:solidFill>
              <a:latin typeface="Lato"/>
              <a:ea typeface="Lato"/>
              <a:cs typeface="Lato"/>
              <a:sym typeface="Lato"/>
            </a:endParaRPr>
          </a:p>
          <a:p>
            <a:pPr indent="0" lvl="0" marL="0" marR="0" rtl="0" algn="just">
              <a:lnSpc>
                <a:spcPct val="115000"/>
              </a:lnSpc>
              <a:spcBef>
                <a:spcPts val="1000"/>
              </a:spcBef>
              <a:spcAft>
                <a:spcPts val="0"/>
              </a:spcAft>
              <a:buNone/>
            </a:pPr>
            <a:r>
              <a:t/>
            </a:r>
            <a:endParaRPr sz="1800">
              <a:latin typeface="Lato"/>
              <a:ea typeface="Lato"/>
              <a:cs typeface="Lato"/>
              <a:sym typeface="Lato"/>
            </a:endParaRPr>
          </a:p>
          <a:p>
            <a:pPr indent="-342900" lvl="0" marL="457200" marR="0" rtl="0" algn="just">
              <a:lnSpc>
                <a:spcPct val="115000"/>
              </a:lnSpc>
              <a:spcBef>
                <a:spcPts val="1000"/>
              </a:spcBef>
              <a:spcAft>
                <a:spcPts val="0"/>
              </a:spcAft>
              <a:buSzPts val="1800"/>
              <a:buFont typeface="Lato"/>
              <a:buChar char="●"/>
            </a:pPr>
            <a:r>
              <a:rPr lang="en-US" sz="1800">
                <a:latin typeface="Lato"/>
                <a:ea typeface="Lato"/>
                <a:cs typeface="Lato"/>
                <a:sym typeface="Lato"/>
              </a:rPr>
              <a:t>This is very </a:t>
            </a:r>
            <a:r>
              <a:rPr b="1" lang="en-US" sz="1800">
                <a:solidFill>
                  <a:srgbClr val="F20253"/>
                </a:solidFill>
                <a:latin typeface="Lato"/>
                <a:ea typeface="Lato"/>
                <a:cs typeface="Lato"/>
                <a:sym typeface="Lato"/>
              </a:rPr>
              <a:t>useful for uncovering mistakes</a:t>
            </a:r>
            <a:r>
              <a:rPr lang="en-US" sz="1800">
                <a:latin typeface="Lato"/>
                <a:ea typeface="Lato"/>
                <a:cs typeface="Lato"/>
                <a:sym typeface="Lato"/>
              </a:rPr>
              <a:t> while you are modifying code which has existing test coverage. </a:t>
            </a:r>
            <a:endParaRPr sz="1800">
              <a:latin typeface="Lato"/>
              <a:ea typeface="Lato"/>
              <a:cs typeface="Lato"/>
              <a:sym typeface="Lato"/>
            </a:endParaRPr>
          </a:p>
          <a:p>
            <a:pPr indent="0" lvl="0" marL="0" marR="0" rtl="0" algn="just">
              <a:lnSpc>
                <a:spcPct val="115000"/>
              </a:lnSpc>
              <a:spcBef>
                <a:spcPts val="1000"/>
              </a:spcBef>
              <a:spcAft>
                <a:spcPts val="0"/>
              </a:spcAft>
              <a:buNone/>
            </a:pPr>
            <a:r>
              <a:t/>
            </a:r>
            <a:endParaRPr sz="1800">
              <a:latin typeface="Lato"/>
              <a:ea typeface="Lato"/>
              <a:cs typeface="Lato"/>
              <a:sym typeface="Lato"/>
            </a:endParaRPr>
          </a:p>
          <a:p>
            <a:pPr indent="-342900" lvl="0" marL="457200" marR="0" rtl="0" algn="just">
              <a:lnSpc>
                <a:spcPct val="115000"/>
              </a:lnSpc>
              <a:spcBef>
                <a:spcPts val="1000"/>
              </a:spcBef>
              <a:spcAft>
                <a:spcPts val="0"/>
              </a:spcAft>
              <a:buSzPts val="1800"/>
              <a:buFont typeface="Lato"/>
              <a:buChar char="●"/>
            </a:pPr>
            <a:r>
              <a:rPr lang="en-US" sz="1800">
                <a:latin typeface="Lato"/>
                <a:ea typeface="Lato"/>
                <a:cs typeface="Lato"/>
                <a:sym typeface="Lato"/>
              </a:rPr>
              <a:t>There are circumstances, however, in which you want the test to verify that some code does produce an exception.</a:t>
            </a:r>
            <a:endParaRPr sz="1800">
              <a:latin typeface="Lato"/>
              <a:ea typeface="Lato"/>
              <a:cs typeface="Lato"/>
              <a:sym typeface="Lato"/>
            </a:endParaRPr>
          </a:p>
          <a:p>
            <a:pPr indent="0" lvl="0" marL="0" marR="0" rtl="0" algn="just">
              <a:lnSpc>
                <a:spcPct val="115000"/>
              </a:lnSpc>
              <a:spcBef>
                <a:spcPts val="1000"/>
              </a:spcBef>
              <a:spcAft>
                <a:spcPts val="0"/>
              </a:spcAft>
              <a:buNone/>
            </a:pPr>
            <a:r>
              <a:t/>
            </a:r>
            <a:endParaRPr sz="1800">
              <a:latin typeface="Lato"/>
              <a:ea typeface="Lato"/>
              <a:cs typeface="Lato"/>
              <a:sym typeface="Lato"/>
            </a:endParaRPr>
          </a:p>
          <a:p>
            <a:pPr indent="-342900" lvl="0" marL="457200" marR="0" rtl="0" algn="just">
              <a:lnSpc>
                <a:spcPct val="115000"/>
              </a:lnSpc>
              <a:spcBef>
                <a:spcPts val="1000"/>
              </a:spcBef>
              <a:spcAft>
                <a:spcPts val="0"/>
              </a:spcAft>
              <a:buSzPts val="1800"/>
              <a:buFont typeface="Lato"/>
              <a:buChar char="●"/>
            </a:pPr>
            <a:r>
              <a:rPr lang="en-US" sz="1800">
                <a:latin typeface="Lato"/>
                <a:ea typeface="Lato"/>
                <a:cs typeface="Lato"/>
                <a:sym typeface="Lato"/>
              </a:rPr>
              <a:t>For example, </a:t>
            </a:r>
            <a:r>
              <a:rPr b="1" lang="en-US" sz="1800">
                <a:solidFill>
                  <a:srgbClr val="F20253"/>
                </a:solidFill>
                <a:latin typeface="Lato"/>
                <a:ea typeface="Lato"/>
                <a:cs typeface="Lato"/>
                <a:sym typeface="Lato"/>
              </a:rPr>
              <a:t>if an invalid value is given to an attribute of an object</a:t>
            </a:r>
            <a:r>
              <a:rPr lang="en-US" sz="1800">
                <a:latin typeface="Lato"/>
                <a:ea typeface="Lato"/>
                <a:cs typeface="Lato"/>
                <a:sym typeface="Lato"/>
              </a:rPr>
              <a:t>. In such cases, </a:t>
            </a:r>
            <a:r>
              <a:rPr b="1" lang="en-US" sz="1800">
                <a:solidFill>
                  <a:srgbClr val="F20253"/>
                </a:solidFill>
                <a:latin typeface="Courier New"/>
                <a:ea typeface="Courier New"/>
                <a:cs typeface="Courier New"/>
                <a:sym typeface="Courier New"/>
              </a:rPr>
              <a:t>failUnlessRaises() </a:t>
            </a:r>
            <a:r>
              <a:rPr lang="en-US" sz="1800">
                <a:latin typeface="Lato"/>
                <a:ea typeface="Lato"/>
                <a:cs typeface="Lato"/>
                <a:sym typeface="Lato"/>
              </a:rPr>
              <a:t>makes the code more clear than trapping the exception yourself. </a:t>
            </a:r>
            <a:endParaRPr sz="1800">
              <a:latin typeface="Lato"/>
              <a:ea typeface="Lato"/>
              <a:cs typeface="Lato"/>
              <a:sym typeface="Lato"/>
            </a:endParaRPr>
          </a:p>
          <a:p>
            <a:pPr indent="0" lvl="0" marL="0" marR="0" rtl="0" algn="just">
              <a:lnSpc>
                <a:spcPct val="115000"/>
              </a:lnSpc>
              <a:spcBef>
                <a:spcPts val="1000"/>
              </a:spcBef>
              <a:spcAft>
                <a:spcPts val="1000"/>
              </a:spcAft>
              <a:buNone/>
            </a:pPr>
            <a:r>
              <a:t/>
            </a:r>
            <a:endParaRPr sz="18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grpSp>
        <p:nvGrpSpPr>
          <p:cNvPr id="523" name="Shape 523"/>
          <p:cNvGrpSpPr/>
          <p:nvPr/>
        </p:nvGrpSpPr>
        <p:grpSpPr>
          <a:xfrm>
            <a:off x="386175" y="61650"/>
            <a:ext cx="11419650" cy="617114"/>
            <a:chOff x="746788" y="708949"/>
            <a:chExt cx="22839300" cy="1234227"/>
          </a:xfrm>
        </p:grpSpPr>
        <p:sp>
          <p:nvSpPr>
            <p:cNvPr id="524" name="Shape 524"/>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Testing for Exceptions</a:t>
              </a:r>
              <a:endParaRPr b="1" sz="3000">
                <a:solidFill>
                  <a:srgbClr val="17959F"/>
                </a:solidFill>
                <a:latin typeface="Lato"/>
                <a:ea typeface="Lato"/>
                <a:cs typeface="Lato"/>
                <a:sym typeface="Lato"/>
              </a:endParaRPr>
            </a:p>
          </p:txBody>
        </p:sp>
        <p:sp>
          <p:nvSpPr>
            <p:cNvPr id="525" name="Shape 52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526" name="Shape 526"/>
          <p:cNvSpPr txBox="1"/>
          <p:nvPr/>
        </p:nvSpPr>
        <p:spPr>
          <a:xfrm>
            <a:off x="200250" y="936500"/>
            <a:ext cx="10202100" cy="4999800"/>
          </a:xfrm>
          <a:prstGeom prst="rect">
            <a:avLst/>
          </a:prstGeom>
          <a:noFill/>
          <a:ln>
            <a:noFill/>
          </a:ln>
        </p:spPr>
        <p:txBody>
          <a:bodyPr anchorCtr="0" anchor="t" bIns="45700" lIns="91400" spcFirstLastPara="1" rIns="91400" wrap="square" tIns="45700">
            <a:noAutofit/>
          </a:bodyPr>
          <a:lstStyle/>
          <a:p>
            <a:pPr indent="0" lvl="0" marL="139700" marR="139700" rtl="0">
              <a:lnSpc>
                <a:spcPct val="100000"/>
              </a:lnSpc>
              <a:spcBef>
                <a:spcPts val="0"/>
              </a:spcBef>
              <a:spcAft>
                <a:spcPts val="0"/>
              </a:spcAft>
              <a:buNone/>
            </a:pPr>
            <a:r>
              <a:rPr b="1" lang="en-US" sz="1800">
                <a:solidFill>
                  <a:srgbClr val="333333"/>
                </a:solidFill>
                <a:latin typeface="Courier New"/>
                <a:ea typeface="Courier New"/>
                <a:cs typeface="Courier New"/>
                <a:sym typeface="Courier New"/>
              </a:rPr>
              <a:t>import </a:t>
            </a:r>
            <a:r>
              <a:rPr b="1" lang="en-US" sz="1800">
                <a:solidFill>
                  <a:srgbClr val="0000FF"/>
                </a:solidFill>
                <a:latin typeface="Courier New"/>
                <a:ea typeface="Courier New"/>
                <a:cs typeface="Courier New"/>
                <a:sym typeface="Courier New"/>
              </a:rPr>
              <a:t>unittest</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raises_error</a:t>
            </a:r>
            <a:r>
              <a:rPr b="1" lang="en-US" sz="1800">
                <a:solidFill>
                  <a:srgbClr val="333333"/>
                </a:solidFill>
                <a:latin typeface="Courier New"/>
                <a:ea typeface="Courier New"/>
                <a:cs typeface="Courier New"/>
                <a:sym typeface="Courier New"/>
              </a:rPr>
              <a: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args,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kwds):</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print</a:t>
            </a:r>
            <a:r>
              <a:rPr b="1" lang="en-US" sz="1800">
                <a:solidFill>
                  <a:srgbClr val="333333"/>
                </a:solidFill>
                <a:latin typeface="Courier New"/>
                <a:ea typeface="Courier New"/>
                <a:cs typeface="Courier New"/>
                <a:sym typeface="Courier New"/>
              </a:rPr>
              <a:t> args, kwds</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raise</a:t>
            </a:r>
            <a:r>
              <a:rPr b="1" lang="en-US" sz="1800">
                <a:solidFill>
                  <a:srgbClr val="333333"/>
                </a:solidFill>
                <a:latin typeface="Courier New"/>
                <a:ea typeface="Courier New"/>
                <a:cs typeface="Courier New"/>
                <a:sym typeface="Courier New"/>
              </a:rPr>
              <a:t> </a:t>
            </a:r>
            <a:r>
              <a:rPr b="1" lang="en-US" sz="1800">
                <a:solidFill>
                  <a:srgbClr val="D2413A"/>
                </a:solidFill>
                <a:latin typeface="Courier New"/>
                <a:ea typeface="Courier New"/>
                <a:cs typeface="Courier New"/>
                <a:sym typeface="Courier New"/>
              </a:rPr>
              <a:t>ValueError</a:t>
            </a:r>
            <a:r>
              <a:rPr b="1" lang="en-US" sz="1800">
                <a:solidFill>
                  <a:srgbClr val="333333"/>
                </a:solidFill>
                <a:latin typeface="Courier New"/>
                <a:ea typeface="Courier New"/>
                <a:cs typeface="Courier New"/>
                <a:sym typeface="Courier New"/>
              </a:rPr>
              <a:t>(</a:t>
            </a:r>
            <a:r>
              <a:rPr b="1" lang="en-US" sz="1800">
                <a:solidFill>
                  <a:srgbClr val="BA2121"/>
                </a:solidFill>
                <a:latin typeface="Courier New"/>
                <a:ea typeface="Courier New"/>
                <a:cs typeface="Courier New"/>
                <a:sym typeface="Courier New"/>
              </a:rPr>
              <a:t>'Invalid value: '</a:t>
            </a:r>
            <a:r>
              <a:rPr b="1" lang="en-US" sz="1800">
                <a:solidFill>
                  <a:srgbClr val="333333"/>
                </a:solidFill>
                <a:latin typeface="Courier New"/>
                <a:ea typeface="Courier New"/>
                <a:cs typeface="Courier New"/>
                <a:sym typeface="Courier New"/>
              </a:rPr>
              <a:t>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str</a:t>
            </a:r>
            <a:r>
              <a:rPr b="1" lang="en-US" sz="1800">
                <a:solidFill>
                  <a:srgbClr val="333333"/>
                </a:solidFill>
                <a:latin typeface="Courier New"/>
                <a:ea typeface="Courier New"/>
                <a:cs typeface="Courier New"/>
                <a:sym typeface="Courier New"/>
              </a:rPr>
              <a:t>(args)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str</a:t>
            </a:r>
            <a:r>
              <a:rPr b="1" lang="en-US" sz="1800">
                <a:solidFill>
                  <a:srgbClr val="333333"/>
                </a:solidFill>
                <a:latin typeface="Courier New"/>
                <a:ea typeface="Courier New"/>
                <a:cs typeface="Courier New"/>
                <a:sym typeface="Courier New"/>
              </a:rPr>
              <a:t>(kwds))</a:t>
            </a: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class</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ExceptionTest</a:t>
            </a:r>
            <a:r>
              <a:rPr b="1" lang="en-US" sz="1800">
                <a:solidFill>
                  <a:srgbClr val="333333"/>
                </a:solidFill>
                <a:latin typeface="Courier New"/>
                <a:ea typeface="Courier New"/>
                <a:cs typeface="Courier New"/>
                <a:sym typeface="Courier New"/>
              </a:rPr>
              <a:t>(unittest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TestCase):</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testTrapLocally</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try</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raises_error(</a:t>
            </a:r>
            <a:r>
              <a:rPr b="1" lang="en-US" sz="1800">
                <a:solidFill>
                  <a:srgbClr val="BA2121"/>
                </a:solidFill>
                <a:latin typeface="Courier New"/>
                <a:ea typeface="Courier New"/>
                <a:cs typeface="Courier New"/>
                <a:sym typeface="Courier New"/>
              </a:rPr>
              <a:t>'a'</a:t>
            </a:r>
            <a:r>
              <a:rPr b="1" lang="en-US" sz="1800">
                <a:solidFill>
                  <a:srgbClr val="333333"/>
                </a:solidFill>
                <a:latin typeface="Courier New"/>
                <a:ea typeface="Courier New"/>
                <a:cs typeface="Courier New"/>
                <a:sym typeface="Courier New"/>
              </a:rPr>
              <a:t>, b</a:t>
            </a:r>
            <a:r>
              <a:rPr b="1" lang="en-US" sz="1800">
                <a:solidFill>
                  <a:srgbClr val="666666"/>
                </a:solidFill>
                <a:latin typeface="Courier New"/>
                <a:ea typeface="Courier New"/>
                <a:cs typeface="Courier New"/>
                <a:sym typeface="Courier New"/>
              </a:rPr>
              <a:t>=</a:t>
            </a:r>
            <a:r>
              <a:rPr b="1" lang="en-US" sz="1800">
                <a:solidFill>
                  <a:srgbClr val="BA2121"/>
                </a:solidFill>
                <a:latin typeface="Courier New"/>
                <a:ea typeface="Courier New"/>
                <a:cs typeface="Courier New"/>
                <a:sym typeface="Courier New"/>
              </a:rPr>
              <a:t>'c'</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except</a:t>
            </a:r>
            <a:r>
              <a:rPr b="1" lang="en-US" sz="1800">
                <a:solidFill>
                  <a:srgbClr val="333333"/>
                </a:solidFill>
                <a:latin typeface="Courier New"/>
                <a:ea typeface="Courier New"/>
                <a:cs typeface="Courier New"/>
                <a:sym typeface="Courier New"/>
              </a:rPr>
              <a:t> </a:t>
            </a:r>
            <a:r>
              <a:rPr b="1" lang="en-US" sz="1800">
                <a:solidFill>
                  <a:srgbClr val="D2413A"/>
                </a:solidFill>
                <a:latin typeface="Courier New"/>
                <a:ea typeface="Courier New"/>
                <a:cs typeface="Courier New"/>
                <a:sym typeface="Courier New"/>
              </a:rPr>
              <a:t>ValueError</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pass</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else</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fail(</a:t>
            </a:r>
            <a:r>
              <a:rPr b="1" lang="en-US" sz="1800">
                <a:solidFill>
                  <a:srgbClr val="BA2121"/>
                </a:solidFill>
                <a:latin typeface="Courier New"/>
                <a:ea typeface="Courier New"/>
                <a:cs typeface="Courier New"/>
                <a:sym typeface="Courier New"/>
              </a:rPr>
              <a:t>'Did not see ValueError'</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def</a:t>
            </a:r>
            <a:r>
              <a:rPr b="1" lang="en-US" sz="1800">
                <a:solidFill>
                  <a:srgbClr val="333333"/>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testFailUnlessRaises</a:t>
            </a:r>
            <a:r>
              <a:rPr b="1" lang="en-US" sz="1800">
                <a:solidFill>
                  <a:srgbClr val="333333"/>
                </a:solidFill>
                <a:latin typeface="Courier New"/>
                <a:ea typeface="Courier New"/>
                <a:cs typeface="Courier New"/>
                <a:sym typeface="Courier New"/>
              </a:rPr>
              <a:t>(</a:t>
            </a:r>
            <a:r>
              <a:rPr b="1" lang="en-US" sz="1800">
                <a:solidFill>
                  <a:srgbClr val="008000"/>
                </a:solidFill>
                <a:latin typeface="Courier New"/>
                <a:ea typeface="Courier New"/>
                <a:cs typeface="Courier New"/>
                <a:sym typeface="Courier New"/>
              </a:rPr>
              <a:t>self</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self</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failUnlessRaises(</a:t>
            </a:r>
            <a:r>
              <a:rPr b="1" lang="en-US" sz="1800">
                <a:solidFill>
                  <a:srgbClr val="D2413A"/>
                </a:solidFill>
                <a:latin typeface="Courier New"/>
                <a:ea typeface="Courier New"/>
                <a:cs typeface="Courier New"/>
                <a:sym typeface="Courier New"/>
              </a:rPr>
              <a:t>ValueError</a:t>
            </a:r>
            <a:r>
              <a:rPr b="1" lang="en-US" sz="1800">
                <a:solidFill>
                  <a:srgbClr val="333333"/>
                </a:solidFill>
                <a:latin typeface="Courier New"/>
                <a:ea typeface="Courier New"/>
                <a:cs typeface="Courier New"/>
                <a:sym typeface="Courier New"/>
              </a:rPr>
              <a:t>, raises_error, </a:t>
            </a:r>
            <a:r>
              <a:rPr b="1" lang="en-US" sz="1800">
                <a:solidFill>
                  <a:srgbClr val="BA2121"/>
                </a:solidFill>
                <a:latin typeface="Courier New"/>
                <a:ea typeface="Courier New"/>
                <a:cs typeface="Courier New"/>
                <a:sym typeface="Courier New"/>
              </a:rPr>
              <a:t>'a'</a:t>
            </a:r>
            <a:r>
              <a:rPr b="1" lang="en-US" sz="1800">
                <a:solidFill>
                  <a:srgbClr val="333333"/>
                </a:solidFill>
                <a:latin typeface="Courier New"/>
                <a:ea typeface="Courier New"/>
                <a:cs typeface="Courier New"/>
                <a:sym typeface="Courier New"/>
              </a:rPr>
              <a:t>, b</a:t>
            </a:r>
            <a:r>
              <a:rPr b="1" lang="en-US" sz="1800">
                <a:solidFill>
                  <a:srgbClr val="666666"/>
                </a:solidFill>
                <a:latin typeface="Courier New"/>
                <a:ea typeface="Courier New"/>
                <a:cs typeface="Courier New"/>
                <a:sym typeface="Courier New"/>
              </a:rPr>
              <a:t>=</a:t>
            </a:r>
            <a:r>
              <a:rPr b="1" lang="en-US" sz="1800">
                <a:solidFill>
                  <a:srgbClr val="BA2121"/>
                </a:solidFill>
                <a:latin typeface="Courier New"/>
                <a:ea typeface="Courier New"/>
                <a:cs typeface="Courier New"/>
                <a:sym typeface="Courier New"/>
              </a:rPr>
              <a:t>'c'</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br>
              <a:rPr b="1" lang="en-US" sz="1800">
                <a:solidFill>
                  <a:srgbClr val="333333"/>
                </a:solidFill>
                <a:latin typeface="Courier New"/>
                <a:ea typeface="Courier New"/>
                <a:cs typeface="Courier New"/>
                <a:sym typeface="Courier New"/>
              </a:rPr>
            </a:br>
            <a:r>
              <a:rPr b="1" lang="en-US" sz="1800">
                <a:solidFill>
                  <a:srgbClr val="008000"/>
                </a:solidFill>
                <a:latin typeface="Courier New"/>
                <a:ea typeface="Courier New"/>
                <a:cs typeface="Courier New"/>
                <a:sym typeface="Courier New"/>
              </a:rPr>
              <a:t>if</a:t>
            </a:r>
            <a:r>
              <a:rPr b="1" lang="en-US" sz="1800">
                <a:solidFill>
                  <a:srgbClr val="333333"/>
                </a:solidFill>
                <a:latin typeface="Courier New"/>
                <a:ea typeface="Courier New"/>
                <a:cs typeface="Courier New"/>
                <a:sym typeface="Courier New"/>
              </a:rPr>
              <a:t> __name__ </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 </a:t>
            </a:r>
            <a:r>
              <a:rPr b="1" lang="en-US" sz="1800">
                <a:solidFill>
                  <a:srgbClr val="BA2121"/>
                </a:solidFill>
                <a:latin typeface="Courier New"/>
                <a:ea typeface="Courier New"/>
                <a:cs typeface="Courier New"/>
                <a:sym typeface="Courier New"/>
              </a:rPr>
              <a:t>'__main__'</a:t>
            </a:r>
            <a:r>
              <a:rPr b="1" lang="en-US" sz="1800">
                <a:solidFill>
                  <a:srgbClr val="333333"/>
                </a:solidFill>
                <a:latin typeface="Courier New"/>
                <a:ea typeface="Courier New"/>
                <a:cs typeface="Courier New"/>
                <a:sym typeface="Courier New"/>
              </a:rPr>
              <a:t>:</a:t>
            </a:r>
            <a:br>
              <a:rPr b="1" lang="en-US" sz="1800">
                <a:solidFill>
                  <a:srgbClr val="333333"/>
                </a:solidFill>
                <a:latin typeface="Courier New"/>
                <a:ea typeface="Courier New"/>
                <a:cs typeface="Courier New"/>
                <a:sym typeface="Courier New"/>
              </a:rPr>
            </a:br>
            <a:r>
              <a:rPr b="1" lang="en-US" sz="1800">
                <a:solidFill>
                  <a:srgbClr val="333333"/>
                </a:solidFill>
                <a:latin typeface="Courier New"/>
                <a:ea typeface="Courier New"/>
                <a:cs typeface="Courier New"/>
                <a:sym typeface="Courier New"/>
              </a:rPr>
              <a:t>    unittest</a:t>
            </a:r>
            <a:r>
              <a:rPr b="1" lang="en-US" sz="1800">
                <a:solidFill>
                  <a:srgbClr val="666666"/>
                </a:solidFill>
                <a:latin typeface="Courier New"/>
                <a:ea typeface="Courier New"/>
                <a:cs typeface="Courier New"/>
                <a:sym typeface="Courier New"/>
              </a:rPr>
              <a:t>.</a:t>
            </a:r>
            <a:r>
              <a:rPr b="1" lang="en-US" sz="1800">
                <a:solidFill>
                  <a:srgbClr val="333333"/>
                </a:solidFill>
                <a:latin typeface="Courier New"/>
                <a:ea typeface="Courier New"/>
                <a:cs typeface="Courier New"/>
                <a:sym typeface="Courier New"/>
              </a:rPr>
              <a:t>main()</a:t>
            </a:r>
            <a:endParaRPr b="1" sz="1800">
              <a:solidFill>
                <a:srgbClr val="333333"/>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t/>
            </a:r>
            <a:endParaRPr b="1" sz="18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nvSpPr>
        <p:spPr>
          <a:xfrm>
            <a:off x="200250" y="1181425"/>
            <a:ext cx="11671500" cy="47547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Fixtures are </a:t>
            </a:r>
            <a:r>
              <a:rPr b="1" lang="en-US" sz="1800">
                <a:solidFill>
                  <a:srgbClr val="F20253"/>
                </a:solidFill>
                <a:latin typeface="Lato"/>
                <a:ea typeface="Lato"/>
                <a:cs typeface="Lato"/>
                <a:sym typeface="Lato"/>
              </a:rPr>
              <a:t>resources needed by a test</a:t>
            </a:r>
            <a:r>
              <a:rPr lang="en-US" sz="1800">
                <a:latin typeface="Lato"/>
                <a:ea typeface="Lato"/>
                <a:cs typeface="Lato"/>
                <a:sym typeface="Lato"/>
              </a:rPr>
              <a:t>.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For example, if you are writing several tests for the same class, those tests all need an instance of that class to use for testing.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O</a:t>
            </a:r>
            <a:r>
              <a:rPr b="1" lang="en-US" sz="1800">
                <a:solidFill>
                  <a:srgbClr val="F20253"/>
                </a:solidFill>
                <a:latin typeface="Lato"/>
                <a:ea typeface="Lato"/>
                <a:cs typeface="Lato"/>
                <a:sym typeface="Lato"/>
              </a:rPr>
              <a:t>ther test fixtures include database connections and temporary files</a:t>
            </a:r>
            <a:r>
              <a:rPr lang="en-US" sz="1800">
                <a:latin typeface="Lato"/>
                <a:ea typeface="Lato"/>
                <a:cs typeface="Lato"/>
                <a:sym typeface="Lato"/>
              </a:rPr>
              <a:t> (many people would argue that using external resources makes such tests not “unit” tests, but they are still tests and still useful).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solidFill>
                  <a:srgbClr val="F20253"/>
                </a:solidFill>
                <a:latin typeface="Courier New"/>
                <a:ea typeface="Courier New"/>
                <a:cs typeface="Courier New"/>
                <a:sym typeface="Courier New"/>
              </a:rPr>
              <a:t>TestCase</a:t>
            </a:r>
            <a:r>
              <a:rPr b="1" lang="en-US" sz="1800">
                <a:solidFill>
                  <a:srgbClr val="F20253"/>
                </a:solidFill>
                <a:latin typeface="Lato"/>
                <a:ea typeface="Lato"/>
                <a:cs typeface="Lato"/>
                <a:sym typeface="Lato"/>
              </a:rPr>
              <a:t> includes a special hook to configure and clean up any fixtures </a:t>
            </a:r>
            <a:r>
              <a:rPr lang="en-US" sz="1800">
                <a:latin typeface="Lato"/>
                <a:ea typeface="Lato"/>
                <a:cs typeface="Lato"/>
                <a:sym typeface="Lato"/>
              </a:rPr>
              <a:t>needed by your tests.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To </a:t>
            </a:r>
            <a:r>
              <a:rPr b="1" lang="en-US" sz="1800">
                <a:solidFill>
                  <a:srgbClr val="008080"/>
                </a:solidFill>
                <a:latin typeface="Lato"/>
                <a:ea typeface="Lato"/>
                <a:cs typeface="Lato"/>
                <a:sym typeface="Lato"/>
              </a:rPr>
              <a:t>configure the fixtures,</a:t>
            </a:r>
            <a:r>
              <a:rPr lang="en-US" sz="1800">
                <a:latin typeface="Lato"/>
                <a:ea typeface="Lato"/>
                <a:cs typeface="Lato"/>
                <a:sym typeface="Lato"/>
              </a:rPr>
              <a:t> override</a:t>
            </a:r>
            <a:r>
              <a:rPr lang="en-US" sz="1800">
                <a:latin typeface="Courier New"/>
                <a:ea typeface="Courier New"/>
                <a:cs typeface="Courier New"/>
                <a:sym typeface="Courier New"/>
              </a:rPr>
              <a:t> </a:t>
            </a:r>
            <a:r>
              <a:rPr b="1" lang="en-US" sz="1800">
                <a:solidFill>
                  <a:srgbClr val="F20253"/>
                </a:solidFill>
                <a:latin typeface="Courier New"/>
                <a:ea typeface="Courier New"/>
                <a:cs typeface="Courier New"/>
                <a:sym typeface="Courier New"/>
              </a:rPr>
              <a:t>setUp()</a:t>
            </a:r>
            <a:r>
              <a:rPr lang="en-US" sz="1800">
                <a:latin typeface="Lato"/>
                <a:ea typeface="Lato"/>
                <a:cs typeface="Lato"/>
                <a:sym typeface="Lato"/>
              </a:rPr>
              <a:t>.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To </a:t>
            </a:r>
            <a:r>
              <a:rPr b="1" lang="en-US" sz="1800">
                <a:solidFill>
                  <a:srgbClr val="008080"/>
                </a:solidFill>
                <a:latin typeface="Lato"/>
                <a:ea typeface="Lato"/>
                <a:cs typeface="Lato"/>
                <a:sym typeface="Lato"/>
              </a:rPr>
              <a:t>clean up</a:t>
            </a:r>
            <a:r>
              <a:rPr lang="en-US" sz="1800">
                <a:latin typeface="Lato"/>
                <a:ea typeface="Lato"/>
                <a:cs typeface="Lato"/>
                <a:sym typeface="Lato"/>
              </a:rPr>
              <a:t>, override</a:t>
            </a:r>
            <a:r>
              <a:rPr lang="en-US" sz="1800">
                <a:latin typeface="Courier New"/>
                <a:ea typeface="Courier New"/>
                <a:cs typeface="Courier New"/>
                <a:sym typeface="Courier New"/>
              </a:rPr>
              <a:t> </a:t>
            </a:r>
            <a:r>
              <a:rPr b="1" lang="en-US" sz="1800">
                <a:solidFill>
                  <a:srgbClr val="F20253"/>
                </a:solidFill>
                <a:latin typeface="Courier New"/>
                <a:ea typeface="Courier New"/>
                <a:cs typeface="Courier New"/>
                <a:sym typeface="Courier New"/>
              </a:rPr>
              <a:t>tearDown()</a:t>
            </a: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grpSp>
        <p:nvGrpSpPr>
          <p:cNvPr id="532" name="Shape 532"/>
          <p:cNvGrpSpPr/>
          <p:nvPr/>
        </p:nvGrpSpPr>
        <p:grpSpPr>
          <a:xfrm>
            <a:off x="386175" y="61650"/>
            <a:ext cx="11419650" cy="617114"/>
            <a:chOff x="746788" y="708949"/>
            <a:chExt cx="22839300" cy="1234227"/>
          </a:xfrm>
        </p:grpSpPr>
        <p:sp>
          <p:nvSpPr>
            <p:cNvPr id="533" name="Shape 533"/>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 Fixtures</a:t>
              </a:r>
              <a:endParaRPr b="1" sz="3000">
                <a:solidFill>
                  <a:srgbClr val="17959F"/>
                </a:solidFill>
                <a:latin typeface="Lato"/>
                <a:ea typeface="Lato"/>
                <a:cs typeface="Lato"/>
                <a:sym typeface="Lato"/>
              </a:endParaRPr>
            </a:p>
          </p:txBody>
        </p:sp>
        <p:sp>
          <p:nvSpPr>
            <p:cNvPr id="534" name="Shape 53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grpSp>
        <p:nvGrpSpPr>
          <p:cNvPr id="539" name="Shape 539"/>
          <p:cNvGrpSpPr/>
          <p:nvPr/>
        </p:nvGrpSpPr>
        <p:grpSpPr>
          <a:xfrm>
            <a:off x="386175" y="61650"/>
            <a:ext cx="11419650" cy="617114"/>
            <a:chOff x="746788" y="708949"/>
            <a:chExt cx="22839300" cy="1234227"/>
          </a:xfrm>
        </p:grpSpPr>
        <p:sp>
          <p:nvSpPr>
            <p:cNvPr id="540" name="Shape 540"/>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Testing for Exceptions</a:t>
              </a:r>
              <a:endParaRPr b="1" sz="3000">
                <a:solidFill>
                  <a:srgbClr val="17959F"/>
                </a:solidFill>
                <a:latin typeface="Lato"/>
                <a:ea typeface="Lato"/>
                <a:cs typeface="Lato"/>
                <a:sym typeface="Lato"/>
              </a:endParaRPr>
            </a:p>
          </p:txBody>
        </p:sp>
        <p:sp>
          <p:nvSpPr>
            <p:cNvPr id="541" name="Shape 54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542" name="Shape 542"/>
          <p:cNvSpPr txBox="1"/>
          <p:nvPr/>
        </p:nvSpPr>
        <p:spPr>
          <a:xfrm>
            <a:off x="200250" y="936500"/>
            <a:ext cx="10202100" cy="4999800"/>
          </a:xfrm>
          <a:prstGeom prst="rect">
            <a:avLst/>
          </a:prstGeom>
          <a:noFill/>
          <a:ln>
            <a:noFill/>
          </a:ln>
        </p:spPr>
        <p:txBody>
          <a:bodyPr anchorCtr="0" anchor="t" bIns="45700" lIns="91400" spcFirstLastPara="1" rIns="91400" wrap="square" tIns="45700">
            <a:noAutofit/>
          </a:bodyPr>
          <a:lstStyle/>
          <a:p>
            <a:pPr indent="0" lvl="0" marL="0" marR="0" rtl="0" algn="just">
              <a:lnSpc>
                <a:spcPct val="100000"/>
              </a:lnSpc>
              <a:spcBef>
                <a:spcPts val="0"/>
              </a:spcBef>
              <a:spcAft>
                <a:spcPts val="0"/>
              </a:spcAft>
              <a:buNone/>
            </a:pPr>
            <a:r>
              <a:rPr b="1" lang="en-US" sz="1800">
                <a:solidFill>
                  <a:srgbClr val="333333"/>
                </a:solidFill>
                <a:latin typeface="Courier New"/>
                <a:ea typeface="Courier New"/>
                <a:cs typeface="Courier New"/>
                <a:sym typeface="Courier New"/>
              </a:rPr>
              <a:t>Example code: </a:t>
            </a:r>
            <a:endParaRPr b="1" sz="1800">
              <a:solidFill>
                <a:srgbClr val="333333"/>
              </a:solidFill>
              <a:latin typeface="Courier New"/>
              <a:ea typeface="Courier New"/>
              <a:cs typeface="Courier New"/>
              <a:sym typeface="Courier New"/>
            </a:endParaRPr>
          </a:p>
          <a:p>
            <a:pPr indent="0" lvl="0" marL="139700" marR="139700" rtl="0">
              <a:lnSpc>
                <a:spcPct val="98181"/>
              </a:lnSpc>
              <a:spcBef>
                <a:spcPts val="0"/>
              </a:spcBef>
              <a:spcAft>
                <a:spcPts val="0"/>
              </a:spcAft>
              <a:buNone/>
            </a:pPr>
            <a:r>
              <a:rPr b="1" lang="en-US" sz="1800">
                <a:solidFill>
                  <a:srgbClr val="333333"/>
                </a:solidFill>
                <a:highlight>
                  <a:srgbClr val="FFFFFF"/>
                </a:highlight>
                <a:latin typeface="Courier New"/>
                <a:ea typeface="Courier New"/>
                <a:cs typeface="Courier New"/>
                <a:sym typeface="Courier New"/>
              </a:rPr>
              <a:t>import </a:t>
            </a:r>
            <a:r>
              <a:rPr b="1" lang="en-US" sz="1800">
                <a:solidFill>
                  <a:srgbClr val="0000FF"/>
                </a:solidFill>
                <a:highlight>
                  <a:srgbClr val="FFFFFF"/>
                </a:highlight>
                <a:latin typeface="Courier New"/>
                <a:ea typeface="Courier New"/>
                <a:cs typeface="Courier New"/>
                <a:sym typeface="Courier New"/>
              </a:rPr>
              <a:t>unittest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class</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FixturesTest</a:t>
            </a:r>
            <a:r>
              <a:rPr b="1" lang="en-US" sz="1800">
                <a:solidFill>
                  <a:srgbClr val="333333"/>
                </a:solidFill>
                <a:highlight>
                  <a:srgbClr val="FFFFFF"/>
                </a:highlight>
                <a:latin typeface="Courier New"/>
                <a:ea typeface="Courier New"/>
                <a:cs typeface="Courier New"/>
                <a:sym typeface="Courier New"/>
              </a:rPr>
              <a:t>(unittest</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TestCase):</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setUp</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print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BA2121"/>
                </a:solidFill>
                <a:highlight>
                  <a:srgbClr val="FFFFFF"/>
                </a:highlight>
                <a:latin typeface="Courier New"/>
                <a:ea typeface="Courier New"/>
                <a:cs typeface="Courier New"/>
                <a:sym typeface="Courier New"/>
              </a:rPr>
              <a:t>'In setUp()'</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fixture </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range</a:t>
            </a:r>
            <a:r>
              <a:rPr b="1" lang="en-US" sz="1800">
                <a:solidFill>
                  <a:srgbClr val="333333"/>
                </a:solidFill>
                <a:highlight>
                  <a:srgbClr val="FFFFFF"/>
                </a:highlight>
                <a:latin typeface="Courier New"/>
                <a:ea typeface="Courier New"/>
                <a:cs typeface="Courier New"/>
                <a:sym typeface="Courier New"/>
              </a:rPr>
              <a:t>(</a:t>
            </a:r>
            <a:r>
              <a:rPr b="1" lang="en-US" sz="1800">
                <a:solidFill>
                  <a:srgbClr val="666666"/>
                </a:solidFill>
                <a:highlight>
                  <a:srgbClr val="FFFFFF"/>
                </a:highlight>
                <a:latin typeface="Courier New"/>
                <a:ea typeface="Courier New"/>
                <a:cs typeface="Courier New"/>
                <a:sym typeface="Courier New"/>
              </a:rPr>
              <a:t>1</a:t>
            </a:r>
            <a:r>
              <a:rPr b="1" lang="en-US" sz="1800">
                <a:solidFill>
                  <a:srgbClr val="333333"/>
                </a:solidFill>
                <a:highlight>
                  <a:srgbClr val="FFFFFF"/>
                </a:highlight>
                <a:latin typeface="Courier New"/>
                <a:ea typeface="Courier New"/>
                <a:cs typeface="Courier New"/>
                <a:sym typeface="Courier New"/>
              </a:rPr>
              <a:t>, </a:t>
            </a:r>
            <a:r>
              <a:rPr b="1" lang="en-US" sz="1800">
                <a:solidFill>
                  <a:srgbClr val="666666"/>
                </a:solidFill>
                <a:highlight>
                  <a:srgbClr val="FFFFFF"/>
                </a:highlight>
                <a:latin typeface="Courier New"/>
                <a:ea typeface="Courier New"/>
                <a:cs typeface="Courier New"/>
                <a:sym typeface="Courier New"/>
              </a:rPr>
              <a:t>10</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tearDown</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print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BA2121"/>
                </a:solidFill>
                <a:highlight>
                  <a:srgbClr val="FFFFFF"/>
                </a:highlight>
                <a:latin typeface="Courier New"/>
                <a:ea typeface="Courier New"/>
                <a:cs typeface="Courier New"/>
                <a:sym typeface="Courier New"/>
              </a:rPr>
              <a:t>'In tearDown()'</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del</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fixture</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def</a:t>
            </a:r>
            <a:r>
              <a:rPr b="1" lang="en-US" sz="1800">
                <a:solidFill>
                  <a:srgbClr val="333333"/>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test</a:t>
            </a:r>
            <a:r>
              <a:rPr b="1" lang="en-US" sz="1800">
                <a:solidFill>
                  <a:srgbClr val="333333"/>
                </a:solidFill>
                <a:highlight>
                  <a:srgbClr val="FFFFFF"/>
                </a:highlight>
                <a:latin typeface="Courier New"/>
                <a:ea typeface="Courier New"/>
                <a:cs typeface="Courier New"/>
                <a:sym typeface="Courier New"/>
              </a:rPr>
              <a:t>(</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print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BA2121"/>
                </a:solidFill>
                <a:highlight>
                  <a:srgbClr val="FFFFFF"/>
                </a:highlight>
                <a:latin typeface="Courier New"/>
                <a:ea typeface="Courier New"/>
                <a:cs typeface="Courier New"/>
                <a:sym typeface="Courier New"/>
              </a:rPr>
              <a:t>'in test()'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failUnlessEqual(</a:t>
            </a:r>
            <a:r>
              <a:rPr b="1" lang="en-US" sz="1800">
                <a:solidFill>
                  <a:srgbClr val="008000"/>
                </a:solidFill>
                <a:highlight>
                  <a:srgbClr val="FFFFFF"/>
                </a:highlight>
                <a:latin typeface="Courier New"/>
                <a:ea typeface="Courier New"/>
                <a:cs typeface="Courier New"/>
                <a:sym typeface="Courier New"/>
              </a:rPr>
              <a:t>self</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fixture, </a:t>
            </a:r>
            <a:r>
              <a:rPr b="1" lang="en-US" sz="1800">
                <a:solidFill>
                  <a:srgbClr val="008000"/>
                </a:solidFill>
                <a:highlight>
                  <a:srgbClr val="FFFFFF"/>
                </a:highlight>
                <a:latin typeface="Courier New"/>
                <a:ea typeface="Courier New"/>
                <a:cs typeface="Courier New"/>
                <a:sym typeface="Courier New"/>
              </a:rPr>
              <a:t>range</a:t>
            </a:r>
            <a:r>
              <a:rPr b="1" lang="en-US" sz="1800">
                <a:solidFill>
                  <a:srgbClr val="333333"/>
                </a:solidFill>
                <a:highlight>
                  <a:srgbClr val="FFFFFF"/>
                </a:highlight>
                <a:latin typeface="Courier New"/>
                <a:ea typeface="Courier New"/>
                <a:cs typeface="Courier New"/>
                <a:sym typeface="Courier New"/>
              </a:rPr>
              <a:t>(</a:t>
            </a:r>
            <a:r>
              <a:rPr b="1" lang="en-US" sz="1800">
                <a:solidFill>
                  <a:srgbClr val="666666"/>
                </a:solidFill>
                <a:highlight>
                  <a:srgbClr val="FFFFFF"/>
                </a:highlight>
                <a:latin typeface="Courier New"/>
                <a:ea typeface="Courier New"/>
                <a:cs typeface="Courier New"/>
                <a:sym typeface="Courier New"/>
              </a:rPr>
              <a:t>1</a:t>
            </a:r>
            <a:r>
              <a:rPr b="1" lang="en-US" sz="1800">
                <a:solidFill>
                  <a:srgbClr val="333333"/>
                </a:solidFill>
                <a:highlight>
                  <a:srgbClr val="FFFFFF"/>
                </a:highlight>
                <a:latin typeface="Courier New"/>
                <a:ea typeface="Courier New"/>
                <a:cs typeface="Courier New"/>
                <a:sym typeface="Courier New"/>
              </a:rPr>
              <a:t>, </a:t>
            </a:r>
            <a:r>
              <a:rPr b="1" lang="en-US" sz="1800">
                <a:solidFill>
                  <a:srgbClr val="666666"/>
                </a:solidFill>
                <a:highlight>
                  <a:srgbClr val="FFFFFF"/>
                </a:highlight>
                <a:latin typeface="Courier New"/>
                <a:ea typeface="Courier New"/>
                <a:cs typeface="Courier New"/>
                <a:sym typeface="Courier New"/>
              </a:rPr>
              <a:t>10</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br>
              <a:rPr b="1" lang="en-US" sz="1800">
                <a:solidFill>
                  <a:srgbClr val="333333"/>
                </a:solidFill>
                <a:highlight>
                  <a:srgbClr val="FFFFFF"/>
                </a:highlight>
                <a:latin typeface="Courier New"/>
                <a:ea typeface="Courier New"/>
                <a:cs typeface="Courier New"/>
                <a:sym typeface="Courier New"/>
              </a:rPr>
            </a:br>
            <a:r>
              <a:rPr b="1" lang="en-US" sz="1800">
                <a:solidFill>
                  <a:srgbClr val="008000"/>
                </a:solidFill>
                <a:highlight>
                  <a:srgbClr val="FFFFFF"/>
                </a:highlight>
                <a:latin typeface="Courier New"/>
                <a:ea typeface="Courier New"/>
                <a:cs typeface="Courier New"/>
                <a:sym typeface="Courier New"/>
              </a:rPr>
              <a:t>if</a:t>
            </a:r>
            <a:r>
              <a:rPr b="1" lang="en-US" sz="1800">
                <a:solidFill>
                  <a:srgbClr val="333333"/>
                </a:solidFill>
                <a:highlight>
                  <a:srgbClr val="FFFFFF"/>
                </a:highlight>
                <a:latin typeface="Courier New"/>
                <a:ea typeface="Courier New"/>
                <a:cs typeface="Courier New"/>
                <a:sym typeface="Courier New"/>
              </a:rPr>
              <a:t> __name__ </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 </a:t>
            </a:r>
            <a:r>
              <a:rPr b="1" lang="en-US" sz="1800">
                <a:solidFill>
                  <a:srgbClr val="BA2121"/>
                </a:solidFill>
                <a:highlight>
                  <a:srgbClr val="FFFFFF"/>
                </a:highlight>
                <a:latin typeface="Courier New"/>
                <a:ea typeface="Courier New"/>
                <a:cs typeface="Courier New"/>
                <a:sym typeface="Courier New"/>
              </a:rPr>
              <a:t>'__main__'</a:t>
            </a:r>
            <a:r>
              <a:rPr b="1" lang="en-US" sz="1800">
                <a:solidFill>
                  <a:srgbClr val="333333"/>
                </a:solidFill>
                <a:highlight>
                  <a:srgbClr val="FFFFFF"/>
                </a:highlight>
                <a:latin typeface="Courier New"/>
                <a:ea typeface="Courier New"/>
                <a:cs typeface="Courier New"/>
                <a:sym typeface="Courier New"/>
              </a:rPr>
              <a:t>:</a:t>
            </a:r>
            <a:br>
              <a:rPr b="1" lang="en-US" sz="1800">
                <a:solidFill>
                  <a:srgbClr val="333333"/>
                </a:solidFill>
                <a:highlight>
                  <a:srgbClr val="FFFFFF"/>
                </a:highlight>
                <a:latin typeface="Courier New"/>
                <a:ea typeface="Courier New"/>
                <a:cs typeface="Courier New"/>
                <a:sym typeface="Courier New"/>
              </a:rPr>
            </a:br>
            <a:r>
              <a:rPr b="1" lang="en-US" sz="1800">
                <a:solidFill>
                  <a:srgbClr val="333333"/>
                </a:solidFill>
                <a:highlight>
                  <a:srgbClr val="FFFFFF"/>
                </a:highlight>
                <a:latin typeface="Courier New"/>
                <a:ea typeface="Courier New"/>
                <a:cs typeface="Courier New"/>
                <a:sym typeface="Courier New"/>
              </a:rPr>
              <a:t>    unittest</a:t>
            </a:r>
            <a:r>
              <a:rPr b="1" lang="en-US" sz="1800">
                <a:solidFill>
                  <a:srgbClr val="666666"/>
                </a:solidFill>
                <a:highlight>
                  <a:srgbClr val="FFFFFF"/>
                </a:highlight>
                <a:latin typeface="Courier New"/>
                <a:ea typeface="Courier New"/>
                <a:cs typeface="Courier New"/>
                <a:sym typeface="Courier New"/>
              </a:rPr>
              <a:t>.</a:t>
            </a:r>
            <a:r>
              <a:rPr b="1" lang="en-US" sz="1800">
                <a:solidFill>
                  <a:srgbClr val="333333"/>
                </a:solidFill>
                <a:highlight>
                  <a:srgbClr val="FFFFFF"/>
                </a:highlight>
                <a:latin typeface="Courier New"/>
                <a:ea typeface="Courier New"/>
                <a:cs typeface="Courier New"/>
                <a:sym typeface="Courier New"/>
              </a:rPr>
              <a:t>main()</a:t>
            </a:r>
            <a:endParaRPr b="1" sz="1800">
              <a:solidFill>
                <a:srgbClr val="333333"/>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t/>
            </a:r>
            <a:endParaRPr b="1" sz="1800">
              <a:solidFill>
                <a:srgbClr val="333333"/>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grpSp>
        <p:nvGrpSpPr>
          <p:cNvPr id="547" name="Shape 547"/>
          <p:cNvGrpSpPr/>
          <p:nvPr/>
        </p:nvGrpSpPr>
        <p:grpSpPr>
          <a:xfrm>
            <a:off x="386175" y="61650"/>
            <a:ext cx="11419650" cy="617114"/>
            <a:chOff x="746788" y="708949"/>
            <a:chExt cx="22839300" cy="1234227"/>
          </a:xfrm>
        </p:grpSpPr>
        <p:sp>
          <p:nvSpPr>
            <p:cNvPr id="548" name="Shape 548"/>
            <p:cNvSpPr txBox="1"/>
            <p:nvPr/>
          </p:nvSpPr>
          <p:spPr>
            <a:xfrm>
              <a:off x="746788" y="708949"/>
              <a:ext cx="22839300" cy="9432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000">
                  <a:solidFill>
                    <a:srgbClr val="17959F"/>
                  </a:solidFill>
                  <a:latin typeface="Lato"/>
                  <a:ea typeface="Lato"/>
                  <a:cs typeface="Lato"/>
                  <a:sym typeface="Lato"/>
                </a:rPr>
                <a:t>Testing for Exceptions</a:t>
              </a:r>
              <a:endParaRPr b="1" sz="3000">
                <a:solidFill>
                  <a:srgbClr val="17959F"/>
                </a:solidFill>
                <a:latin typeface="Lato"/>
                <a:ea typeface="Lato"/>
                <a:cs typeface="Lato"/>
                <a:sym typeface="Lato"/>
              </a:endParaRPr>
            </a:p>
          </p:txBody>
        </p:sp>
        <p:sp>
          <p:nvSpPr>
            <p:cNvPr id="549" name="Shape 54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550" name="Shape 550"/>
          <p:cNvSpPr txBox="1"/>
          <p:nvPr/>
        </p:nvSpPr>
        <p:spPr>
          <a:xfrm>
            <a:off x="185850" y="5823450"/>
            <a:ext cx="11419500" cy="617100"/>
          </a:xfrm>
          <a:prstGeom prst="rect">
            <a:avLst/>
          </a:prstGeom>
          <a:noFill/>
          <a:ln>
            <a:noFill/>
          </a:ln>
        </p:spPr>
        <p:txBody>
          <a:bodyPr anchorCtr="0" anchor="t" bIns="45700" lIns="91400" spcFirstLastPara="1" rIns="91400" wrap="square" tIns="45700">
            <a:noAutofit/>
          </a:bodyPr>
          <a:lstStyle/>
          <a:p>
            <a:pPr indent="0" lvl="0" marL="0" marR="0" rtl="0" algn="ctr">
              <a:lnSpc>
                <a:spcPct val="100000"/>
              </a:lnSpc>
              <a:spcBef>
                <a:spcPts val="0"/>
              </a:spcBef>
              <a:spcAft>
                <a:spcPts val="0"/>
              </a:spcAft>
              <a:buNone/>
            </a:pPr>
            <a:r>
              <a:rPr lang="en-US" sz="2000">
                <a:solidFill>
                  <a:srgbClr val="333333"/>
                </a:solidFill>
                <a:latin typeface="Lato"/>
                <a:ea typeface="Lato"/>
                <a:cs typeface="Lato"/>
                <a:sym typeface="Lato"/>
              </a:rPr>
              <a:t>When this sample test is run, you can see the order of execution of the fixture and test methods:</a:t>
            </a:r>
            <a:endParaRPr sz="2000">
              <a:solidFill>
                <a:srgbClr val="333333"/>
              </a:solidFill>
              <a:latin typeface="Lato"/>
              <a:ea typeface="Lato"/>
              <a:cs typeface="Lato"/>
              <a:sym typeface="Lato"/>
            </a:endParaRPr>
          </a:p>
        </p:txBody>
      </p:sp>
      <p:pic>
        <p:nvPicPr>
          <p:cNvPr id="551" name="Shape 551"/>
          <p:cNvPicPr preferRelativeResize="0"/>
          <p:nvPr/>
        </p:nvPicPr>
        <p:blipFill>
          <a:blip r:embed="rId3">
            <a:alphaModFix/>
          </a:blip>
          <a:stretch>
            <a:fillRect/>
          </a:stretch>
        </p:blipFill>
        <p:spPr>
          <a:xfrm>
            <a:off x="2185803" y="1541600"/>
            <a:ext cx="7820400" cy="286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grpSp>
        <p:nvGrpSpPr>
          <p:cNvPr id="556" name="Shape 556"/>
          <p:cNvGrpSpPr/>
          <p:nvPr/>
        </p:nvGrpSpPr>
        <p:grpSpPr>
          <a:xfrm>
            <a:off x="4668542" y="497677"/>
            <a:ext cx="4261664" cy="5859108"/>
            <a:chOff x="4668542" y="497677"/>
            <a:chExt cx="4261664" cy="5859108"/>
          </a:xfrm>
        </p:grpSpPr>
        <p:sp>
          <p:nvSpPr>
            <p:cNvPr id="557" name="Shape 557"/>
            <p:cNvSpPr/>
            <p:nvPr/>
          </p:nvSpPr>
          <p:spPr>
            <a:xfrm>
              <a:off x="4668542" y="497677"/>
              <a:ext cx="4261664" cy="5859108"/>
            </a:xfrm>
            <a:custGeom>
              <a:pathLst>
                <a:path extrusionOk="0" h="21528" w="21505">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F2F2F2"/>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b="0" i="0" sz="1499" u="none" cap="none" strike="noStrike">
                <a:solidFill>
                  <a:srgbClr val="FFFFFF"/>
                </a:solidFill>
                <a:latin typeface="Lato Light"/>
                <a:ea typeface="Lato Light"/>
                <a:cs typeface="Lato Light"/>
                <a:sym typeface="Lato Light"/>
              </a:endParaRPr>
            </a:p>
          </p:txBody>
        </p:sp>
        <p:cxnSp>
          <p:nvCxnSpPr>
            <p:cNvPr id="558" name="Shape 558"/>
            <p:cNvCxnSpPr/>
            <p:nvPr/>
          </p:nvCxnSpPr>
          <p:spPr>
            <a:xfrm>
              <a:off x="5812157" y="3543220"/>
              <a:ext cx="596462" cy="0"/>
            </a:xfrm>
            <a:prstGeom prst="straightConnector1">
              <a:avLst/>
            </a:prstGeom>
            <a:noFill/>
            <a:ln cap="flat" cmpd="sng" w="57150">
              <a:solidFill>
                <a:srgbClr val="222A34"/>
              </a:solidFill>
              <a:prstDash val="solid"/>
              <a:miter lim="800000"/>
              <a:headEnd len="sm" w="sm" type="none"/>
              <a:tailEnd len="sm" w="sm" type="none"/>
            </a:ln>
          </p:spPr>
        </p:cxnSp>
        <p:sp>
          <p:nvSpPr>
            <p:cNvPr id="559" name="Shape 559"/>
            <p:cNvSpPr txBox="1"/>
            <p:nvPr/>
          </p:nvSpPr>
          <p:spPr>
            <a:xfrm>
              <a:off x="5447036" y="2625822"/>
              <a:ext cx="1476687"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200" u="none" cap="none" strike="noStrike">
                  <a:solidFill>
                    <a:srgbClr val="445469"/>
                  </a:solidFill>
                  <a:latin typeface="Lato Black"/>
                  <a:ea typeface="Lato Black"/>
                  <a:cs typeface="Lato Black"/>
                  <a:sym typeface="Lato Black"/>
                </a:rPr>
                <a:t>END</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301100" y="2188400"/>
            <a:ext cx="7963800" cy="28512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One frequent source of confusion for novice developers is the subject of testing. </a:t>
            </a:r>
            <a:endParaRPr sz="1800">
              <a:latin typeface="Lato"/>
              <a:ea typeface="Lato"/>
              <a:cs typeface="Lato"/>
              <a:sym typeface="Lato"/>
            </a:endParaRPr>
          </a:p>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They are vaguely aware that "unit testing" is something that's good and that they should do, but don't understand what the term actually means. </a:t>
            </a:r>
            <a:br>
              <a:rPr lang="en-US" sz="1800">
                <a:latin typeface="Lato"/>
                <a:ea typeface="Lato"/>
                <a:cs typeface="Lato"/>
                <a:sym typeface="Lato"/>
              </a:rPr>
            </a:br>
            <a:endParaRPr sz="1800">
              <a:latin typeface="Lato"/>
              <a:ea typeface="Lato"/>
              <a:cs typeface="Lato"/>
              <a:sym typeface="Lato"/>
            </a:endParaRPr>
          </a:p>
        </p:txBody>
      </p:sp>
      <p:sp>
        <p:nvSpPr>
          <p:cNvPr id="338" name="Shape 33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39" name="Shape 339"/>
          <p:cNvGrpSpPr/>
          <p:nvPr/>
        </p:nvGrpSpPr>
        <p:grpSpPr>
          <a:xfrm>
            <a:off x="858043" y="241509"/>
            <a:ext cx="10470300" cy="730079"/>
            <a:chOff x="1692324" y="483017"/>
            <a:chExt cx="20940600" cy="1460159"/>
          </a:xfrm>
        </p:grpSpPr>
        <p:sp>
          <p:nvSpPr>
            <p:cNvPr id="340" name="Shape 34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Testing in Python</a:t>
              </a:r>
              <a:endParaRPr b="1" sz="4400">
                <a:solidFill>
                  <a:srgbClr val="17959F"/>
                </a:solidFill>
                <a:latin typeface="Lato"/>
                <a:ea typeface="Lato"/>
                <a:cs typeface="Lato"/>
                <a:sym typeface="Lato"/>
              </a:endParaRPr>
            </a:p>
          </p:txBody>
        </p:sp>
        <p:sp>
          <p:nvSpPr>
            <p:cNvPr id="341" name="Shape 34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42" name="Shape 342"/>
          <p:cNvPicPr preferRelativeResize="0"/>
          <p:nvPr/>
        </p:nvPicPr>
        <p:blipFill>
          <a:blip r:embed="rId3">
            <a:alphaModFix/>
          </a:blip>
          <a:stretch>
            <a:fillRect/>
          </a:stretch>
        </p:blipFill>
        <p:spPr>
          <a:xfrm>
            <a:off x="9531725" y="3832425"/>
            <a:ext cx="2356100" cy="235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nvSpPr>
        <p:spPr>
          <a:xfrm>
            <a:off x="301100" y="2188400"/>
            <a:ext cx="8919900" cy="28512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Unit Testing in Python is </a:t>
            </a:r>
            <a:r>
              <a:rPr b="1" lang="en-US" sz="1800">
                <a:solidFill>
                  <a:srgbClr val="F20253"/>
                </a:solidFill>
                <a:latin typeface="Lato"/>
                <a:ea typeface="Lato"/>
                <a:cs typeface="Lato"/>
                <a:sym typeface="Lato"/>
              </a:rPr>
              <a:t>done to identify bugs early in the development stage</a:t>
            </a:r>
            <a:r>
              <a:rPr lang="en-US" sz="1800">
                <a:latin typeface="Lato"/>
                <a:ea typeface="Lato"/>
                <a:cs typeface="Lato"/>
                <a:sym typeface="Lato"/>
              </a:rPr>
              <a:t> of the application when bugs are less recurrent and less expensive to fix.</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 unit test is </a:t>
            </a:r>
            <a:r>
              <a:rPr b="1" lang="en-US" sz="1800">
                <a:solidFill>
                  <a:srgbClr val="F20253"/>
                </a:solidFill>
                <a:latin typeface="Lato"/>
                <a:ea typeface="Lato"/>
                <a:cs typeface="Lato"/>
                <a:sym typeface="Lato"/>
              </a:rPr>
              <a:t>a scripted code level test designed in Python to verify a small "unit" of functionality</a:t>
            </a:r>
            <a:r>
              <a:rPr lang="en-US" sz="1800">
                <a:latin typeface="Lato"/>
                <a:ea typeface="Lato"/>
                <a:cs typeface="Lato"/>
                <a:sym typeface="Lato"/>
              </a:rPr>
              <a:t>.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Unit test is an object oriented framework based around test fixtures.</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sp>
        <p:nvSpPr>
          <p:cNvPr id="348" name="Shape 34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49" name="Shape 349"/>
          <p:cNvGrpSpPr/>
          <p:nvPr/>
        </p:nvGrpSpPr>
        <p:grpSpPr>
          <a:xfrm>
            <a:off x="858043" y="241509"/>
            <a:ext cx="10470300" cy="730079"/>
            <a:chOff x="1692324" y="483017"/>
            <a:chExt cx="20940600" cy="1460159"/>
          </a:xfrm>
        </p:grpSpPr>
        <p:sp>
          <p:nvSpPr>
            <p:cNvPr id="350" name="Shape 35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Unit Testing</a:t>
              </a:r>
              <a:endParaRPr b="1" sz="4400">
                <a:solidFill>
                  <a:srgbClr val="17959F"/>
                </a:solidFill>
                <a:latin typeface="Lato"/>
                <a:ea typeface="Lato"/>
                <a:cs typeface="Lato"/>
                <a:sym typeface="Lato"/>
              </a:endParaRPr>
            </a:p>
          </p:txBody>
        </p:sp>
        <p:sp>
          <p:nvSpPr>
            <p:cNvPr id="351" name="Shape 35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52" name="Shape 352"/>
          <p:cNvPicPr preferRelativeResize="0"/>
          <p:nvPr/>
        </p:nvPicPr>
        <p:blipFill>
          <a:blip r:embed="rId3">
            <a:alphaModFix/>
          </a:blip>
          <a:stretch>
            <a:fillRect/>
          </a:stretch>
        </p:blipFill>
        <p:spPr>
          <a:xfrm>
            <a:off x="9531725" y="3832425"/>
            <a:ext cx="2356100" cy="235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nvSpPr>
        <p:spPr>
          <a:xfrm>
            <a:off x="301100" y="1195825"/>
            <a:ext cx="9092700" cy="50715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b="1" lang="en-US" sz="1800">
                <a:latin typeface="Lato"/>
                <a:ea typeface="Lato"/>
                <a:cs typeface="Lato"/>
                <a:sym typeface="Lato"/>
              </a:rPr>
              <a:t>Test-Driven Development TDD:</a:t>
            </a:r>
            <a:endParaRPr b="1"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Unit Testing should be done along with the Python, and for that developers use Test-Driven Development method.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In TDD method, you first design Python Unit tests and only then you carry on writing the code that will implement this feature.</a:t>
            </a:r>
            <a:endParaRPr sz="1800">
              <a:latin typeface="Lato"/>
              <a:ea typeface="Lato"/>
              <a:cs typeface="Lato"/>
              <a:sym typeface="Lato"/>
            </a:endParaRPr>
          </a:p>
          <a:p>
            <a:pPr indent="0" lvl="0" marL="0" marR="0" rtl="0" algn="just">
              <a:lnSpc>
                <a:spcPct val="150000"/>
              </a:lnSpc>
              <a:spcBef>
                <a:spcPts val="0"/>
              </a:spcBef>
              <a:spcAft>
                <a:spcPts val="0"/>
              </a:spcAft>
              <a:buNone/>
            </a:pPr>
            <a:r>
              <a:rPr b="1" lang="en-US" sz="1800">
                <a:latin typeface="Lato"/>
                <a:ea typeface="Lato"/>
                <a:cs typeface="Lato"/>
                <a:sym typeface="Lato"/>
              </a:rPr>
              <a:t>Stubs and Mocks: </a:t>
            </a:r>
            <a:endParaRPr b="1"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They are two main techniques that simulate fake methods that are being tested.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 </a:t>
            </a:r>
            <a:r>
              <a:rPr b="1" lang="en-US" sz="1800">
                <a:latin typeface="Lato"/>
                <a:ea typeface="Lato"/>
                <a:cs typeface="Lato"/>
                <a:sym typeface="Lato"/>
              </a:rPr>
              <a:t>Stub </a:t>
            </a:r>
            <a:r>
              <a:rPr lang="en-US" sz="1800">
                <a:latin typeface="Lato"/>
                <a:ea typeface="Lato"/>
                <a:cs typeface="Lato"/>
                <a:sym typeface="Lato"/>
              </a:rPr>
              <a:t>is used </a:t>
            </a:r>
            <a:r>
              <a:rPr b="1" lang="en-US" sz="1800">
                <a:latin typeface="Lato"/>
                <a:ea typeface="Lato"/>
                <a:cs typeface="Lato"/>
                <a:sym typeface="Lato"/>
              </a:rPr>
              <a:t>to fill in some dependency required for unit test to run correctly</a:t>
            </a:r>
            <a:r>
              <a:rPr lang="en-US" sz="1800">
                <a:latin typeface="Lato"/>
                <a:ea typeface="Lato"/>
                <a:cs typeface="Lato"/>
                <a:sym typeface="Lato"/>
              </a:rPr>
              <a:t>.</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 </a:t>
            </a:r>
            <a:r>
              <a:rPr b="1" lang="en-US" sz="1800">
                <a:latin typeface="Lato"/>
                <a:ea typeface="Lato"/>
                <a:cs typeface="Lato"/>
                <a:sym typeface="Lato"/>
              </a:rPr>
              <a:t>Mock </a:t>
            </a:r>
            <a:r>
              <a:rPr lang="en-US" sz="1800">
                <a:latin typeface="Lato"/>
                <a:ea typeface="Lato"/>
                <a:cs typeface="Lato"/>
                <a:sym typeface="Lato"/>
              </a:rPr>
              <a:t>on the other hand is</a:t>
            </a:r>
            <a:r>
              <a:rPr b="1" lang="en-US" sz="1800">
                <a:latin typeface="Lato"/>
                <a:ea typeface="Lato"/>
                <a:cs typeface="Lato"/>
                <a:sym typeface="Lato"/>
              </a:rPr>
              <a:t> a fake object which runs the tests where we put assert</a:t>
            </a:r>
            <a:r>
              <a:rPr lang="en-US" sz="1800">
                <a:latin typeface="Lato"/>
                <a:ea typeface="Lato"/>
                <a:cs typeface="Lato"/>
                <a:sym typeface="Lato"/>
              </a:rPr>
              <a: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intentions of both methods are same to eliminate testing all the dependencies of a class or function.</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sp>
        <p:nvSpPr>
          <p:cNvPr id="358" name="Shape 35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59" name="Shape 359"/>
          <p:cNvGrpSpPr/>
          <p:nvPr/>
        </p:nvGrpSpPr>
        <p:grpSpPr>
          <a:xfrm>
            <a:off x="858043" y="241509"/>
            <a:ext cx="10470300" cy="730079"/>
            <a:chOff x="1692324" y="483017"/>
            <a:chExt cx="20940600" cy="1460159"/>
          </a:xfrm>
        </p:grpSpPr>
        <p:sp>
          <p:nvSpPr>
            <p:cNvPr id="360" name="Shape 36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Python Unit Testing Techniques</a:t>
              </a:r>
              <a:endParaRPr b="1" sz="4400">
                <a:solidFill>
                  <a:srgbClr val="17959F"/>
                </a:solidFill>
                <a:latin typeface="Lato"/>
                <a:ea typeface="Lato"/>
                <a:cs typeface="Lato"/>
                <a:sym typeface="Lato"/>
              </a:endParaRPr>
            </a:p>
          </p:txBody>
        </p:sp>
        <p:sp>
          <p:nvSpPr>
            <p:cNvPr id="361" name="Shape 36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62" name="Shape 362"/>
          <p:cNvPicPr preferRelativeResize="0"/>
          <p:nvPr/>
        </p:nvPicPr>
        <p:blipFill>
          <a:blip r:embed="rId3">
            <a:alphaModFix/>
          </a:blip>
          <a:stretch>
            <a:fillRect/>
          </a:stretch>
        </p:blipFill>
        <p:spPr>
          <a:xfrm>
            <a:off x="9531725" y="3832425"/>
            <a:ext cx="2356100" cy="235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nvSpPr>
        <p:spPr>
          <a:xfrm>
            <a:off x="271850" y="4898575"/>
            <a:ext cx="11642700" cy="17433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TDD recommends </a:t>
            </a:r>
            <a:r>
              <a:rPr b="1" lang="en-US" sz="1800">
                <a:solidFill>
                  <a:srgbClr val="F20253"/>
                </a:solidFill>
                <a:latin typeface="Lato"/>
                <a:ea typeface="Lato"/>
                <a:cs typeface="Lato"/>
                <a:sym typeface="Lato"/>
              </a:rPr>
              <a:t>writing tests that would check the functionality of your code prior to your writing the actual code</a:t>
            </a:r>
            <a:r>
              <a:rPr lang="en-US" sz="1800">
                <a:latin typeface="Lato"/>
                <a:ea typeface="Lato"/>
                <a:cs typeface="Lato"/>
                <a:sym typeface="Lato"/>
              </a:rPr>
              <a:t>. </a:t>
            </a:r>
            <a:endParaRPr sz="1800">
              <a:latin typeface="Lato"/>
              <a:ea typeface="Lato"/>
              <a:cs typeface="Lato"/>
              <a:sym typeface="Lato"/>
            </a:endParaRPr>
          </a:p>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Only when you are happy with your tests and the features it tests, do you begin to write the actual code in order to satisfy the conditions imposed by the test that would allow them to pass.</a:t>
            </a:r>
            <a:endParaRPr sz="1800">
              <a:latin typeface="Lato"/>
              <a:ea typeface="Lato"/>
              <a:cs typeface="Lato"/>
              <a:sym typeface="Lato"/>
            </a:endParaRPr>
          </a:p>
        </p:txBody>
      </p:sp>
      <p:sp>
        <p:nvSpPr>
          <p:cNvPr id="368" name="Shape 36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69" name="Shape 369"/>
          <p:cNvGrpSpPr/>
          <p:nvPr/>
        </p:nvGrpSpPr>
        <p:grpSpPr>
          <a:xfrm>
            <a:off x="858043" y="241509"/>
            <a:ext cx="10470300" cy="730079"/>
            <a:chOff x="1692324" y="483017"/>
            <a:chExt cx="20940600" cy="1460159"/>
          </a:xfrm>
        </p:grpSpPr>
        <p:sp>
          <p:nvSpPr>
            <p:cNvPr id="370" name="Shape 37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Test Driven Development</a:t>
              </a:r>
              <a:endParaRPr b="1" sz="4400">
                <a:solidFill>
                  <a:srgbClr val="17959F"/>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t/>
              </a:r>
              <a:endParaRPr b="1" sz="4400">
                <a:solidFill>
                  <a:srgbClr val="17959F"/>
                </a:solidFill>
                <a:latin typeface="Lato"/>
                <a:ea typeface="Lato"/>
                <a:cs typeface="Lato"/>
                <a:sym typeface="Lato"/>
              </a:endParaRPr>
            </a:p>
          </p:txBody>
        </p:sp>
        <p:sp>
          <p:nvSpPr>
            <p:cNvPr id="371" name="Shape 37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72" name="Shape 372"/>
          <p:cNvPicPr preferRelativeResize="0"/>
          <p:nvPr/>
        </p:nvPicPr>
        <p:blipFill>
          <a:blip r:embed="rId3">
            <a:alphaModFix/>
          </a:blip>
          <a:stretch>
            <a:fillRect/>
          </a:stretch>
        </p:blipFill>
        <p:spPr>
          <a:xfrm>
            <a:off x="2715875" y="1098525"/>
            <a:ext cx="6754650" cy="3673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nvSpPr>
        <p:spPr>
          <a:xfrm>
            <a:off x="301100" y="1263725"/>
            <a:ext cx="8313900" cy="46080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Testing </a:t>
            </a:r>
            <a:r>
              <a:rPr b="1" lang="en-US" sz="1800">
                <a:solidFill>
                  <a:srgbClr val="F20253"/>
                </a:solidFill>
                <a:latin typeface="Lato"/>
                <a:ea typeface="Lato"/>
                <a:cs typeface="Lato"/>
                <a:sym typeface="Lato"/>
              </a:rPr>
              <a:t>makes sure your code works properly under a given set of conditions</a:t>
            </a:r>
            <a:endParaRPr b="1" sz="1800">
              <a:solidFill>
                <a:srgbClr val="F20253"/>
              </a:solidFill>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Syntax errors will almost certainly be caught by running tests, and the basic logic of a unit of code can be tested to ensure correctness under certain conditions.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Testing allows one to </a:t>
            </a:r>
            <a:r>
              <a:rPr b="1" lang="en-US" sz="1800">
                <a:solidFill>
                  <a:srgbClr val="F20253"/>
                </a:solidFill>
                <a:latin typeface="Lato"/>
                <a:ea typeface="Lato"/>
                <a:cs typeface="Lato"/>
                <a:sym typeface="Lato"/>
              </a:rPr>
              <a:t>ensure that changes to the code did not break existing functionality</a:t>
            </a:r>
            <a:endParaRPr b="1" sz="1800">
              <a:solidFill>
                <a:srgbClr val="F20253"/>
              </a:solidFill>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If you want to be able to change or rewrite your code and know you didn't break anything, proper unit testing is imperative.</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Good testing requires modular, decoupled code, which is a hallmark of good system design. </a:t>
            </a:r>
            <a:endParaRPr b="1" sz="1800">
              <a:latin typeface="Lato"/>
              <a:ea typeface="Lato"/>
              <a:cs typeface="Lato"/>
              <a:sym typeface="Lato"/>
            </a:endParaRPr>
          </a:p>
        </p:txBody>
      </p:sp>
      <p:sp>
        <p:nvSpPr>
          <p:cNvPr id="378" name="Shape 37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79" name="Shape 379"/>
          <p:cNvGrpSpPr/>
          <p:nvPr/>
        </p:nvGrpSpPr>
        <p:grpSpPr>
          <a:xfrm>
            <a:off x="385275" y="241500"/>
            <a:ext cx="11419650" cy="730089"/>
            <a:chOff x="746788" y="482999"/>
            <a:chExt cx="22839300" cy="1460177"/>
          </a:xfrm>
        </p:grpSpPr>
        <p:sp>
          <p:nvSpPr>
            <p:cNvPr id="380" name="Shape 380"/>
            <p:cNvSpPr txBox="1"/>
            <p:nvPr/>
          </p:nvSpPr>
          <p:spPr>
            <a:xfrm>
              <a:off x="746788" y="482999"/>
              <a:ext cx="228393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Why Testing? </a:t>
              </a:r>
              <a:endParaRPr b="1" sz="3600">
                <a:solidFill>
                  <a:srgbClr val="17959F"/>
                </a:solidFill>
                <a:latin typeface="Lato"/>
                <a:ea typeface="Lato"/>
                <a:cs typeface="Lato"/>
                <a:sym typeface="Lato"/>
              </a:endParaRPr>
            </a:p>
          </p:txBody>
        </p:sp>
        <p:sp>
          <p:nvSpPr>
            <p:cNvPr id="381" name="Shape 38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82" name="Shape 382"/>
          <p:cNvPicPr preferRelativeResize="0"/>
          <p:nvPr/>
        </p:nvPicPr>
        <p:blipFill>
          <a:blip r:embed="rId3">
            <a:alphaModFix/>
          </a:blip>
          <a:stretch>
            <a:fillRect/>
          </a:stretch>
        </p:blipFill>
        <p:spPr>
          <a:xfrm>
            <a:off x="8919800" y="4314326"/>
            <a:ext cx="3272203" cy="21806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nvSpPr>
        <p:spPr>
          <a:xfrm>
            <a:off x="301100" y="1263725"/>
            <a:ext cx="8660400" cy="46080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Test cases have a great impact on the testing phase.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value of having test cases long-term is that anyone can go in and retest using the test case. In short, test cases provide the following value:</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Ensures good test coverage</a:t>
            </a:r>
            <a:r>
              <a:rPr lang="en-US" sz="1800">
                <a:latin typeface="Lato"/>
                <a:ea typeface="Lato"/>
                <a:cs typeface="Lato"/>
                <a:sym typeface="Lato"/>
              </a:rPr>
              <a:t> (key functionality isn’t missed in the testing process).</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Allows the tester to </a:t>
            </a:r>
            <a:r>
              <a:rPr b="1" lang="en-US" sz="1800">
                <a:solidFill>
                  <a:srgbClr val="F20253"/>
                </a:solidFill>
                <a:latin typeface="Lato"/>
                <a:ea typeface="Lato"/>
                <a:cs typeface="Lato"/>
                <a:sym typeface="Lato"/>
              </a:rPr>
              <a:t>think thoroughly through different ways of validating features</a:t>
            </a:r>
            <a:r>
              <a:rPr lang="en-US" sz="1800">
                <a:latin typeface="Lato"/>
                <a:ea typeface="Lato"/>
                <a:cs typeface="Lato"/>
                <a:sym typeface="Lato"/>
              </a:rPr>
              <a:t>.</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Negative test cases are also documented</a:t>
            </a:r>
            <a:r>
              <a:rPr lang="en-US" sz="1800">
                <a:latin typeface="Lato"/>
                <a:ea typeface="Lato"/>
                <a:cs typeface="Lato"/>
                <a:sym typeface="Lato"/>
              </a:rPr>
              <a:t>, which can often be overlooked.</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They are </a:t>
            </a:r>
            <a:r>
              <a:rPr lang="en-US" sz="1800">
                <a:solidFill>
                  <a:srgbClr val="F20253"/>
                </a:solidFill>
                <a:latin typeface="Lato"/>
                <a:ea typeface="Lato"/>
                <a:cs typeface="Lato"/>
                <a:sym typeface="Lato"/>
              </a:rPr>
              <a:t>reusable for the future</a:t>
            </a:r>
            <a:r>
              <a:rPr lang="en-US" sz="1800">
                <a:latin typeface="Lato"/>
                <a:ea typeface="Lato"/>
                <a:cs typeface="Lato"/>
                <a:sym typeface="Lato"/>
              </a:rPr>
              <a:t> – anyone can reference them and execute the test.</a:t>
            </a:r>
            <a:endParaRPr sz="1800">
              <a:latin typeface="Lato"/>
              <a:ea typeface="Lato"/>
              <a:cs typeface="Lato"/>
              <a:sym typeface="Lato"/>
            </a:endParaRPr>
          </a:p>
        </p:txBody>
      </p:sp>
      <p:sp>
        <p:nvSpPr>
          <p:cNvPr id="388" name="Shape 38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89" name="Shape 389"/>
          <p:cNvGrpSpPr/>
          <p:nvPr/>
        </p:nvGrpSpPr>
        <p:grpSpPr>
          <a:xfrm>
            <a:off x="385275" y="241500"/>
            <a:ext cx="11419650" cy="730089"/>
            <a:chOff x="746788" y="482999"/>
            <a:chExt cx="22839300" cy="1460177"/>
          </a:xfrm>
        </p:grpSpPr>
        <p:sp>
          <p:nvSpPr>
            <p:cNvPr id="390" name="Shape 390"/>
            <p:cNvSpPr txBox="1"/>
            <p:nvPr/>
          </p:nvSpPr>
          <p:spPr>
            <a:xfrm>
              <a:off x="746788" y="482999"/>
              <a:ext cx="228393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Why write test cases?</a:t>
              </a:r>
              <a:endParaRPr b="1" sz="3600">
                <a:solidFill>
                  <a:srgbClr val="17959F"/>
                </a:solidFill>
                <a:latin typeface="Lato"/>
                <a:ea typeface="Lato"/>
                <a:cs typeface="Lato"/>
                <a:sym typeface="Lato"/>
              </a:endParaRPr>
            </a:p>
          </p:txBody>
        </p:sp>
        <p:sp>
          <p:nvSpPr>
            <p:cNvPr id="391" name="Shape 39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92" name="Shape 392"/>
          <p:cNvPicPr preferRelativeResize="0"/>
          <p:nvPr/>
        </p:nvPicPr>
        <p:blipFill rotWithShape="1">
          <a:blip r:embed="rId3">
            <a:alphaModFix/>
          </a:blip>
          <a:srcRect b="0" l="10963" r="11828" t="20185"/>
          <a:stretch/>
        </p:blipFill>
        <p:spPr>
          <a:xfrm>
            <a:off x="9278475" y="4754500"/>
            <a:ext cx="2526450" cy="1740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cxnSp>
        <p:nvCxnSpPr>
          <p:cNvPr id="398" name="Shape 398"/>
          <p:cNvCxnSpPr/>
          <p:nvPr/>
        </p:nvCxnSpPr>
        <p:spPr>
          <a:xfrm>
            <a:off x="5797801" y="40060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399" name="Shape 399"/>
          <p:cNvSpPr txBox="1"/>
          <p:nvPr/>
        </p:nvSpPr>
        <p:spPr>
          <a:xfrm>
            <a:off x="810000" y="2867100"/>
            <a:ext cx="10572000" cy="89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lang="en-US" sz="4200">
                <a:solidFill>
                  <a:srgbClr val="445469"/>
                </a:solidFill>
                <a:latin typeface="Lato Black"/>
                <a:ea typeface="Lato Black"/>
                <a:cs typeface="Lato Black"/>
                <a:sym typeface="Lato Black"/>
              </a:rPr>
              <a:t>Getting started with unit testing in python</a:t>
            </a:r>
            <a:endParaRPr b="1" sz="4200">
              <a:solidFill>
                <a:srgbClr val="445469"/>
              </a:solidFill>
              <a:latin typeface="Lato Black"/>
              <a:ea typeface="Lato Black"/>
              <a:cs typeface="Lato Black"/>
              <a:sym typeface="Lato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motagua light prueba">
      <a:dk1>
        <a:srgbClr val="445469"/>
      </a:dk1>
      <a:lt1>
        <a:srgbClr val="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